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99" r:id="rId3"/>
    <p:sldId id="257" r:id="rId4"/>
    <p:sldId id="321" r:id="rId5"/>
    <p:sldId id="307" r:id="rId6"/>
    <p:sldId id="303" r:id="rId7"/>
    <p:sldId id="265" r:id="rId8"/>
    <p:sldId id="322" r:id="rId9"/>
    <p:sldId id="324" r:id="rId10"/>
    <p:sldId id="323" r:id="rId11"/>
    <p:sldId id="325" r:id="rId12"/>
    <p:sldId id="274" r:id="rId13"/>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Gill Sans MT" pitchFamily="34" charset="0"/>
        <a:ea typeface="新細明體" charset="-120"/>
        <a:cs typeface="+mn-cs"/>
      </a:defRPr>
    </a:lvl1pPr>
    <a:lvl2pPr marL="457200" algn="l" rtl="0" fontAlgn="base">
      <a:spcBef>
        <a:spcPct val="0"/>
      </a:spcBef>
      <a:spcAft>
        <a:spcPct val="0"/>
      </a:spcAft>
      <a:defRPr kumimoji="1" kern="1200">
        <a:solidFill>
          <a:schemeClr val="tx1"/>
        </a:solidFill>
        <a:latin typeface="Gill Sans MT" pitchFamily="34" charset="0"/>
        <a:ea typeface="新細明體" charset="-120"/>
        <a:cs typeface="+mn-cs"/>
      </a:defRPr>
    </a:lvl2pPr>
    <a:lvl3pPr marL="914400" algn="l" rtl="0" fontAlgn="base">
      <a:spcBef>
        <a:spcPct val="0"/>
      </a:spcBef>
      <a:spcAft>
        <a:spcPct val="0"/>
      </a:spcAft>
      <a:defRPr kumimoji="1" kern="1200">
        <a:solidFill>
          <a:schemeClr val="tx1"/>
        </a:solidFill>
        <a:latin typeface="Gill Sans MT" pitchFamily="34" charset="0"/>
        <a:ea typeface="新細明體" charset="-120"/>
        <a:cs typeface="+mn-cs"/>
      </a:defRPr>
    </a:lvl3pPr>
    <a:lvl4pPr marL="1371600" algn="l" rtl="0" fontAlgn="base">
      <a:spcBef>
        <a:spcPct val="0"/>
      </a:spcBef>
      <a:spcAft>
        <a:spcPct val="0"/>
      </a:spcAft>
      <a:defRPr kumimoji="1" kern="1200">
        <a:solidFill>
          <a:schemeClr val="tx1"/>
        </a:solidFill>
        <a:latin typeface="Gill Sans MT" pitchFamily="34" charset="0"/>
        <a:ea typeface="新細明體" charset="-120"/>
        <a:cs typeface="+mn-cs"/>
      </a:defRPr>
    </a:lvl4pPr>
    <a:lvl5pPr marL="1828800" algn="l" rtl="0" fontAlgn="base">
      <a:spcBef>
        <a:spcPct val="0"/>
      </a:spcBef>
      <a:spcAft>
        <a:spcPct val="0"/>
      </a:spcAft>
      <a:defRPr kumimoji="1" kern="1200">
        <a:solidFill>
          <a:schemeClr val="tx1"/>
        </a:solidFill>
        <a:latin typeface="Gill Sans MT" pitchFamily="34" charset="0"/>
        <a:ea typeface="新細明體" charset="-120"/>
        <a:cs typeface="+mn-cs"/>
      </a:defRPr>
    </a:lvl5pPr>
    <a:lvl6pPr marL="2286000" algn="l" defTabSz="914400" rtl="0" eaLnBrk="1" latinLnBrk="0" hangingPunct="1">
      <a:defRPr kumimoji="1" kern="1200">
        <a:solidFill>
          <a:schemeClr val="tx1"/>
        </a:solidFill>
        <a:latin typeface="Gill Sans MT" pitchFamily="34" charset="0"/>
        <a:ea typeface="新細明體" charset="-120"/>
        <a:cs typeface="+mn-cs"/>
      </a:defRPr>
    </a:lvl6pPr>
    <a:lvl7pPr marL="2743200" algn="l" defTabSz="914400" rtl="0" eaLnBrk="1" latinLnBrk="0" hangingPunct="1">
      <a:defRPr kumimoji="1" kern="1200">
        <a:solidFill>
          <a:schemeClr val="tx1"/>
        </a:solidFill>
        <a:latin typeface="Gill Sans MT" pitchFamily="34" charset="0"/>
        <a:ea typeface="新細明體" charset="-120"/>
        <a:cs typeface="+mn-cs"/>
      </a:defRPr>
    </a:lvl7pPr>
    <a:lvl8pPr marL="3200400" algn="l" defTabSz="914400" rtl="0" eaLnBrk="1" latinLnBrk="0" hangingPunct="1">
      <a:defRPr kumimoji="1" kern="1200">
        <a:solidFill>
          <a:schemeClr val="tx1"/>
        </a:solidFill>
        <a:latin typeface="Gill Sans MT" pitchFamily="34" charset="0"/>
        <a:ea typeface="新細明體" charset="-120"/>
        <a:cs typeface="+mn-cs"/>
      </a:defRPr>
    </a:lvl8pPr>
    <a:lvl9pPr marL="3657600" algn="l" defTabSz="914400" rtl="0" eaLnBrk="1" latinLnBrk="0" hangingPunct="1">
      <a:defRPr kumimoji="1" kern="1200">
        <a:solidFill>
          <a:schemeClr val="tx1"/>
        </a:solidFill>
        <a:latin typeface="Gill Sans MT" pitchFamily="34"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1722"/>
    <a:srgbClr val="FFFF66"/>
    <a:srgbClr val="261C26"/>
    <a:srgbClr val="181218"/>
    <a:srgbClr val="FE44D6"/>
    <a:srgbClr val="FF0066"/>
    <a:srgbClr val="4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1773" autoAdjust="0"/>
  </p:normalViewPr>
  <p:slideViewPr>
    <p:cSldViewPr>
      <p:cViewPr>
        <p:scale>
          <a:sx n="70" d="100"/>
          <a:sy n="70" d="100"/>
        </p:scale>
        <p:origin x="-1098" y="-72"/>
      </p:cViewPr>
      <p:guideLst>
        <p:guide orient="horz" pos="2160"/>
        <p:guide pos="2880"/>
      </p:guideLst>
    </p:cSldViewPr>
  </p:slideViewPr>
  <p:outlineViewPr>
    <p:cViewPr>
      <p:scale>
        <a:sx n="33" d="100"/>
        <a:sy n="33" d="100"/>
      </p:scale>
      <p:origin x="0" y="402"/>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diagrams/_rels/drawing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9972FB-345D-4BB9-A88E-B8FA3F4C83E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TW" altLang="en-US"/>
        </a:p>
      </dgm:t>
    </dgm:pt>
    <dgm:pt modelId="{05E08B7F-0EA6-4500-BA74-B4C4D614E95F}">
      <dgm:prSet phldrT="[文字]" custT="1"/>
      <dgm:spPr>
        <a:solidFill>
          <a:srgbClr val="231722"/>
        </a:solidFill>
      </dgm:spPr>
      <dgm:t>
        <a:bodyPr/>
        <a:lstStyle/>
        <a:p>
          <a:r>
            <a:rPr lang="en-US" altLang="zh-TW" sz="2000" b="1" dirty="0" smtClean="0"/>
            <a:t>Population Ageing  and Low Birth</a:t>
          </a:r>
          <a:endParaRPr lang="zh-TW" altLang="en-US" sz="2000" b="1" dirty="0"/>
        </a:p>
      </dgm:t>
    </dgm:pt>
    <dgm:pt modelId="{9B90913D-A99C-4032-B9D3-E4C684EBE500}" type="parTrans" cxnId="{72A2CF8A-BA5C-49A1-840C-94A3CF479CDF}">
      <dgm:prSet/>
      <dgm:spPr/>
      <dgm:t>
        <a:bodyPr/>
        <a:lstStyle/>
        <a:p>
          <a:endParaRPr lang="zh-TW" altLang="en-US"/>
        </a:p>
      </dgm:t>
    </dgm:pt>
    <dgm:pt modelId="{9FD9AE33-146A-4DCE-8215-A0A164D18A3B}" type="sibTrans" cxnId="{72A2CF8A-BA5C-49A1-840C-94A3CF479CDF}">
      <dgm:prSet/>
      <dgm:spPr/>
      <dgm:t>
        <a:bodyPr/>
        <a:lstStyle/>
        <a:p>
          <a:endParaRPr lang="zh-TW" altLang="en-US"/>
        </a:p>
      </dgm:t>
    </dgm:pt>
    <dgm:pt modelId="{32130487-DFB2-4194-A7AC-A1A892EE231E}">
      <dgm:prSet phldrT="[文字]" custT="1"/>
      <dgm:spPr/>
      <dgm:t>
        <a:bodyPr/>
        <a:lstStyle/>
        <a:p>
          <a:r>
            <a:rPr lang="en-US" sz="1800" b="1" dirty="0" smtClean="0">
              <a:latin typeface="Calibri" pitchFamily="34" charset="0"/>
              <a:cs typeface="Calibri" pitchFamily="34" charset="0"/>
            </a:rPr>
            <a:t>Family structure’s change in Taiwan </a:t>
          </a:r>
          <a:endParaRPr lang="zh-TW" altLang="en-US" sz="1800" b="1" dirty="0">
            <a:latin typeface="Calibri" pitchFamily="34" charset="0"/>
            <a:cs typeface="Calibri" pitchFamily="34" charset="0"/>
          </a:endParaRPr>
        </a:p>
      </dgm:t>
    </dgm:pt>
    <dgm:pt modelId="{B7AD6B2D-5235-4F35-A427-4E025ACB2895}" type="parTrans" cxnId="{31B78399-548E-4693-9E1B-1CA9BB1417F7}">
      <dgm:prSet/>
      <dgm:spPr/>
      <dgm:t>
        <a:bodyPr/>
        <a:lstStyle/>
        <a:p>
          <a:endParaRPr lang="zh-TW" altLang="en-US"/>
        </a:p>
      </dgm:t>
    </dgm:pt>
    <dgm:pt modelId="{8E988FAC-BB82-4425-B2BE-4C6DFFD3A2D6}" type="sibTrans" cxnId="{31B78399-548E-4693-9E1B-1CA9BB1417F7}">
      <dgm:prSet/>
      <dgm:spPr/>
      <dgm:t>
        <a:bodyPr/>
        <a:lstStyle/>
        <a:p>
          <a:endParaRPr lang="zh-TW" altLang="en-US"/>
        </a:p>
      </dgm:t>
    </dgm:pt>
    <dgm:pt modelId="{F2B6F060-0FB7-4B6B-8D2C-8EA4BCFF3DCB}">
      <dgm:prSet phldrT="[文字]" custT="1"/>
      <dgm:spPr/>
      <dgm:t>
        <a:bodyPr/>
        <a:lstStyle/>
        <a:p>
          <a:r>
            <a:rPr lang="en-US" altLang="zh-TW" sz="1800" b="1" dirty="0" smtClean="0">
              <a:latin typeface="Calibri" pitchFamily="34" charset="0"/>
              <a:cs typeface="Calibri" pitchFamily="34" charset="0"/>
            </a:rPr>
            <a:t>Current issues</a:t>
          </a:r>
          <a:endParaRPr lang="zh-TW" altLang="en-US" sz="1800" b="1" dirty="0">
            <a:latin typeface="Calibri" pitchFamily="34" charset="0"/>
            <a:cs typeface="Calibri" pitchFamily="34" charset="0"/>
          </a:endParaRPr>
        </a:p>
      </dgm:t>
    </dgm:pt>
    <dgm:pt modelId="{A021F6A9-F03D-4CE9-95BB-27C371E78CE3}" type="parTrans" cxnId="{7D672142-7C7A-49A7-9CEF-FBCA00EEDD8B}">
      <dgm:prSet/>
      <dgm:spPr/>
      <dgm:t>
        <a:bodyPr/>
        <a:lstStyle/>
        <a:p>
          <a:endParaRPr lang="zh-TW" altLang="en-US"/>
        </a:p>
      </dgm:t>
    </dgm:pt>
    <dgm:pt modelId="{01664E1D-0005-451B-8C19-8C76E3D82BEB}" type="sibTrans" cxnId="{7D672142-7C7A-49A7-9CEF-FBCA00EEDD8B}">
      <dgm:prSet/>
      <dgm:spPr/>
      <dgm:t>
        <a:bodyPr/>
        <a:lstStyle/>
        <a:p>
          <a:endParaRPr lang="zh-TW" altLang="en-US"/>
        </a:p>
      </dgm:t>
    </dgm:pt>
    <dgm:pt modelId="{FACA2716-5DBA-42AB-A2D6-2712C6A57557}">
      <dgm:prSet phldrT="[文字]" custT="1"/>
      <dgm:spPr>
        <a:solidFill>
          <a:srgbClr val="231722"/>
        </a:solidFill>
      </dgm:spPr>
      <dgm:t>
        <a:bodyPr/>
        <a:lstStyle/>
        <a:p>
          <a:r>
            <a:rPr lang="en-AU" sz="2000" b="1" dirty="0" smtClean="0"/>
            <a:t>The senior housing in Taiwan </a:t>
          </a:r>
          <a:endParaRPr lang="zh-TW" altLang="en-US" sz="2000" dirty="0"/>
        </a:p>
      </dgm:t>
    </dgm:pt>
    <dgm:pt modelId="{A60AA630-5B25-407D-9609-CA204A263E67}" type="parTrans" cxnId="{29EDC453-0638-4675-AEEE-3FB24B308F58}">
      <dgm:prSet/>
      <dgm:spPr/>
      <dgm:t>
        <a:bodyPr/>
        <a:lstStyle/>
        <a:p>
          <a:endParaRPr lang="zh-TW" altLang="en-US"/>
        </a:p>
      </dgm:t>
    </dgm:pt>
    <dgm:pt modelId="{BC627174-2A95-47F3-A9AF-631856AD88A5}" type="sibTrans" cxnId="{29EDC453-0638-4675-AEEE-3FB24B308F58}">
      <dgm:prSet/>
      <dgm:spPr/>
      <dgm:t>
        <a:bodyPr/>
        <a:lstStyle/>
        <a:p>
          <a:endParaRPr lang="zh-TW" altLang="en-US"/>
        </a:p>
      </dgm:t>
    </dgm:pt>
    <dgm:pt modelId="{094F6A17-48F5-41EB-9086-0922B1B5E147}">
      <dgm:prSet phldrT="[文字]" custT="1"/>
      <dgm:spPr/>
      <dgm:t>
        <a:bodyPr/>
        <a:lstStyle/>
        <a:p>
          <a:r>
            <a:rPr lang="en-US" altLang="zh-TW" sz="1800" b="1" dirty="0" smtClean="0">
              <a:latin typeface="Calibri" pitchFamily="34" charset="0"/>
              <a:cs typeface="Calibri" pitchFamily="34" charset="0"/>
            </a:rPr>
            <a:t>The course of senior housing policy and the investment profile of private senior housing</a:t>
          </a:r>
          <a:endParaRPr lang="zh-TW" altLang="en-US" sz="1800" b="1" dirty="0">
            <a:latin typeface="Calibri" pitchFamily="34" charset="0"/>
            <a:cs typeface="Calibri" pitchFamily="34" charset="0"/>
          </a:endParaRPr>
        </a:p>
      </dgm:t>
    </dgm:pt>
    <dgm:pt modelId="{8A3B356C-951D-468F-AD48-603E09100882}" type="parTrans" cxnId="{7E962E1E-5A0C-4431-836E-FFB00649B22A}">
      <dgm:prSet/>
      <dgm:spPr/>
      <dgm:t>
        <a:bodyPr/>
        <a:lstStyle/>
        <a:p>
          <a:endParaRPr lang="zh-TW" altLang="en-US"/>
        </a:p>
      </dgm:t>
    </dgm:pt>
    <dgm:pt modelId="{7666CCAA-39B2-4F92-B0C2-9AE5F9594842}" type="sibTrans" cxnId="{7E962E1E-5A0C-4431-836E-FFB00649B22A}">
      <dgm:prSet/>
      <dgm:spPr/>
      <dgm:t>
        <a:bodyPr/>
        <a:lstStyle/>
        <a:p>
          <a:endParaRPr lang="zh-TW" altLang="en-US"/>
        </a:p>
      </dgm:t>
    </dgm:pt>
    <dgm:pt modelId="{0708F3E2-9644-497D-905E-4D95DE257F1F}">
      <dgm:prSet phldrT="[文字]" custT="1"/>
      <dgm:spPr>
        <a:solidFill>
          <a:srgbClr val="231722"/>
        </a:solidFill>
      </dgm:spPr>
      <dgm:t>
        <a:bodyPr/>
        <a:lstStyle/>
        <a:p>
          <a:r>
            <a:rPr lang="en-US" altLang="zh-TW" sz="2000" b="1" dirty="0" smtClean="0"/>
            <a:t>Research Methods</a:t>
          </a:r>
          <a:endParaRPr lang="zh-TW" altLang="en-US" sz="2000" dirty="0"/>
        </a:p>
      </dgm:t>
    </dgm:pt>
    <dgm:pt modelId="{F350A203-BC1D-48B1-B999-89D638123899}" type="parTrans" cxnId="{FF4CB031-A6C9-4200-A0ED-4543B872B272}">
      <dgm:prSet/>
      <dgm:spPr/>
      <dgm:t>
        <a:bodyPr/>
        <a:lstStyle/>
        <a:p>
          <a:endParaRPr lang="zh-TW" altLang="en-US"/>
        </a:p>
      </dgm:t>
    </dgm:pt>
    <dgm:pt modelId="{7EEC439D-BD87-4D61-A5DD-52AB0E0A9212}" type="sibTrans" cxnId="{FF4CB031-A6C9-4200-A0ED-4543B872B272}">
      <dgm:prSet/>
      <dgm:spPr/>
      <dgm:t>
        <a:bodyPr/>
        <a:lstStyle/>
        <a:p>
          <a:endParaRPr lang="zh-TW" altLang="en-US"/>
        </a:p>
      </dgm:t>
    </dgm:pt>
    <dgm:pt modelId="{15884E67-8533-42A2-BAC7-447963853BE6}">
      <dgm:prSet custT="1"/>
      <dgm:spPr/>
      <dgm:t>
        <a:bodyPr/>
        <a:lstStyle/>
        <a:p>
          <a:r>
            <a:rPr lang="en-AU" sz="1800" b="1" dirty="0" smtClean="0">
              <a:latin typeface="Calibri" pitchFamily="34" charset="0"/>
              <a:cs typeface="Calibri" pitchFamily="34" charset="0"/>
            </a:rPr>
            <a:t>Promoting Private Participation In Senior Citizens’ Housing </a:t>
          </a:r>
          <a:endParaRPr lang="zh-TW" sz="1800" b="1" dirty="0">
            <a:latin typeface="Calibri" pitchFamily="34" charset="0"/>
            <a:cs typeface="Calibri" pitchFamily="34" charset="0"/>
          </a:endParaRPr>
        </a:p>
      </dgm:t>
    </dgm:pt>
    <dgm:pt modelId="{0DEBAA6F-7B5A-4AA5-AB74-44E6371D6716}" type="parTrans" cxnId="{1AA61BD3-1CD9-4B1C-AC61-1856B41A1365}">
      <dgm:prSet/>
      <dgm:spPr/>
      <dgm:t>
        <a:bodyPr/>
        <a:lstStyle/>
        <a:p>
          <a:endParaRPr lang="zh-TW" altLang="en-US"/>
        </a:p>
      </dgm:t>
    </dgm:pt>
    <dgm:pt modelId="{54410BD4-5044-424A-AAB7-23C29209ADE0}" type="sibTrans" cxnId="{1AA61BD3-1CD9-4B1C-AC61-1856B41A1365}">
      <dgm:prSet/>
      <dgm:spPr/>
      <dgm:t>
        <a:bodyPr/>
        <a:lstStyle/>
        <a:p>
          <a:endParaRPr lang="zh-TW" altLang="en-US"/>
        </a:p>
      </dgm:t>
    </dgm:pt>
    <dgm:pt modelId="{325D9E80-A790-432E-803A-5677C8361B2A}">
      <dgm:prSet custT="1"/>
      <dgm:spPr/>
      <dgm:t>
        <a:bodyPr/>
        <a:lstStyle/>
        <a:p>
          <a:r>
            <a:rPr lang="en-AU" sz="1800" b="1" dirty="0" smtClean="0">
              <a:latin typeface="Calibri" pitchFamily="34" charset="0"/>
              <a:cs typeface="Calibri" pitchFamily="34" charset="0"/>
            </a:rPr>
            <a:t>The </a:t>
          </a:r>
          <a:r>
            <a:rPr lang="en-AU" altLang="zh-TW" sz="1800" b="1" dirty="0" smtClean="0">
              <a:latin typeface="Calibri" pitchFamily="34" charset="0"/>
              <a:cs typeface="Calibri" pitchFamily="34" charset="0"/>
            </a:rPr>
            <a:t>recent </a:t>
          </a:r>
          <a:r>
            <a:rPr lang="en-AU" sz="1800" b="1" dirty="0" smtClean="0">
              <a:latin typeface="Calibri" pitchFamily="34" charset="0"/>
              <a:cs typeface="Calibri" pitchFamily="34" charset="0"/>
            </a:rPr>
            <a:t>policy direction</a:t>
          </a:r>
          <a:endParaRPr lang="zh-TW" sz="1800" b="1" dirty="0">
            <a:latin typeface="Calibri" pitchFamily="34" charset="0"/>
            <a:cs typeface="Calibri" pitchFamily="34" charset="0"/>
          </a:endParaRPr>
        </a:p>
      </dgm:t>
    </dgm:pt>
    <dgm:pt modelId="{E7009A46-A4DC-4895-AD2C-1544D5476667}" type="parTrans" cxnId="{1279E253-C40B-430D-B672-099E397F455F}">
      <dgm:prSet/>
      <dgm:spPr/>
      <dgm:t>
        <a:bodyPr/>
        <a:lstStyle/>
        <a:p>
          <a:endParaRPr lang="zh-TW" altLang="en-US"/>
        </a:p>
      </dgm:t>
    </dgm:pt>
    <dgm:pt modelId="{18B53A15-2B83-479C-8417-529096365B60}" type="sibTrans" cxnId="{1279E253-C40B-430D-B672-099E397F455F}">
      <dgm:prSet/>
      <dgm:spPr/>
      <dgm:t>
        <a:bodyPr/>
        <a:lstStyle/>
        <a:p>
          <a:endParaRPr lang="zh-TW" altLang="en-US"/>
        </a:p>
      </dgm:t>
    </dgm:pt>
    <dgm:pt modelId="{3B76627E-1025-456A-BE19-24119EC57152}">
      <dgm:prSet phldrT="[文字]" custT="1"/>
      <dgm:spPr/>
      <dgm:t>
        <a:bodyPr/>
        <a:lstStyle/>
        <a:p>
          <a:r>
            <a:rPr lang="en-US" altLang="zh-TW" sz="1800" b="1" dirty="0" smtClean="0">
              <a:latin typeface="Calibri" pitchFamily="34" charset="0"/>
              <a:cs typeface="Calibri" pitchFamily="34" charset="0"/>
            </a:rPr>
            <a:t>Factors influence of choosing senior housing  for the elderly</a:t>
          </a:r>
          <a:endParaRPr lang="zh-TW" altLang="en-US" sz="1800" b="1" dirty="0" smtClean="0">
            <a:latin typeface="Calibri" pitchFamily="34" charset="0"/>
            <a:cs typeface="Calibri" pitchFamily="34" charset="0"/>
          </a:endParaRPr>
        </a:p>
      </dgm:t>
    </dgm:pt>
    <dgm:pt modelId="{3088C1BD-B0A0-442F-8893-AADAC179237F}" type="parTrans" cxnId="{AE93B0BA-FC6B-4F87-83DD-28728D25FB44}">
      <dgm:prSet/>
      <dgm:spPr/>
      <dgm:t>
        <a:bodyPr/>
        <a:lstStyle/>
        <a:p>
          <a:endParaRPr lang="zh-TW" altLang="en-US"/>
        </a:p>
      </dgm:t>
    </dgm:pt>
    <dgm:pt modelId="{7E1B4464-6C5B-46FC-A7EB-B8AAAE9C68EE}" type="sibTrans" cxnId="{AE93B0BA-FC6B-4F87-83DD-28728D25FB44}">
      <dgm:prSet/>
      <dgm:spPr/>
      <dgm:t>
        <a:bodyPr/>
        <a:lstStyle/>
        <a:p>
          <a:endParaRPr lang="zh-TW" altLang="en-US"/>
        </a:p>
      </dgm:t>
    </dgm:pt>
    <dgm:pt modelId="{B5BBED00-38D9-4601-8F6B-9A680C7881AA}">
      <dgm:prSet phldrT="[文字]" custT="1"/>
      <dgm:spPr/>
      <dgm:t>
        <a:bodyPr/>
        <a:lstStyle/>
        <a:p>
          <a:r>
            <a:rPr lang="en-AU" sz="1800" b="1" dirty="0" smtClean="0">
              <a:latin typeface="Calibri" pitchFamily="34" charset="0"/>
              <a:cs typeface="Calibri" pitchFamily="34" charset="0"/>
            </a:rPr>
            <a:t>Analysis Results</a:t>
          </a:r>
          <a:endParaRPr lang="zh-TW" altLang="en-US" sz="1800" b="1" dirty="0" smtClean="0">
            <a:latin typeface="Calibri" pitchFamily="34" charset="0"/>
            <a:cs typeface="Calibri" pitchFamily="34" charset="0"/>
          </a:endParaRPr>
        </a:p>
      </dgm:t>
    </dgm:pt>
    <dgm:pt modelId="{47EED3E5-D4B3-47C8-9CFB-770B10A79778}" type="parTrans" cxnId="{2EF15D2E-F37B-465D-BEE1-0982ACCFEC18}">
      <dgm:prSet/>
      <dgm:spPr/>
      <dgm:t>
        <a:bodyPr/>
        <a:lstStyle/>
        <a:p>
          <a:endParaRPr lang="zh-TW" altLang="en-US"/>
        </a:p>
      </dgm:t>
    </dgm:pt>
    <dgm:pt modelId="{C1050070-45F2-4F94-960A-B169EA44CE11}" type="sibTrans" cxnId="{2EF15D2E-F37B-465D-BEE1-0982ACCFEC18}">
      <dgm:prSet/>
      <dgm:spPr/>
      <dgm:t>
        <a:bodyPr/>
        <a:lstStyle/>
        <a:p>
          <a:endParaRPr lang="zh-TW" altLang="en-US"/>
        </a:p>
      </dgm:t>
    </dgm:pt>
    <dgm:pt modelId="{0D42406A-D48F-4174-B7A8-BFA8E76FD45E}">
      <dgm:prSet phldrT="[文字]" custT="1"/>
      <dgm:spPr>
        <a:solidFill>
          <a:srgbClr val="231722"/>
        </a:solidFill>
      </dgm:spPr>
      <dgm:t>
        <a:bodyPr/>
        <a:lstStyle/>
        <a:p>
          <a:r>
            <a:rPr lang="en-US" sz="2000" b="1" dirty="0" smtClean="0"/>
            <a:t>Conclusion</a:t>
          </a:r>
          <a:endParaRPr lang="zh-TW" altLang="en-US" sz="2000" dirty="0"/>
        </a:p>
      </dgm:t>
    </dgm:pt>
    <dgm:pt modelId="{4E1B1758-8704-419E-8C83-D3D256ED13DB}" type="parTrans" cxnId="{F6A5FC81-3B5A-4B1A-B47C-B261509405F4}">
      <dgm:prSet/>
      <dgm:spPr/>
      <dgm:t>
        <a:bodyPr/>
        <a:lstStyle/>
        <a:p>
          <a:endParaRPr lang="zh-TW" altLang="en-US"/>
        </a:p>
      </dgm:t>
    </dgm:pt>
    <dgm:pt modelId="{6DA1663C-13FE-4EEF-AD62-DD066004E411}" type="sibTrans" cxnId="{F6A5FC81-3B5A-4B1A-B47C-B261509405F4}">
      <dgm:prSet/>
      <dgm:spPr/>
      <dgm:t>
        <a:bodyPr/>
        <a:lstStyle/>
        <a:p>
          <a:endParaRPr lang="zh-TW" altLang="en-US"/>
        </a:p>
      </dgm:t>
    </dgm:pt>
    <dgm:pt modelId="{85BE6842-3CA7-4AF5-B6DC-4578E535CC1F}">
      <dgm:prSet custT="1"/>
      <dgm:spPr/>
      <dgm:t>
        <a:bodyPr/>
        <a:lstStyle/>
        <a:p>
          <a:r>
            <a:rPr lang="en-US" altLang="zh-TW" sz="1800" b="1" dirty="0" smtClean="0">
              <a:latin typeface="Calibri" pitchFamily="34" charset="0"/>
              <a:cs typeface="Calibri" pitchFamily="34" charset="0"/>
            </a:rPr>
            <a:t>Current issues</a:t>
          </a:r>
          <a:endParaRPr lang="zh-TW" sz="1800" b="1" dirty="0">
            <a:latin typeface="Calibri" pitchFamily="34" charset="0"/>
            <a:cs typeface="Calibri" pitchFamily="34" charset="0"/>
          </a:endParaRPr>
        </a:p>
      </dgm:t>
    </dgm:pt>
    <dgm:pt modelId="{12707653-5789-44C9-B0E1-6E9EAF4E19F9}" type="parTrans" cxnId="{199DECC9-7D0D-43AD-883A-F62568861298}">
      <dgm:prSet/>
      <dgm:spPr/>
      <dgm:t>
        <a:bodyPr/>
        <a:lstStyle/>
        <a:p>
          <a:endParaRPr lang="zh-TW" altLang="en-US"/>
        </a:p>
      </dgm:t>
    </dgm:pt>
    <dgm:pt modelId="{C8E0AB32-92D6-4180-9205-777BC7AD4734}" type="sibTrans" cxnId="{199DECC9-7D0D-43AD-883A-F62568861298}">
      <dgm:prSet/>
      <dgm:spPr/>
      <dgm:t>
        <a:bodyPr/>
        <a:lstStyle/>
        <a:p>
          <a:endParaRPr lang="zh-TW" altLang="en-US"/>
        </a:p>
      </dgm:t>
    </dgm:pt>
    <dgm:pt modelId="{15C4BB68-EC45-410C-B41B-0414362B89AB}" type="pres">
      <dgm:prSet presAssocID="{179972FB-345D-4BB9-A88E-B8FA3F4C83EB}" presName="linear" presStyleCnt="0">
        <dgm:presLayoutVars>
          <dgm:dir/>
          <dgm:animLvl val="lvl"/>
          <dgm:resizeHandles val="exact"/>
        </dgm:presLayoutVars>
      </dgm:prSet>
      <dgm:spPr/>
      <dgm:t>
        <a:bodyPr/>
        <a:lstStyle/>
        <a:p>
          <a:endParaRPr lang="zh-TW" altLang="en-US"/>
        </a:p>
      </dgm:t>
    </dgm:pt>
    <dgm:pt modelId="{5EBBDAD8-CEA4-4A31-9519-227746CB7047}" type="pres">
      <dgm:prSet presAssocID="{05E08B7F-0EA6-4500-BA74-B4C4D614E95F}" presName="parentLin" presStyleCnt="0"/>
      <dgm:spPr/>
    </dgm:pt>
    <dgm:pt modelId="{73981EF6-4792-4737-95BC-4E0E063683A1}" type="pres">
      <dgm:prSet presAssocID="{05E08B7F-0EA6-4500-BA74-B4C4D614E95F}" presName="parentLeftMargin" presStyleLbl="node1" presStyleIdx="0" presStyleCnt="4"/>
      <dgm:spPr/>
      <dgm:t>
        <a:bodyPr/>
        <a:lstStyle/>
        <a:p>
          <a:endParaRPr lang="zh-TW" altLang="en-US"/>
        </a:p>
      </dgm:t>
    </dgm:pt>
    <dgm:pt modelId="{343671FA-B3CF-4B16-B333-056164173B1A}" type="pres">
      <dgm:prSet presAssocID="{05E08B7F-0EA6-4500-BA74-B4C4D614E95F}" presName="parentText" presStyleLbl="node1" presStyleIdx="0" presStyleCnt="4">
        <dgm:presLayoutVars>
          <dgm:chMax val="0"/>
          <dgm:bulletEnabled val="1"/>
        </dgm:presLayoutVars>
      </dgm:prSet>
      <dgm:spPr>
        <a:prstGeom prst="rect">
          <a:avLst/>
        </a:prstGeom>
      </dgm:spPr>
      <dgm:t>
        <a:bodyPr/>
        <a:lstStyle/>
        <a:p>
          <a:endParaRPr lang="zh-TW" altLang="en-US"/>
        </a:p>
      </dgm:t>
    </dgm:pt>
    <dgm:pt modelId="{CF4A9551-DB2D-4393-B1B4-C4837063146E}" type="pres">
      <dgm:prSet presAssocID="{05E08B7F-0EA6-4500-BA74-B4C4D614E95F}" presName="negativeSpace" presStyleCnt="0"/>
      <dgm:spPr/>
    </dgm:pt>
    <dgm:pt modelId="{7C1C68C0-D607-4D4E-9683-2D42E2510749}" type="pres">
      <dgm:prSet presAssocID="{05E08B7F-0EA6-4500-BA74-B4C4D614E95F}" presName="childText" presStyleLbl="conFgAcc1" presStyleIdx="0" presStyleCnt="4">
        <dgm:presLayoutVars>
          <dgm:bulletEnabled val="1"/>
        </dgm:presLayoutVars>
      </dgm:prSet>
      <dgm:spPr/>
      <dgm:t>
        <a:bodyPr/>
        <a:lstStyle/>
        <a:p>
          <a:endParaRPr lang="zh-TW" altLang="en-US"/>
        </a:p>
      </dgm:t>
    </dgm:pt>
    <dgm:pt modelId="{89D9D664-2843-424B-96B9-2F3A82C7A703}" type="pres">
      <dgm:prSet presAssocID="{9FD9AE33-146A-4DCE-8215-A0A164D18A3B}" presName="spaceBetweenRectangles" presStyleCnt="0"/>
      <dgm:spPr/>
    </dgm:pt>
    <dgm:pt modelId="{569B36D9-8638-4C4D-9459-5C448C3560D8}" type="pres">
      <dgm:prSet presAssocID="{FACA2716-5DBA-42AB-A2D6-2712C6A57557}" presName="parentLin" presStyleCnt="0"/>
      <dgm:spPr/>
    </dgm:pt>
    <dgm:pt modelId="{941547C3-6752-4978-B3A2-783FBA7AAE82}" type="pres">
      <dgm:prSet presAssocID="{FACA2716-5DBA-42AB-A2D6-2712C6A57557}" presName="parentLeftMargin" presStyleLbl="node1" presStyleIdx="0" presStyleCnt="4"/>
      <dgm:spPr/>
      <dgm:t>
        <a:bodyPr/>
        <a:lstStyle/>
        <a:p>
          <a:endParaRPr lang="zh-TW" altLang="en-US"/>
        </a:p>
      </dgm:t>
    </dgm:pt>
    <dgm:pt modelId="{D2EB51B3-6D9B-4D4F-A8C1-D1BF6EBF3834}" type="pres">
      <dgm:prSet presAssocID="{FACA2716-5DBA-42AB-A2D6-2712C6A57557}" presName="parentText" presStyleLbl="node1" presStyleIdx="1" presStyleCnt="4">
        <dgm:presLayoutVars>
          <dgm:chMax val="0"/>
          <dgm:bulletEnabled val="1"/>
        </dgm:presLayoutVars>
      </dgm:prSet>
      <dgm:spPr>
        <a:prstGeom prst="rect">
          <a:avLst/>
        </a:prstGeom>
      </dgm:spPr>
      <dgm:t>
        <a:bodyPr/>
        <a:lstStyle/>
        <a:p>
          <a:endParaRPr lang="zh-TW" altLang="en-US"/>
        </a:p>
      </dgm:t>
    </dgm:pt>
    <dgm:pt modelId="{B047AD47-0C15-4C53-BA31-138B68A2A8C2}" type="pres">
      <dgm:prSet presAssocID="{FACA2716-5DBA-42AB-A2D6-2712C6A57557}" presName="negativeSpace" presStyleCnt="0"/>
      <dgm:spPr/>
    </dgm:pt>
    <dgm:pt modelId="{C247163A-7A84-46DC-A09E-11D6ABD85540}" type="pres">
      <dgm:prSet presAssocID="{FACA2716-5DBA-42AB-A2D6-2712C6A57557}" presName="childText" presStyleLbl="conFgAcc1" presStyleIdx="1" presStyleCnt="4">
        <dgm:presLayoutVars>
          <dgm:bulletEnabled val="1"/>
        </dgm:presLayoutVars>
      </dgm:prSet>
      <dgm:spPr/>
      <dgm:t>
        <a:bodyPr/>
        <a:lstStyle/>
        <a:p>
          <a:endParaRPr lang="zh-TW" altLang="en-US"/>
        </a:p>
      </dgm:t>
    </dgm:pt>
    <dgm:pt modelId="{39A7BCE1-123C-4F65-8D1F-083FEFE3DA8B}" type="pres">
      <dgm:prSet presAssocID="{BC627174-2A95-47F3-A9AF-631856AD88A5}" presName="spaceBetweenRectangles" presStyleCnt="0"/>
      <dgm:spPr/>
    </dgm:pt>
    <dgm:pt modelId="{90B64597-43CC-435F-A69F-865B9F74440A}" type="pres">
      <dgm:prSet presAssocID="{0708F3E2-9644-497D-905E-4D95DE257F1F}" presName="parentLin" presStyleCnt="0"/>
      <dgm:spPr/>
    </dgm:pt>
    <dgm:pt modelId="{F4194D18-6282-4EE3-8E23-72875AE4E166}" type="pres">
      <dgm:prSet presAssocID="{0708F3E2-9644-497D-905E-4D95DE257F1F}" presName="parentLeftMargin" presStyleLbl="node1" presStyleIdx="1" presStyleCnt="4"/>
      <dgm:spPr/>
      <dgm:t>
        <a:bodyPr/>
        <a:lstStyle/>
        <a:p>
          <a:endParaRPr lang="zh-TW" altLang="en-US"/>
        </a:p>
      </dgm:t>
    </dgm:pt>
    <dgm:pt modelId="{D11D2C0F-C5D6-45C1-93E4-5A138DBB2E00}" type="pres">
      <dgm:prSet presAssocID="{0708F3E2-9644-497D-905E-4D95DE257F1F}" presName="parentText" presStyleLbl="node1" presStyleIdx="2" presStyleCnt="4">
        <dgm:presLayoutVars>
          <dgm:chMax val="0"/>
          <dgm:bulletEnabled val="1"/>
        </dgm:presLayoutVars>
      </dgm:prSet>
      <dgm:spPr>
        <a:prstGeom prst="rect">
          <a:avLst/>
        </a:prstGeom>
      </dgm:spPr>
      <dgm:t>
        <a:bodyPr/>
        <a:lstStyle/>
        <a:p>
          <a:endParaRPr lang="zh-TW" altLang="en-US"/>
        </a:p>
      </dgm:t>
    </dgm:pt>
    <dgm:pt modelId="{420E6DAB-E92D-497C-A958-4890607F315A}" type="pres">
      <dgm:prSet presAssocID="{0708F3E2-9644-497D-905E-4D95DE257F1F}" presName="negativeSpace" presStyleCnt="0"/>
      <dgm:spPr/>
    </dgm:pt>
    <dgm:pt modelId="{668F935A-61D0-44FB-B54C-610D9686735D}" type="pres">
      <dgm:prSet presAssocID="{0708F3E2-9644-497D-905E-4D95DE257F1F}" presName="childText" presStyleLbl="conFgAcc1" presStyleIdx="2" presStyleCnt="4">
        <dgm:presLayoutVars>
          <dgm:bulletEnabled val="1"/>
        </dgm:presLayoutVars>
      </dgm:prSet>
      <dgm:spPr/>
      <dgm:t>
        <a:bodyPr/>
        <a:lstStyle/>
        <a:p>
          <a:endParaRPr lang="zh-TW" altLang="en-US"/>
        </a:p>
      </dgm:t>
    </dgm:pt>
    <dgm:pt modelId="{56E5F484-F50B-455A-A6A4-9CC1D4C5A2E9}" type="pres">
      <dgm:prSet presAssocID="{7EEC439D-BD87-4D61-A5DD-52AB0E0A9212}" presName="spaceBetweenRectangles" presStyleCnt="0"/>
      <dgm:spPr/>
    </dgm:pt>
    <dgm:pt modelId="{2047F21E-EE86-427D-B785-C94363BD69C2}" type="pres">
      <dgm:prSet presAssocID="{0D42406A-D48F-4174-B7A8-BFA8E76FD45E}" presName="parentLin" presStyleCnt="0"/>
      <dgm:spPr/>
    </dgm:pt>
    <dgm:pt modelId="{8A461755-2E99-4F42-8502-0729CDDAAF82}" type="pres">
      <dgm:prSet presAssocID="{0D42406A-D48F-4174-B7A8-BFA8E76FD45E}" presName="parentLeftMargin" presStyleLbl="node1" presStyleIdx="2" presStyleCnt="4"/>
      <dgm:spPr/>
      <dgm:t>
        <a:bodyPr/>
        <a:lstStyle/>
        <a:p>
          <a:endParaRPr lang="zh-TW" altLang="en-US"/>
        </a:p>
      </dgm:t>
    </dgm:pt>
    <dgm:pt modelId="{D0024781-19BB-4794-8783-63536A2AEB7D}" type="pres">
      <dgm:prSet presAssocID="{0D42406A-D48F-4174-B7A8-BFA8E76FD45E}" presName="parentText" presStyleLbl="node1" presStyleIdx="3" presStyleCnt="4">
        <dgm:presLayoutVars>
          <dgm:chMax val="0"/>
          <dgm:bulletEnabled val="1"/>
        </dgm:presLayoutVars>
      </dgm:prSet>
      <dgm:spPr>
        <a:prstGeom prst="rect">
          <a:avLst/>
        </a:prstGeom>
      </dgm:spPr>
      <dgm:t>
        <a:bodyPr/>
        <a:lstStyle/>
        <a:p>
          <a:endParaRPr lang="zh-TW" altLang="en-US"/>
        </a:p>
      </dgm:t>
    </dgm:pt>
    <dgm:pt modelId="{77D81D68-4C3D-4F08-8F25-3EF6F2979F3B}" type="pres">
      <dgm:prSet presAssocID="{0D42406A-D48F-4174-B7A8-BFA8E76FD45E}" presName="negativeSpace" presStyleCnt="0"/>
      <dgm:spPr/>
    </dgm:pt>
    <dgm:pt modelId="{0BF5C0C1-B144-4B3D-BA2C-4123D22BECE5}" type="pres">
      <dgm:prSet presAssocID="{0D42406A-D48F-4174-B7A8-BFA8E76FD45E}" presName="childText" presStyleLbl="conFgAcc1" presStyleIdx="3" presStyleCnt="4">
        <dgm:presLayoutVars>
          <dgm:bulletEnabled val="1"/>
        </dgm:presLayoutVars>
      </dgm:prSet>
      <dgm:spPr/>
    </dgm:pt>
  </dgm:ptLst>
  <dgm:cxnLst>
    <dgm:cxn modelId="{31B78399-548E-4693-9E1B-1CA9BB1417F7}" srcId="{05E08B7F-0EA6-4500-BA74-B4C4D614E95F}" destId="{32130487-DFB2-4194-A7AC-A1A892EE231E}" srcOrd="0" destOrd="0" parTransId="{B7AD6B2D-5235-4F35-A427-4E025ACB2895}" sibTransId="{8E988FAC-BB82-4425-B2BE-4C6DFFD3A2D6}"/>
    <dgm:cxn modelId="{ADF6F17D-FE75-4D9F-906C-DBACF2945158}" type="presOf" srcId="{325D9E80-A790-432E-803A-5677C8361B2A}" destId="{C247163A-7A84-46DC-A09E-11D6ABD85540}" srcOrd="0" destOrd="2" presId="urn:microsoft.com/office/officeart/2005/8/layout/list1"/>
    <dgm:cxn modelId="{FF4CB031-A6C9-4200-A0ED-4543B872B272}" srcId="{179972FB-345D-4BB9-A88E-B8FA3F4C83EB}" destId="{0708F3E2-9644-497D-905E-4D95DE257F1F}" srcOrd="2" destOrd="0" parTransId="{F350A203-BC1D-48B1-B999-89D638123899}" sibTransId="{7EEC439D-BD87-4D61-A5DD-52AB0E0A9212}"/>
    <dgm:cxn modelId="{2EF15D2E-F37B-465D-BEE1-0982ACCFEC18}" srcId="{0708F3E2-9644-497D-905E-4D95DE257F1F}" destId="{B5BBED00-38D9-4601-8F6B-9A680C7881AA}" srcOrd="1" destOrd="0" parTransId="{47EED3E5-D4B3-47C8-9CFB-770B10A79778}" sibTransId="{C1050070-45F2-4F94-960A-B169EA44CE11}"/>
    <dgm:cxn modelId="{6EE28AD3-892F-4D25-AC09-6A831F6715AD}" type="presOf" srcId="{179972FB-345D-4BB9-A88E-B8FA3F4C83EB}" destId="{15C4BB68-EC45-410C-B41B-0414362B89AB}" srcOrd="0" destOrd="0" presId="urn:microsoft.com/office/officeart/2005/8/layout/list1"/>
    <dgm:cxn modelId="{1AA61BD3-1CD9-4B1C-AC61-1856B41A1365}" srcId="{FACA2716-5DBA-42AB-A2D6-2712C6A57557}" destId="{15884E67-8533-42A2-BAC7-447963853BE6}" srcOrd="1" destOrd="0" parTransId="{0DEBAA6F-7B5A-4AA5-AB74-44E6371D6716}" sibTransId="{54410BD4-5044-424A-AAB7-23C29209ADE0}"/>
    <dgm:cxn modelId="{8D468FE0-8FDD-4BA5-A2F1-E35FFD28FAD4}" type="presOf" srcId="{0D42406A-D48F-4174-B7A8-BFA8E76FD45E}" destId="{8A461755-2E99-4F42-8502-0729CDDAAF82}" srcOrd="0" destOrd="0" presId="urn:microsoft.com/office/officeart/2005/8/layout/list1"/>
    <dgm:cxn modelId="{1279E253-C40B-430D-B672-099E397F455F}" srcId="{FACA2716-5DBA-42AB-A2D6-2712C6A57557}" destId="{325D9E80-A790-432E-803A-5677C8361B2A}" srcOrd="2" destOrd="0" parTransId="{E7009A46-A4DC-4895-AD2C-1544D5476667}" sibTransId="{18B53A15-2B83-479C-8417-529096365B60}"/>
    <dgm:cxn modelId="{7C08E88F-C219-4240-B1AE-D4530CB787C6}" type="presOf" srcId="{85BE6842-3CA7-4AF5-B6DC-4578E535CC1F}" destId="{C247163A-7A84-46DC-A09E-11D6ABD85540}" srcOrd="0" destOrd="3" presId="urn:microsoft.com/office/officeart/2005/8/layout/list1"/>
    <dgm:cxn modelId="{77B17BE4-A789-4C84-BBB2-F58CFB572EEB}" type="presOf" srcId="{32130487-DFB2-4194-A7AC-A1A892EE231E}" destId="{7C1C68C0-D607-4D4E-9683-2D42E2510749}" srcOrd="0" destOrd="0" presId="urn:microsoft.com/office/officeart/2005/8/layout/list1"/>
    <dgm:cxn modelId="{9006E163-93EF-4BC4-BE79-612B8209570A}" type="presOf" srcId="{094F6A17-48F5-41EB-9086-0922B1B5E147}" destId="{C247163A-7A84-46DC-A09E-11D6ABD85540}" srcOrd="0" destOrd="0" presId="urn:microsoft.com/office/officeart/2005/8/layout/list1"/>
    <dgm:cxn modelId="{7D672142-7C7A-49A7-9CEF-FBCA00EEDD8B}" srcId="{05E08B7F-0EA6-4500-BA74-B4C4D614E95F}" destId="{F2B6F060-0FB7-4B6B-8D2C-8EA4BCFF3DCB}" srcOrd="1" destOrd="0" parTransId="{A021F6A9-F03D-4CE9-95BB-27C371E78CE3}" sibTransId="{01664E1D-0005-451B-8C19-8C76E3D82BEB}"/>
    <dgm:cxn modelId="{62B5DF99-DBDA-4748-8094-F6B75B022F50}" type="presOf" srcId="{0D42406A-D48F-4174-B7A8-BFA8E76FD45E}" destId="{D0024781-19BB-4794-8783-63536A2AEB7D}" srcOrd="1" destOrd="0" presId="urn:microsoft.com/office/officeart/2005/8/layout/list1"/>
    <dgm:cxn modelId="{199DECC9-7D0D-43AD-883A-F62568861298}" srcId="{FACA2716-5DBA-42AB-A2D6-2712C6A57557}" destId="{85BE6842-3CA7-4AF5-B6DC-4578E535CC1F}" srcOrd="3" destOrd="0" parTransId="{12707653-5789-44C9-B0E1-6E9EAF4E19F9}" sibTransId="{C8E0AB32-92D6-4180-9205-777BC7AD4734}"/>
    <dgm:cxn modelId="{66E4CAE8-B84F-473D-BC5A-8C46900CDCFB}" type="presOf" srcId="{FACA2716-5DBA-42AB-A2D6-2712C6A57557}" destId="{941547C3-6752-4978-B3A2-783FBA7AAE82}" srcOrd="0" destOrd="0" presId="urn:microsoft.com/office/officeart/2005/8/layout/list1"/>
    <dgm:cxn modelId="{8F266E30-4EE5-44B8-A5F4-F60454301E69}" type="presOf" srcId="{15884E67-8533-42A2-BAC7-447963853BE6}" destId="{C247163A-7A84-46DC-A09E-11D6ABD85540}" srcOrd="0" destOrd="1" presId="urn:microsoft.com/office/officeart/2005/8/layout/list1"/>
    <dgm:cxn modelId="{7E962E1E-5A0C-4431-836E-FFB00649B22A}" srcId="{FACA2716-5DBA-42AB-A2D6-2712C6A57557}" destId="{094F6A17-48F5-41EB-9086-0922B1B5E147}" srcOrd="0" destOrd="0" parTransId="{8A3B356C-951D-468F-AD48-603E09100882}" sibTransId="{7666CCAA-39B2-4F92-B0C2-9AE5F9594842}"/>
    <dgm:cxn modelId="{0F9085AF-1B68-4A30-BE60-D4365DFA3089}" type="presOf" srcId="{05E08B7F-0EA6-4500-BA74-B4C4D614E95F}" destId="{343671FA-B3CF-4B16-B333-056164173B1A}" srcOrd="1" destOrd="0" presId="urn:microsoft.com/office/officeart/2005/8/layout/list1"/>
    <dgm:cxn modelId="{AE93B0BA-FC6B-4F87-83DD-28728D25FB44}" srcId="{0708F3E2-9644-497D-905E-4D95DE257F1F}" destId="{3B76627E-1025-456A-BE19-24119EC57152}" srcOrd="0" destOrd="0" parTransId="{3088C1BD-B0A0-442F-8893-AADAC179237F}" sibTransId="{7E1B4464-6C5B-46FC-A7EB-B8AAAE9C68EE}"/>
    <dgm:cxn modelId="{72A2CF8A-BA5C-49A1-840C-94A3CF479CDF}" srcId="{179972FB-345D-4BB9-A88E-B8FA3F4C83EB}" destId="{05E08B7F-0EA6-4500-BA74-B4C4D614E95F}" srcOrd="0" destOrd="0" parTransId="{9B90913D-A99C-4032-B9D3-E4C684EBE500}" sibTransId="{9FD9AE33-146A-4DCE-8215-A0A164D18A3B}"/>
    <dgm:cxn modelId="{9106F237-9F9D-49D3-BBCC-7A3B0ECC5261}" type="presOf" srcId="{FACA2716-5DBA-42AB-A2D6-2712C6A57557}" destId="{D2EB51B3-6D9B-4D4F-A8C1-D1BF6EBF3834}" srcOrd="1" destOrd="0" presId="urn:microsoft.com/office/officeart/2005/8/layout/list1"/>
    <dgm:cxn modelId="{F6A5FC81-3B5A-4B1A-B47C-B261509405F4}" srcId="{179972FB-345D-4BB9-A88E-B8FA3F4C83EB}" destId="{0D42406A-D48F-4174-B7A8-BFA8E76FD45E}" srcOrd="3" destOrd="0" parTransId="{4E1B1758-8704-419E-8C83-D3D256ED13DB}" sibTransId="{6DA1663C-13FE-4EEF-AD62-DD066004E411}"/>
    <dgm:cxn modelId="{39149214-EB69-4AA0-9BE7-08E63F398CCE}" type="presOf" srcId="{F2B6F060-0FB7-4B6B-8D2C-8EA4BCFF3DCB}" destId="{7C1C68C0-D607-4D4E-9683-2D42E2510749}" srcOrd="0" destOrd="1" presId="urn:microsoft.com/office/officeart/2005/8/layout/list1"/>
    <dgm:cxn modelId="{AD947232-4237-44DF-B50E-9D1FB1003867}" type="presOf" srcId="{3B76627E-1025-456A-BE19-24119EC57152}" destId="{668F935A-61D0-44FB-B54C-610D9686735D}" srcOrd="0" destOrd="0" presId="urn:microsoft.com/office/officeart/2005/8/layout/list1"/>
    <dgm:cxn modelId="{05C17C49-E2D1-42C7-9647-64DD9F4FE124}" type="presOf" srcId="{B5BBED00-38D9-4601-8F6B-9A680C7881AA}" destId="{668F935A-61D0-44FB-B54C-610D9686735D}" srcOrd="0" destOrd="1" presId="urn:microsoft.com/office/officeart/2005/8/layout/list1"/>
    <dgm:cxn modelId="{926ADE96-C638-4C36-B93D-5AE5FF9C65AC}" type="presOf" srcId="{05E08B7F-0EA6-4500-BA74-B4C4D614E95F}" destId="{73981EF6-4792-4737-95BC-4E0E063683A1}" srcOrd="0" destOrd="0" presId="urn:microsoft.com/office/officeart/2005/8/layout/list1"/>
    <dgm:cxn modelId="{816159F0-142B-48CC-A256-18A907E3DA4B}" type="presOf" srcId="{0708F3E2-9644-497D-905E-4D95DE257F1F}" destId="{D11D2C0F-C5D6-45C1-93E4-5A138DBB2E00}" srcOrd="1" destOrd="0" presId="urn:microsoft.com/office/officeart/2005/8/layout/list1"/>
    <dgm:cxn modelId="{87239FD2-F117-4294-9915-E1BB3B2CEA9A}" type="presOf" srcId="{0708F3E2-9644-497D-905E-4D95DE257F1F}" destId="{F4194D18-6282-4EE3-8E23-72875AE4E166}" srcOrd="0" destOrd="0" presId="urn:microsoft.com/office/officeart/2005/8/layout/list1"/>
    <dgm:cxn modelId="{29EDC453-0638-4675-AEEE-3FB24B308F58}" srcId="{179972FB-345D-4BB9-A88E-B8FA3F4C83EB}" destId="{FACA2716-5DBA-42AB-A2D6-2712C6A57557}" srcOrd="1" destOrd="0" parTransId="{A60AA630-5B25-407D-9609-CA204A263E67}" sibTransId="{BC627174-2A95-47F3-A9AF-631856AD88A5}"/>
    <dgm:cxn modelId="{55B0C1D7-655A-4790-A3F3-4841FDF8DBAC}" type="presParOf" srcId="{15C4BB68-EC45-410C-B41B-0414362B89AB}" destId="{5EBBDAD8-CEA4-4A31-9519-227746CB7047}" srcOrd="0" destOrd="0" presId="urn:microsoft.com/office/officeart/2005/8/layout/list1"/>
    <dgm:cxn modelId="{32631E8F-CDA5-4C98-804C-0D479F0A9547}" type="presParOf" srcId="{5EBBDAD8-CEA4-4A31-9519-227746CB7047}" destId="{73981EF6-4792-4737-95BC-4E0E063683A1}" srcOrd="0" destOrd="0" presId="urn:microsoft.com/office/officeart/2005/8/layout/list1"/>
    <dgm:cxn modelId="{59B284E9-7D67-4E9A-A870-6F8AE98B933B}" type="presParOf" srcId="{5EBBDAD8-CEA4-4A31-9519-227746CB7047}" destId="{343671FA-B3CF-4B16-B333-056164173B1A}" srcOrd="1" destOrd="0" presId="urn:microsoft.com/office/officeart/2005/8/layout/list1"/>
    <dgm:cxn modelId="{77A42240-1E29-46C5-975E-2DDD45A09BF7}" type="presParOf" srcId="{15C4BB68-EC45-410C-B41B-0414362B89AB}" destId="{CF4A9551-DB2D-4393-B1B4-C4837063146E}" srcOrd="1" destOrd="0" presId="urn:microsoft.com/office/officeart/2005/8/layout/list1"/>
    <dgm:cxn modelId="{ABACF7B1-B63D-40A4-A4CA-A1FD1D56DE41}" type="presParOf" srcId="{15C4BB68-EC45-410C-B41B-0414362B89AB}" destId="{7C1C68C0-D607-4D4E-9683-2D42E2510749}" srcOrd="2" destOrd="0" presId="urn:microsoft.com/office/officeart/2005/8/layout/list1"/>
    <dgm:cxn modelId="{44709EDE-A5D9-499E-8BA5-DB0360915299}" type="presParOf" srcId="{15C4BB68-EC45-410C-B41B-0414362B89AB}" destId="{89D9D664-2843-424B-96B9-2F3A82C7A703}" srcOrd="3" destOrd="0" presId="urn:microsoft.com/office/officeart/2005/8/layout/list1"/>
    <dgm:cxn modelId="{F183193C-44B8-4233-BAC1-078C7B85679A}" type="presParOf" srcId="{15C4BB68-EC45-410C-B41B-0414362B89AB}" destId="{569B36D9-8638-4C4D-9459-5C448C3560D8}" srcOrd="4" destOrd="0" presId="urn:microsoft.com/office/officeart/2005/8/layout/list1"/>
    <dgm:cxn modelId="{86248E0B-345F-4FA8-8F50-30835E116AE2}" type="presParOf" srcId="{569B36D9-8638-4C4D-9459-5C448C3560D8}" destId="{941547C3-6752-4978-B3A2-783FBA7AAE82}" srcOrd="0" destOrd="0" presId="urn:microsoft.com/office/officeart/2005/8/layout/list1"/>
    <dgm:cxn modelId="{5113C64E-6CFE-4CC5-A13F-5F789E4C98C2}" type="presParOf" srcId="{569B36D9-8638-4C4D-9459-5C448C3560D8}" destId="{D2EB51B3-6D9B-4D4F-A8C1-D1BF6EBF3834}" srcOrd="1" destOrd="0" presId="urn:microsoft.com/office/officeart/2005/8/layout/list1"/>
    <dgm:cxn modelId="{E30C8964-1EBF-431D-90F0-41C340DC3D92}" type="presParOf" srcId="{15C4BB68-EC45-410C-B41B-0414362B89AB}" destId="{B047AD47-0C15-4C53-BA31-138B68A2A8C2}" srcOrd="5" destOrd="0" presId="urn:microsoft.com/office/officeart/2005/8/layout/list1"/>
    <dgm:cxn modelId="{B086878A-ED5F-4B4E-B248-21C1058F5AC1}" type="presParOf" srcId="{15C4BB68-EC45-410C-B41B-0414362B89AB}" destId="{C247163A-7A84-46DC-A09E-11D6ABD85540}" srcOrd="6" destOrd="0" presId="urn:microsoft.com/office/officeart/2005/8/layout/list1"/>
    <dgm:cxn modelId="{27C2E32D-65A1-494F-8522-10D27C3192CB}" type="presParOf" srcId="{15C4BB68-EC45-410C-B41B-0414362B89AB}" destId="{39A7BCE1-123C-4F65-8D1F-083FEFE3DA8B}" srcOrd="7" destOrd="0" presId="urn:microsoft.com/office/officeart/2005/8/layout/list1"/>
    <dgm:cxn modelId="{ADB46437-EBA5-44CB-9D0C-7824415BB932}" type="presParOf" srcId="{15C4BB68-EC45-410C-B41B-0414362B89AB}" destId="{90B64597-43CC-435F-A69F-865B9F74440A}" srcOrd="8" destOrd="0" presId="urn:microsoft.com/office/officeart/2005/8/layout/list1"/>
    <dgm:cxn modelId="{D19A62CE-FD94-4E5E-B80D-711C59077E91}" type="presParOf" srcId="{90B64597-43CC-435F-A69F-865B9F74440A}" destId="{F4194D18-6282-4EE3-8E23-72875AE4E166}" srcOrd="0" destOrd="0" presId="urn:microsoft.com/office/officeart/2005/8/layout/list1"/>
    <dgm:cxn modelId="{335187F0-6F98-40BF-8835-4646424B8FC1}" type="presParOf" srcId="{90B64597-43CC-435F-A69F-865B9F74440A}" destId="{D11D2C0F-C5D6-45C1-93E4-5A138DBB2E00}" srcOrd="1" destOrd="0" presId="urn:microsoft.com/office/officeart/2005/8/layout/list1"/>
    <dgm:cxn modelId="{71ECA200-BC3C-4012-B3D0-91083EFE2CF1}" type="presParOf" srcId="{15C4BB68-EC45-410C-B41B-0414362B89AB}" destId="{420E6DAB-E92D-497C-A958-4890607F315A}" srcOrd="9" destOrd="0" presId="urn:microsoft.com/office/officeart/2005/8/layout/list1"/>
    <dgm:cxn modelId="{58E27134-B663-481A-B397-21F444301401}" type="presParOf" srcId="{15C4BB68-EC45-410C-B41B-0414362B89AB}" destId="{668F935A-61D0-44FB-B54C-610D9686735D}" srcOrd="10" destOrd="0" presId="urn:microsoft.com/office/officeart/2005/8/layout/list1"/>
    <dgm:cxn modelId="{A5FAC038-9381-4312-B3EE-5879CC307DBE}" type="presParOf" srcId="{15C4BB68-EC45-410C-B41B-0414362B89AB}" destId="{56E5F484-F50B-455A-A6A4-9CC1D4C5A2E9}" srcOrd="11" destOrd="0" presId="urn:microsoft.com/office/officeart/2005/8/layout/list1"/>
    <dgm:cxn modelId="{F2AB4E9A-6529-465D-95B6-1108FC108528}" type="presParOf" srcId="{15C4BB68-EC45-410C-B41B-0414362B89AB}" destId="{2047F21E-EE86-427D-B785-C94363BD69C2}" srcOrd="12" destOrd="0" presId="urn:microsoft.com/office/officeart/2005/8/layout/list1"/>
    <dgm:cxn modelId="{A3E5EEED-7024-4B72-ABEE-71451ABD44D2}" type="presParOf" srcId="{2047F21E-EE86-427D-B785-C94363BD69C2}" destId="{8A461755-2E99-4F42-8502-0729CDDAAF82}" srcOrd="0" destOrd="0" presId="urn:microsoft.com/office/officeart/2005/8/layout/list1"/>
    <dgm:cxn modelId="{75CD22C6-3CA8-4CFC-9D75-B686A1A5F92A}" type="presParOf" srcId="{2047F21E-EE86-427D-B785-C94363BD69C2}" destId="{D0024781-19BB-4794-8783-63536A2AEB7D}" srcOrd="1" destOrd="0" presId="urn:microsoft.com/office/officeart/2005/8/layout/list1"/>
    <dgm:cxn modelId="{6AE9B059-F59A-42A4-B996-AB8BECE54E42}" type="presParOf" srcId="{15C4BB68-EC45-410C-B41B-0414362B89AB}" destId="{77D81D68-4C3D-4F08-8F25-3EF6F2979F3B}" srcOrd="13" destOrd="0" presId="urn:microsoft.com/office/officeart/2005/8/layout/list1"/>
    <dgm:cxn modelId="{0718E0BA-33AD-427F-AEC5-664E634B76F9}" type="presParOf" srcId="{15C4BB68-EC45-410C-B41B-0414362B89AB}" destId="{0BF5C0C1-B144-4B3D-BA2C-4123D22BECE5}"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CE8787-DA05-470E-82EA-31CE22CAF595}" type="doc">
      <dgm:prSet loTypeId="urn:microsoft.com/office/officeart/2005/8/layout/hProcess10#1" loCatId="process" qsTypeId="urn:microsoft.com/office/officeart/2005/8/quickstyle/simple1" qsCatId="simple" csTypeId="urn:microsoft.com/office/officeart/2005/8/colors/accent0_3" csCatId="mainScheme" phldr="1"/>
      <dgm:spPr/>
    </dgm:pt>
    <dgm:pt modelId="{FD96A083-D94C-4A9C-8B89-FC558DA670A1}">
      <dgm:prSet phldrT="[文字]" custT="1"/>
      <dgm:spPr>
        <a:solidFill>
          <a:srgbClr val="002060"/>
        </a:solidFill>
      </dgm:spPr>
      <dgm:t>
        <a:bodyPr/>
        <a:lstStyle/>
        <a:p>
          <a:r>
            <a:rPr lang="en-AU" altLang="zh-TW" sz="2000" dirty="0" smtClean="0"/>
            <a:t>Three-generation family </a:t>
          </a:r>
          <a:endParaRPr lang="zh-TW" altLang="en-US" sz="2000" dirty="0" smtClean="0"/>
        </a:p>
      </dgm:t>
    </dgm:pt>
    <dgm:pt modelId="{C809DBEE-E6BC-4F04-83F3-4AE4B05B6A02}" type="parTrans" cxnId="{9F39ACCC-A34F-4990-8C81-EFED2BA00601}">
      <dgm:prSet/>
      <dgm:spPr/>
      <dgm:t>
        <a:bodyPr/>
        <a:lstStyle/>
        <a:p>
          <a:endParaRPr lang="zh-TW" altLang="en-US" sz="1600"/>
        </a:p>
      </dgm:t>
    </dgm:pt>
    <dgm:pt modelId="{4ADB8554-C4D8-4B06-95AE-6766639C1066}" type="sibTrans" cxnId="{9F39ACCC-A34F-4990-8C81-EFED2BA00601}">
      <dgm:prSet/>
      <dgm:spPr>
        <a:solidFill>
          <a:schemeClr val="tx2">
            <a:lumMod val="75000"/>
          </a:schemeClr>
        </a:solidFill>
      </dgm:spPr>
      <dgm:t>
        <a:bodyPr/>
        <a:lstStyle/>
        <a:p>
          <a:endParaRPr lang="zh-TW" altLang="en-US" sz="1600"/>
        </a:p>
      </dgm:t>
    </dgm:pt>
    <dgm:pt modelId="{0FEE2D04-4DCF-4F61-8771-E97087CE7E13}">
      <dgm:prSet phldrT="[文字]" custT="1"/>
      <dgm:spPr>
        <a:solidFill>
          <a:srgbClr val="002060"/>
        </a:solidFill>
      </dgm:spPr>
      <dgm:t>
        <a:bodyPr/>
        <a:lstStyle/>
        <a:p>
          <a:r>
            <a:rPr lang="en-AU" sz="2000" dirty="0" smtClean="0"/>
            <a:t>Nuclear family</a:t>
          </a:r>
          <a:endParaRPr lang="zh-TW" altLang="en-US" sz="2000" dirty="0"/>
        </a:p>
      </dgm:t>
    </dgm:pt>
    <dgm:pt modelId="{5D9CC507-B6F6-464A-A489-8C611143E5F4}" type="parTrans" cxnId="{AAFD4DC3-E901-4DBF-862D-14AB18C93AAE}">
      <dgm:prSet/>
      <dgm:spPr/>
      <dgm:t>
        <a:bodyPr/>
        <a:lstStyle/>
        <a:p>
          <a:endParaRPr lang="zh-TW" altLang="en-US" sz="1600"/>
        </a:p>
      </dgm:t>
    </dgm:pt>
    <dgm:pt modelId="{3A8CCC87-B904-40DA-93AB-5281AA411B25}" type="sibTrans" cxnId="{AAFD4DC3-E901-4DBF-862D-14AB18C93AAE}">
      <dgm:prSet/>
      <dgm:spPr/>
      <dgm:t>
        <a:bodyPr/>
        <a:lstStyle/>
        <a:p>
          <a:endParaRPr lang="zh-TW" altLang="en-US" sz="1600"/>
        </a:p>
      </dgm:t>
    </dgm:pt>
    <dgm:pt modelId="{F5B4FF5B-6CA7-4C61-83DC-708B4B13ACC2}" type="pres">
      <dgm:prSet presAssocID="{C0CE8787-DA05-470E-82EA-31CE22CAF595}" presName="Name0" presStyleCnt="0">
        <dgm:presLayoutVars>
          <dgm:dir/>
          <dgm:resizeHandles val="exact"/>
        </dgm:presLayoutVars>
      </dgm:prSet>
      <dgm:spPr/>
    </dgm:pt>
    <dgm:pt modelId="{AAE76660-A258-4B05-AB7B-0F2F5D07539C}" type="pres">
      <dgm:prSet presAssocID="{FD96A083-D94C-4A9C-8B89-FC558DA670A1}" presName="composite" presStyleCnt="0"/>
      <dgm:spPr/>
    </dgm:pt>
    <dgm:pt modelId="{922F883E-05E7-4769-8464-55CEB821EA3C}" type="pres">
      <dgm:prSet presAssocID="{FD96A083-D94C-4A9C-8B89-FC558DA670A1}" presName="imagSh" presStyleLbl="bgImgPlace1" presStyleIdx="0" presStyleCnt="2" custScaleY="65733"/>
      <dgm:spPr>
        <a:blipFill rotWithShape="0">
          <a:blip xmlns:r="http://schemas.openxmlformats.org/officeDocument/2006/relationships" r:embed="rId1"/>
          <a:stretch>
            <a:fillRect/>
          </a:stretch>
        </a:blipFill>
      </dgm:spPr>
    </dgm:pt>
    <dgm:pt modelId="{FD56CA89-6425-4EF3-830D-F99122E23121}" type="pres">
      <dgm:prSet presAssocID="{FD96A083-D94C-4A9C-8B89-FC558DA670A1}" presName="txNode" presStyleLbl="node1" presStyleIdx="0" presStyleCnt="2" custScaleY="31466" custLinFactNeighborY="-19975">
        <dgm:presLayoutVars>
          <dgm:bulletEnabled val="1"/>
        </dgm:presLayoutVars>
      </dgm:prSet>
      <dgm:spPr>
        <a:prstGeom prst="rect">
          <a:avLst/>
        </a:prstGeom>
      </dgm:spPr>
      <dgm:t>
        <a:bodyPr/>
        <a:lstStyle/>
        <a:p>
          <a:endParaRPr lang="zh-TW" altLang="en-US"/>
        </a:p>
      </dgm:t>
    </dgm:pt>
    <dgm:pt modelId="{E19E5510-A04F-4F89-AE96-A4054B53C2BE}" type="pres">
      <dgm:prSet presAssocID="{4ADB8554-C4D8-4B06-95AE-6766639C1066}" presName="sibTrans" presStyleLbl="sibTrans2D1" presStyleIdx="0" presStyleCnt="1" custScaleY="71339"/>
      <dgm:spPr/>
      <dgm:t>
        <a:bodyPr/>
        <a:lstStyle/>
        <a:p>
          <a:endParaRPr lang="zh-TW" altLang="en-US"/>
        </a:p>
      </dgm:t>
    </dgm:pt>
    <dgm:pt modelId="{566B8B88-A298-4024-AFA6-BBB3800A5641}" type="pres">
      <dgm:prSet presAssocID="{4ADB8554-C4D8-4B06-95AE-6766639C1066}" presName="connTx" presStyleLbl="sibTrans2D1" presStyleIdx="0" presStyleCnt="1"/>
      <dgm:spPr/>
      <dgm:t>
        <a:bodyPr/>
        <a:lstStyle/>
        <a:p>
          <a:endParaRPr lang="zh-TW" altLang="en-US"/>
        </a:p>
      </dgm:t>
    </dgm:pt>
    <dgm:pt modelId="{9BF8F700-DD5A-454E-9E31-EA6FBDE8396C}" type="pres">
      <dgm:prSet presAssocID="{0FEE2D04-4DCF-4F61-8771-E97087CE7E13}" presName="composite" presStyleCnt="0"/>
      <dgm:spPr/>
    </dgm:pt>
    <dgm:pt modelId="{A88C1CFF-4988-4ABF-BAF9-9365BE822D57}" type="pres">
      <dgm:prSet presAssocID="{0FEE2D04-4DCF-4F61-8771-E97087CE7E13}" presName="imagSh" presStyleLbl="bgImgPlace1" presStyleIdx="1" presStyleCnt="2" custScaleY="65733"/>
      <dgm:spPr>
        <a:blipFill rotWithShape="0">
          <a:blip xmlns:r="http://schemas.openxmlformats.org/officeDocument/2006/relationships" r:embed="rId2"/>
          <a:stretch>
            <a:fillRect/>
          </a:stretch>
        </a:blipFill>
      </dgm:spPr>
    </dgm:pt>
    <dgm:pt modelId="{2C063D31-FF38-4C28-910A-11B3EE97902B}" type="pres">
      <dgm:prSet presAssocID="{0FEE2D04-4DCF-4F61-8771-E97087CE7E13}" presName="txNode" presStyleLbl="node1" presStyleIdx="1" presStyleCnt="2" custScaleY="31466" custLinFactNeighborY="-19975">
        <dgm:presLayoutVars>
          <dgm:bulletEnabled val="1"/>
        </dgm:presLayoutVars>
      </dgm:prSet>
      <dgm:spPr>
        <a:prstGeom prst="rect">
          <a:avLst/>
        </a:prstGeom>
      </dgm:spPr>
      <dgm:t>
        <a:bodyPr/>
        <a:lstStyle/>
        <a:p>
          <a:endParaRPr lang="zh-TW" altLang="en-US"/>
        </a:p>
      </dgm:t>
    </dgm:pt>
  </dgm:ptLst>
  <dgm:cxnLst>
    <dgm:cxn modelId="{2B57C50A-3F90-431D-8265-CAD9A50455B6}" type="presOf" srcId="{FD96A083-D94C-4A9C-8B89-FC558DA670A1}" destId="{FD56CA89-6425-4EF3-830D-F99122E23121}" srcOrd="0" destOrd="0" presId="urn:microsoft.com/office/officeart/2005/8/layout/hProcess10#1"/>
    <dgm:cxn modelId="{56A4E966-4376-4260-8650-E46427FE8A98}" type="presOf" srcId="{4ADB8554-C4D8-4B06-95AE-6766639C1066}" destId="{566B8B88-A298-4024-AFA6-BBB3800A5641}" srcOrd="1" destOrd="0" presId="urn:microsoft.com/office/officeart/2005/8/layout/hProcess10#1"/>
    <dgm:cxn modelId="{9F39ACCC-A34F-4990-8C81-EFED2BA00601}" srcId="{C0CE8787-DA05-470E-82EA-31CE22CAF595}" destId="{FD96A083-D94C-4A9C-8B89-FC558DA670A1}" srcOrd="0" destOrd="0" parTransId="{C809DBEE-E6BC-4F04-83F3-4AE4B05B6A02}" sibTransId="{4ADB8554-C4D8-4B06-95AE-6766639C1066}"/>
    <dgm:cxn modelId="{8638A47A-1E78-415D-A4B1-8E2C32E52B16}" type="presOf" srcId="{0FEE2D04-4DCF-4F61-8771-E97087CE7E13}" destId="{2C063D31-FF38-4C28-910A-11B3EE97902B}" srcOrd="0" destOrd="0" presId="urn:microsoft.com/office/officeart/2005/8/layout/hProcess10#1"/>
    <dgm:cxn modelId="{0FDE921F-8B0B-48C4-B0FD-5721EEAEFB68}" type="presOf" srcId="{4ADB8554-C4D8-4B06-95AE-6766639C1066}" destId="{E19E5510-A04F-4F89-AE96-A4054B53C2BE}" srcOrd="0" destOrd="0" presId="urn:microsoft.com/office/officeart/2005/8/layout/hProcess10#1"/>
    <dgm:cxn modelId="{F16D9ACF-191C-45C7-B64A-8216F0360575}" type="presOf" srcId="{C0CE8787-DA05-470E-82EA-31CE22CAF595}" destId="{F5B4FF5B-6CA7-4C61-83DC-708B4B13ACC2}" srcOrd="0" destOrd="0" presId="urn:microsoft.com/office/officeart/2005/8/layout/hProcess10#1"/>
    <dgm:cxn modelId="{AAFD4DC3-E901-4DBF-862D-14AB18C93AAE}" srcId="{C0CE8787-DA05-470E-82EA-31CE22CAF595}" destId="{0FEE2D04-4DCF-4F61-8771-E97087CE7E13}" srcOrd="1" destOrd="0" parTransId="{5D9CC507-B6F6-464A-A489-8C611143E5F4}" sibTransId="{3A8CCC87-B904-40DA-93AB-5281AA411B25}"/>
    <dgm:cxn modelId="{E55D8092-0D31-42AC-8238-7C5EDE237DB8}" type="presParOf" srcId="{F5B4FF5B-6CA7-4C61-83DC-708B4B13ACC2}" destId="{AAE76660-A258-4B05-AB7B-0F2F5D07539C}" srcOrd="0" destOrd="0" presId="urn:microsoft.com/office/officeart/2005/8/layout/hProcess10#1"/>
    <dgm:cxn modelId="{2D2636B3-6B22-48B1-8BCE-616D72B04DF5}" type="presParOf" srcId="{AAE76660-A258-4B05-AB7B-0F2F5D07539C}" destId="{922F883E-05E7-4769-8464-55CEB821EA3C}" srcOrd="0" destOrd="0" presId="urn:microsoft.com/office/officeart/2005/8/layout/hProcess10#1"/>
    <dgm:cxn modelId="{C63317B8-AB8B-4687-B98B-FF290BB8CB03}" type="presParOf" srcId="{AAE76660-A258-4B05-AB7B-0F2F5D07539C}" destId="{FD56CA89-6425-4EF3-830D-F99122E23121}" srcOrd="1" destOrd="0" presId="urn:microsoft.com/office/officeart/2005/8/layout/hProcess10#1"/>
    <dgm:cxn modelId="{BF639276-E99A-4EA7-B282-E3D494FE97F6}" type="presParOf" srcId="{F5B4FF5B-6CA7-4C61-83DC-708B4B13ACC2}" destId="{E19E5510-A04F-4F89-AE96-A4054B53C2BE}" srcOrd="1" destOrd="0" presId="urn:microsoft.com/office/officeart/2005/8/layout/hProcess10#1"/>
    <dgm:cxn modelId="{AFDD38AE-D417-4A37-B5A8-7C6DC6588C46}" type="presParOf" srcId="{E19E5510-A04F-4F89-AE96-A4054B53C2BE}" destId="{566B8B88-A298-4024-AFA6-BBB3800A5641}" srcOrd="0" destOrd="0" presId="urn:microsoft.com/office/officeart/2005/8/layout/hProcess10#1"/>
    <dgm:cxn modelId="{E1D6AA02-73A6-4A4B-94BE-A5C631B24535}" type="presParOf" srcId="{F5B4FF5B-6CA7-4C61-83DC-708B4B13ACC2}" destId="{9BF8F700-DD5A-454E-9E31-EA6FBDE8396C}" srcOrd="2" destOrd="0" presId="urn:microsoft.com/office/officeart/2005/8/layout/hProcess10#1"/>
    <dgm:cxn modelId="{238C8569-8920-489B-A7C2-A3C8B285FFD7}" type="presParOf" srcId="{9BF8F700-DD5A-454E-9E31-EA6FBDE8396C}" destId="{A88C1CFF-4988-4ABF-BAF9-9365BE822D57}" srcOrd="0" destOrd="0" presId="urn:microsoft.com/office/officeart/2005/8/layout/hProcess10#1"/>
    <dgm:cxn modelId="{38D47066-AE27-470A-8505-038834554CFF}" type="presParOf" srcId="{9BF8F700-DD5A-454E-9E31-EA6FBDE8396C}" destId="{2C063D31-FF38-4C28-910A-11B3EE97902B}" srcOrd="1" destOrd="0" presId="urn:microsoft.com/office/officeart/2005/8/layout/hProcess10#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CD6398-75A4-4CBD-94CB-0E5C66C48FBE}" type="doc">
      <dgm:prSet loTypeId="urn:microsoft.com/office/officeart/2005/8/layout/default#1" loCatId="list" qsTypeId="urn:microsoft.com/office/officeart/2005/8/quickstyle/simple1" qsCatId="simple" csTypeId="urn:microsoft.com/office/officeart/2005/8/colors/accent0_3" csCatId="mainScheme" phldr="1"/>
      <dgm:spPr/>
      <dgm:t>
        <a:bodyPr/>
        <a:lstStyle/>
        <a:p>
          <a:endParaRPr lang="zh-TW" altLang="en-US"/>
        </a:p>
      </dgm:t>
    </dgm:pt>
    <dgm:pt modelId="{80DB1E08-0EEE-4066-8406-F9F953E429E2}">
      <dgm:prSet phldrT="[文字]" custT="1"/>
      <dgm:spPr>
        <a:solidFill>
          <a:srgbClr val="231722"/>
        </a:solidFill>
      </dgm:spPr>
      <dgm:t>
        <a:bodyPr/>
        <a:lstStyle/>
        <a:p>
          <a:r>
            <a:rPr lang="en-AU" sz="2000" dirty="0" smtClean="0"/>
            <a:t>urbanization</a:t>
          </a:r>
          <a:endParaRPr lang="zh-TW" altLang="en-US" sz="2000" dirty="0"/>
        </a:p>
      </dgm:t>
    </dgm:pt>
    <dgm:pt modelId="{DBC22C30-9554-4139-A71A-1966AC87CC64}" type="parTrans" cxnId="{E157922F-0BE5-450C-8B68-40DA6C6599C3}">
      <dgm:prSet/>
      <dgm:spPr/>
      <dgm:t>
        <a:bodyPr/>
        <a:lstStyle/>
        <a:p>
          <a:endParaRPr lang="zh-TW" altLang="en-US" sz="2000"/>
        </a:p>
      </dgm:t>
    </dgm:pt>
    <dgm:pt modelId="{6E3278EB-65E6-415A-8A8D-EAFEC6083722}" type="sibTrans" cxnId="{E157922F-0BE5-450C-8B68-40DA6C6599C3}">
      <dgm:prSet/>
      <dgm:spPr/>
      <dgm:t>
        <a:bodyPr/>
        <a:lstStyle/>
        <a:p>
          <a:endParaRPr lang="zh-TW" altLang="en-US" sz="2000"/>
        </a:p>
      </dgm:t>
    </dgm:pt>
    <dgm:pt modelId="{3048368C-5BDB-4477-904E-1131906979CF}">
      <dgm:prSet phldrT="[文字]" custT="1"/>
      <dgm:spPr>
        <a:solidFill>
          <a:srgbClr val="231722"/>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AU" sz="2000" dirty="0" smtClean="0"/>
            <a:t>academic degree</a:t>
          </a:r>
          <a:endParaRPr lang="en-US" altLang="zh-TW" sz="2000" dirty="0" smtClean="0">
            <a:latin typeface="微軟正黑體" pitchFamily="34" charset="-120"/>
            <a:ea typeface="微軟正黑體" pitchFamily="34" charset="-120"/>
          </a:endParaRPr>
        </a:p>
      </dgm:t>
    </dgm:pt>
    <dgm:pt modelId="{5787A5D4-5B44-42BA-888D-56DBA105FA5D}" type="parTrans" cxnId="{6D92B954-2DC1-4304-86FD-9A0B5CFE7262}">
      <dgm:prSet/>
      <dgm:spPr/>
      <dgm:t>
        <a:bodyPr/>
        <a:lstStyle/>
        <a:p>
          <a:endParaRPr lang="zh-TW" altLang="en-US" sz="2000"/>
        </a:p>
      </dgm:t>
    </dgm:pt>
    <dgm:pt modelId="{EAE2AF88-367A-4A04-9931-0292D8D0CC84}" type="sibTrans" cxnId="{6D92B954-2DC1-4304-86FD-9A0B5CFE7262}">
      <dgm:prSet/>
      <dgm:spPr/>
      <dgm:t>
        <a:bodyPr/>
        <a:lstStyle/>
        <a:p>
          <a:endParaRPr lang="zh-TW" altLang="en-US" sz="2000"/>
        </a:p>
      </dgm:t>
    </dgm:pt>
    <dgm:pt modelId="{9B137E5C-0052-4ADE-B2C4-D6753764EBDF}">
      <dgm:prSet phldrT="[文字]" custT="1"/>
      <dgm:spPr>
        <a:solidFill>
          <a:srgbClr val="231722"/>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AU" sz="2000" dirty="0" smtClean="0"/>
            <a:t>Social movement</a:t>
          </a:r>
          <a:endParaRPr lang="en-US" altLang="zh-TW" sz="2000" dirty="0" smtClean="0">
            <a:latin typeface="微軟正黑體" pitchFamily="34" charset="-120"/>
            <a:ea typeface="微軟正黑體" pitchFamily="34" charset="-120"/>
          </a:endParaRPr>
        </a:p>
      </dgm:t>
    </dgm:pt>
    <dgm:pt modelId="{7A57AF8E-2126-47A1-9845-85B45FB2BFF8}" type="parTrans" cxnId="{7B9AF7CF-7783-42EC-8735-0A1F3E621D11}">
      <dgm:prSet/>
      <dgm:spPr/>
      <dgm:t>
        <a:bodyPr/>
        <a:lstStyle/>
        <a:p>
          <a:endParaRPr lang="zh-TW" altLang="en-US" sz="2000"/>
        </a:p>
      </dgm:t>
    </dgm:pt>
    <dgm:pt modelId="{DAD15BE5-5658-4A61-AA83-D3759AF9B4C4}" type="sibTrans" cxnId="{7B9AF7CF-7783-42EC-8735-0A1F3E621D11}">
      <dgm:prSet/>
      <dgm:spPr/>
      <dgm:t>
        <a:bodyPr/>
        <a:lstStyle/>
        <a:p>
          <a:endParaRPr lang="zh-TW" altLang="en-US" sz="2000"/>
        </a:p>
      </dgm:t>
    </dgm:pt>
    <dgm:pt modelId="{E41FEA32-9B39-4A41-8604-32759E818069}">
      <dgm:prSet phldrT="[文字]" custT="1"/>
      <dgm:spPr>
        <a:solidFill>
          <a:srgbClr val="231722"/>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AU" sz="2000" dirty="0" smtClean="0"/>
            <a:t>double salary household</a:t>
          </a:r>
          <a:endParaRPr lang="en-US" altLang="zh-TW" sz="2000" dirty="0" smtClean="0">
            <a:latin typeface="微軟正黑體" pitchFamily="34" charset="-120"/>
            <a:ea typeface="微軟正黑體" pitchFamily="34" charset="-120"/>
          </a:endParaRPr>
        </a:p>
      </dgm:t>
    </dgm:pt>
    <dgm:pt modelId="{42787E23-B0D3-472F-B6E8-6C0368DBD120}" type="parTrans" cxnId="{6CDBEDA3-074D-4F76-A0AA-887DA9E5C303}">
      <dgm:prSet/>
      <dgm:spPr/>
      <dgm:t>
        <a:bodyPr/>
        <a:lstStyle/>
        <a:p>
          <a:endParaRPr lang="zh-TW" altLang="en-US" sz="2000"/>
        </a:p>
      </dgm:t>
    </dgm:pt>
    <dgm:pt modelId="{83D83805-D8DB-40C5-B389-2363DC13D9FF}" type="sibTrans" cxnId="{6CDBEDA3-074D-4F76-A0AA-887DA9E5C303}">
      <dgm:prSet/>
      <dgm:spPr/>
      <dgm:t>
        <a:bodyPr/>
        <a:lstStyle/>
        <a:p>
          <a:endParaRPr lang="zh-TW" altLang="en-US" sz="2000"/>
        </a:p>
      </dgm:t>
    </dgm:pt>
    <dgm:pt modelId="{89C3EAB9-0BF9-4812-9144-18E78FDFA6A5}" type="pres">
      <dgm:prSet presAssocID="{C8CD6398-75A4-4CBD-94CB-0E5C66C48FBE}" presName="diagram" presStyleCnt="0">
        <dgm:presLayoutVars>
          <dgm:dir/>
          <dgm:resizeHandles val="exact"/>
        </dgm:presLayoutVars>
      </dgm:prSet>
      <dgm:spPr/>
      <dgm:t>
        <a:bodyPr/>
        <a:lstStyle/>
        <a:p>
          <a:endParaRPr lang="zh-TW" altLang="en-US"/>
        </a:p>
      </dgm:t>
    </dgm:pt>
    <dgm:pt modelId="{11FD3AA3-FD33-43A9-AC5C-0B25A9FA82AA}" type="pres">
      <dgm:prSet presAssocID="{80DB1E08-0EEE-4066-8406-F9F953E429E2}" presName="node" presStyleLbl="node1" presStyleIdx="0" presStyleCnt="4" custScaleX="164363">
        <dgm:presLayoutVars>
          <dgm:bulletEnabled val="1"/>
        </dgm:presLayoutVars>
      </dgm:prSet>
      <dgm:spPr/>
      <dgm:t>
        <a:bodyPr/>
        <a:lstStyle/>
        <a:p>
          <a:endParaRPr lang="zh-TW" altLang="en-US"/>
        </a:p>
      </dgm:t>
    </dgm:pt>
    <dgm:pt modelId="{392B1485-709B-419F-A1D7-C157B0E24D08}" type="pres">
      <dgm:prSet presAssocID="{6E3278EB-65E6-415A-8A8D-EAFEC6083722}" presName="sibTrans" presStyleCnt="0"/>
      <dgm:spPr/>
    </dgm:pt>
    <dgm:pt modelId="{A425C7BE-FC29-49C3-8FA2-39365596BE10}" type="pres">
      <dgm:prSet presAssocID="{3048368C-5BDB-4477-904E-1131906979CF}" presName="node" presStyleLbl="node1" presStyleIdx="1" presStyleCnt="4" custScaleX="218168">
        <dgm:presLayoutVars>
          <dgm:bulletEnabled val="1"/>
        </dgm:presLayoutVars>
      </dgm:prSet>
      <dgm:spPr/>
      <dgm:t>
        <a:bodyPr/>
        <a:lstStyle/>
        <a:p>
          <a:endParaRPr lang="zh-TW" altLang="en-US"/>
        </a:p>
      </dgm:t>
    </dgm:pt>
    <dgm:pt modelId="{B709ADC7-DD0F-4B3B-9DF9-B452A973355D}" type="pres">
      <dgm:prSet presAssocID="{EAE2AF88-367A-4A04-9931-0292D8D0CC84}" presName="sibTrans" presStyleCnt="0"/>
      <dgm:spPr/>
    </dgm:pt>
    <dgm:pt modelId="{4F878582-BA7C-4556-8210-D721AE60E608}" type="pres">
      <dgm:prSet presAssocID="{E41FEA32-9B39-4A41-8604-32759E818069}" presName="node" presStyleLbl="node1" presStyleIdx="2" presStyleCnt="4" custScaleX="291238">
        <dgm:presLayoutVars>
          <dgm:bulletEnabled val="1"/>
        </dgm:presLayoutVars>
      </dgm:prSet>
      <dgm:spPr/>
      <dgm:t>
        <a:bodyPr/>
        <a:lstStyle/>
        <a:p>
          <a:endParaRPr lang="zh-TW" altLang="en-US"/>
        </a:p>
      </dgm:t>
    </dgm:pt>
    <dgm:pt modelId="{8F020BDC-672E-4553-A217-D4301DBC3430}" type="pres">
      <dgm:prSet presAssocID="{83D83805-D8DB-40C5-B389-2363DC13D9FF}" presName="sibTrans" presStyleCnt="0"/>
      <dgm:spPr/>
    </dgm:pt>
    <dgm:pt modelId="{866AFF4C-43CC-4DFD-BD69-C16609C092AE}" type="pres">
      <dgm:prSet presAssocID="{9B137E5C-0052-4ADE-B2C4-D6753764EBDF}" presName="node" presStyleLbl="node1" presStyleIdx="3" presStyleCnt="4" custScaleX="212126">
        <dgm:presLayoutVars>
          <dgm:bulletEnabled val="1"/>
        </dgm:presLayoutVars>
      </dgm:prSet>
      <dgm:spPr/>
      <dgm:t>
        <a:bodyPr/>
        <a:lstStyle/>
        <a:p>
          <a:endParaRPr lang="zh-TW" altLang="en-US"/>
        </a:p>
      </dgm:t>
    </dgm:pt>
  </dgm:ptLst>
  <dgm:cxnLst>
    <dgm:cxn modelId="{6D92B954-2DC1-4304-86FD-9A0B5CFE7262}" srcId="{C8CD6398-75A4-4CBD-94CB-0E5C66C48FBE}" destId="{3048368C-5BDB-4477-904E-1131906979CF}" srcOrd="1" destOrd="0" parTransId="{5787A5D4-5B44-42BA-888D-56DBA105FA5D}" sibTransId="{EAE2AF88-367A-4A04-9931-0292D8D0CC84}"/>
    <dgm:cxn modelId="{6CDBEDA3-074D-4F76-A0AA-887DA9E5C303}" srcId="{C8CD6398-75A4-4CBD-94CB-0E5C66C48FBE}" destId="{E41FEA32-9B39-4A41-8604-32759E818069}" srcOrd="2" destOrd="0" parTransId="{42787E23-B0D3-472F-B6E8-6C0368DBD120}" sibTransId="{83D83805-D8DB-40C5-B389-2363DC13D9FF}"/>
    <dgm:cxn modelId="{7B9AF7CF-7783-42EC-8735-0A1F3E621D11}" srcId="{C8CD6398-75A4-4CBD-94CB-0E5C66C48FBE}" destId="{9B137E5C-0052-4ADE-B2C4-D6753764EBDF}" srcOrd="3" destOrd="0" parTransId="{7A57AF8E-2126-47A1-9845-85B45FB2BFF8}" sibTransId="{DAD15BE5-5658-4A61-AA83-D3759AF9B4C4}"/>
    <dgm:cxn modelId="{857C8925-8484-4C1A-B34F-A2705D6CFC17}" type="presOf" srcId="{3048368C-5BDB-4477-904E-1131906979CF}" destId="{A425C7BE-FC29-49C3-8FA2-39365596BE10}" srcOrd="0" destOrd="0" presId="urn:microsoft.com/office/officeart/2005/8/layout/default#1"/>
    <dgm:cxn modelId="{7C8718C5-CD09-4FF3-81B5-23B939FC6D08}" type="presOf" srcId="{80DB1E08-0EEE-4066-8406-F9F953E429E2}" destId="{11FD3AA3-FD33-43A9-AC5C-0B25A9FA82AA}" srcOrd="0" destOrd="0" presId="urn:microsoft.com/office/officeart/2005/8/layout/default#1"/>
    <dgm:cxn modelId="{E157922F-0BE5-450C-8B68-40DA6C6599C3}" srcId="{C8CD6398-75A4-4CBD-94CB-0E5C66C48FBE}" destId="{80DB1E08-0EEE-4066-8406-F9F953E429E2}" srcOrd="0" destOrd="0" parTransId="{DBC22C30-9554-4139-A71A-1966AC87CC64}" sibTransId="{6E3278EB-65E6-415A-8A8D-EAFEC6083722}"/>
    <dgm:cxn modelId="{3E2F534F-6848-495B-96D6-58C0B3C7778D}" type="presOf" srcId="{E41FEA32-9B39-4A41-8604-32759E818069}" destId="{4F878582-BA7C-4556-8210-D721AE60E608}" srcOrd="0" destOrd="0" presId="urn:microsoft.com/office/officeart/2005/8/layout/default#1"/>
    <dgm:cxn modelId="{006A0FAF-51FA-4C87-BC58-43109CB282A1}" type="presOf" srcId="{9B137E5C-0052-4ADE-B2C4-D6753764EBDF}" destId="{866AFF4C-43CC-4DFD-BD69-C16609C092AE}" srcOrd="0" destOrd="0" presId="urn:microsoft.com/office/officeart/2005/8/layout/default#1"/>
    <dgm:cxn modelId="{CC70E7F7-95F6-4885-9A9F-D0B9DE5FE749}" type="presOf" srcId="{C8CD6398-75A4-4CBD-94CB-0E5C66C48FBE}" destId="{89C3EAB9-0BF9-4812-9144-18E78FDFA6A5}" srcOrd="0" destOrd="0" presId="urn:microsoft.com/office/officeart/2005/8/layout/default#1"/>
    <dgm:cxn modelId="{5F1023A7-D213-4A12-8DF3-2D6DC574F7D8}" type="presParOf" srcId="{89C3EAB9-0BF9-4812-9144-18E78FDFA6A5}" destId="{11FD3AA3-FD33-43A9-AC5C-0B25A9FA82AA}" srcOrd="0" destOrd="0" presId="urn:microsoft.com/office/officeart/2005/8/layout/default#1"/>
    <dgm:cxn modelId="{8C91D36C-AC9A-4757-AB53-A9FB242FD432}" type="presParOf" srcId="{89C3EAB9-0BF9-4812-9144-18E78FDFA6A5}" destId="{392B1485-709B-419F-A1D7-C157B0E24D08}" srcOrd="1" destOrd="0" presId="urn:microsoft.com/office/officeart/2005/8/layout/default#1"/>
    <dgm:cxn modelId="{5DBE6F49-346B-440A-9CE8-4CDE51B1C40B}" type="presParOf" srcId="{89C3EAB9-0BF9-4812-9144-18E78FDFA6A5}" destId="{A425C7BE-FC29-49C3-8FA2-39365596BE10}" srcOrd="2" destOrd="0" presId="urn:microsoft.com/office/officeart/2005/8/layout/default#1"/>
    <dgm:cxn modelId="{8D2CE69F-77A9-4E01-97AF-8DCC8999AC8A}" type="presParOf" srcId="{89C3EAB9-0BF9-4812-9144-18E78FDFA6A5}" destId="{B709ADC7-DD0F-4B3B-9DF9-B452A973355D}" srcOrd="3" destOrd="0" presId="urn:microsoft.com/office/officeart/2005/8/layout/default#1"/>
    <dgm:cxn modelId="{086E630D-8DE1-49B3-9D60-4A616FCF482B}" type="presParOf" srcId="{89C3EAB9-0BF9-4812-9144-18E78FDFA6A5}" destId="{4F878582-BA7C-4556-8210-D721AE60E608}" srcOrd="4" destOrd="0" presId="urn:microsoft.com/office/officeart/2005/8/layout/default#1"/>
    <dgm:cxn modelId="{3C83A9AE-4075-4DF4-8AFA-628960378E33}" type="presParOf" srcId="{89C3EAB9-0BF9-4812-9144-18E78FDFA6A5}" destId="{8F020BDC-672E-4553-A217-D4301DBC3430}" srcOrd="5" destOrd="0" presId="urn:microsoft.com/office/officeart/2005/8/layout/default#1"/>
    <dgm:cxn modelId="{8F6C5DC8-E2BF-40AB-B8FB-C39C49C81A12}" type="presParOf" srcId="{89C3EAB9-0BF9-4812-9144-18E78FDFA6A5}" destId="{866AFF4C-43CC-4DFD-BD69-C16609C092AE}" srcOrd="6" destOrd="0" presId="urn:microsoft.com/office/officeart/2005/8/layout/default#1"/>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D7676B-09AB-42CC-AC01-CA5524560FC0}" type="doc">
      <dgm:prSet loTypeId="urn:microsoft.com/office/officeart/2005/8/layout/gear1" loCatId="cycle" qsTypeId="urn:microsoft.com/office/officeart/2005/8/quickstyle/3d9" qsCatId="3D" csTypeId="urn:microsoft.com/office/officeart/2005/8/colors/accent0_3" csCatId="mainScheme" phldr="1"/>
      <dgm:spPr/>
    </dgm:pt>
    <dgm:pt modelId="{C11597DB-D45E-4A0F-A83F-DC8AD7AC8EFF}">
      <dgm:prSet phldrT="[文字]" custT="1"/>
      <dgm:spPr>
        <a:solidFill>
          <a:schemeClr val="accent1">
            <a:lumMod val="50000"/>
          </a:schemeClr>
        </a:solidFill>
      </dgm:spPr>
      <dgm:t>
        <a:bodyPr/>
        <a:lstStyle/>
        <a:p>
          <a:r>
            <a:rPr lang="en-AU" altLang="zh-TW" sz="1800" dirty="0" smtClean="0"/>
            <a:t>demand and supply </a:t>
          </a:r>
          <a:endParaRPr lang="zh-TW" altLang="en-US" sz="1800" dirty="0"/>
        </a:p>
      </dgm:t>
    </dgm:pt>
    <dgm:pt modelId="{DC41DC8E-E2DB-4AAF-9BE3-D767C4FDA6EF}" type="parTrans" cxnId="{D55C4DAD-1B3D-4FC2-87F1-B94A03AC5C13}">
      <dgm:prSet/>
      <dgm:spPr/>
      <dgm:t>
        <a:bodyPr/>
        <a:lstStyle/>
        <a:p>
          <a:endParaRPr lang="zh-TW" altLang="en-US" sz="1800"/>
        </a:p>
      </dgm:t>
    </dgm:pt>
    <dgm:pt modelId="{FDBDC366-4766-435E-8EAE-3D9D88EB93AE}" type="sibTrans" cxnId="{D55C4DAD-1B3D-4FC2-87F1-B94A03AC5C13}">
      <dgm:prSet/>
      <dgm:spPr/>
      <dgm:t>
        <a:bodyPr/>
        <a:lstStyle/>
        <a:p>
          <a:endParaRPr lang="zh-TW" altLang="en-US" sz="1800"/>
        </a:p>
      </dgm:t>
    </dgm:pt>
    <dgm:pt modelId="{9F29F253-D931-45BB-960D-FD52BFE418DC}">
      <dgm:prSet phldrT="[文字]" custT="1"/>
      <dgm:spPr>
        <a:solidFill>
          <a:schemeClr val="accent1">
            <a:lumMod val="50000"/>
          </a:schemeClr>
        </a:solidFill>
      </dgm:spPr>
      <dgm:t>
        <a:bodyPr/>
        <a:lstStyle/>
        <a:p>
          <a:r>
            <a:rPr lang="en-US" altLang="zh-TW" sz="1800" dirty="0" smtClean="0"/>
            <a:t>senior housing </a:t>
          </a:r>
          <a:endParaRPr lang="zh-TW" altLang="en-US" sz="1800" dirty="0"/>
        </a:p>
      </dgm:t>
    </dgm:pt>
    <dgm:pt modelId="{FC26C828-9A83-4BE1-BB3D-0782F3875DD4}" type="parTrans" cxnId="{1271A021-8912-46E2-9F92-7401EA6AB967}">
      <dgm:prSet/>
      <dgm:spPr/>
      <dgm:t>
        <a:bodyPr/>
        <a:lstStyle/>
        <a:p>
          <a:endParaRPr lang="zh-TW" altLang="en-US" sz="1800"/>
        </a:p>
      </dgm:t>
    </dgm:pt>
    <dgm:pt modelId="{51B747EB-F820-4D29-8869-9D495D1FDD59}" type="sibTrans" cxnId="{1271A021-8912-46E2-9F92-7401EA6AB967}">
      <dgm:prSet/>
      <dgm:spPr/>
      <dgm:t>
        <a:bodyPr/>
        <a:lstStyle/>
        <a:p>
          <a:endParaRPr lang="zh-TW" altLang="en-US" sz="1800"/>
        </a:p>
      </dgm:t>
    </dgm:pt>
    <dgm:pt modelId="{C99DE5AC-6A7B-40F2-B41D-1A91F37732C1}">
      <dgm:prSet phldrT="[文字]" custT="1"/>
      <dgm:spPr>
        <a:solidFill>
          <a:schemeClr val="accent1">
            <a:lumMod val="50000"/>
          </a:schemeClr>
        </a:solidFill>
      </dgm:spPr>
      <dgm:t>
        <a:bodyPr/>
        <a:lstStyle/>
        <a:p>
          <a:r>
            <a:rPr lang="en-AU" altLang="zh-TW" sz="1800" dirty="0" smtClean="0"/>
            <a:t>silver generation </a:t>
          </a:r>
          <a:endParaRPr lang="zh-TW" altLang="en-US" sz="1800" dirty="0"/>
        </a:p>
      </dgm:t>
    </dgm:pt>
    <dgm:pt modelId="{010C47CA-A67A-4269-BBCA-8BAF42DB4C88}" type="parTrans" cxnId="{0E6C68D1-90C7-41DD-A1ED-0C958B7DD027}">
      <dgm:prSet/>
      <dgm:spPr/>
      <dgm:t>
        <a:bodyPr/>
        <a:lstStyle/>
        <a:p>
          <a:endParaRPr lang="zh-TW" altLang="en-US" sz="1800"/>
        </a:p>
      </dgm:t>
    </dgm:pt>
    <dgm:pt modelId="{971B6C11-643F-4871-BB36-7146D8C150B8}" type="sibTrans" cxnId="{0E6C68D1-90C7-41DD-A1ED-0C958B7DD027}">
      <dgm:prSet/>
      <dgm:spPr/>
      <dgm:t>
        <a:bodyPr/>
        <a:lstStyle/>
        <a:p>
          <a:endParaRPr lang="zh-TW" altLang="en-US" sz="1800"/>
        </a:p>
      </dgm:t>
    </dgm:pt>
    <dgm:pt modelId="{7FD38E77-6F3C-473B-A440-95695BAD174F}" type="pres">
      <dgm:prSet presAssocID="{34D7676B-09AB-42CC-AC01-CA5524560FC0}" presName="composite" presStyleCnt="0">
        <dgm:presLayoutVars>
          <dgm:chMax val="3"/>
          <dgm:animLvl val="lvl"/>
          <dgm:resizeHandles val="exact"/>
        </dgm:presLayoutVars>
      </dgm:prSet>
      <dgm:spPr/>
    </dgm:pt>
    <dgm:pt modelId="{384F7968-67ED-412C-AEDA-A8C2F79487CF}" type="pres">
      <dgm:prSet presAssocID="{C11597DB-D45E-4A0F-A83F-DC8AD7AC8EFF}" presName="gear1" presStyleLbl="node1" presStyleIdx="0" presStyleCnt="3">
        <dgm:presLayoutVars>
          <dgm:chMax val="1"/>
          <dgm:bulletEnabled val="1"/>
        </dgm:presLayoutVars>
      </dgm:prSet>
      <dgm:spPr/>
      <dgm:t>
        <a:bodyPr/>
        <a:lstStyle/>
        <a:p>
          <a:endParaRPr lang="zh-TW" altLang="en-US"/>
        </a:p>
      </dgm:t>
    </dgm:pt>
    <dgm:pt modelId="{73230092-C4E8-434F-A43D-B90900034E0A}" type="pres">
      <dgm:prSet presAssocID="{C11597DB-D45E-4A0F-A83F-DC8AD7AC8EFF}" presName="gear1srcNode" presStyleLbl="node1" presStyleIdx="0" presStyleCnt="3"/>
      <dgm:spPr/>
      <dgm:t>
        <a:bodyPr/>
        <a:lstStyle/>
        <a:p>
          <a:endParaRPr lang="zh-TW" altLang="en-US"/>
        </a:p>
      </dgm:t>
    </dgm:pt>
    <dgm:pt modelId="{A367BA0A-A77A-4E7F-AA0A-AE80FD098086}" type="pres">
      <dgm:prSet presAssocID="{C11597DB-D45E-4A0F-A83F-DC8AD7AC8EFF}" presName="gear1dstNode" presStyleLbl="node1" presStyleIdx="0" presStyleCnt="3"/>
      <dgm:spPr/>
      <dgm:t>
        <a:bodyPr/>
        <a:lstStyle/>
        <a:p>
          <a:endParaRPr lang="zh-TW" altLang="en-US"/>
        </a:p>
      </dgm:t>
    </dgm:pt>
    <dgm:pt modelId="{4BE04E8B-BD0E-4DEF-81EC-A3D2D6AF790D}" type="pres">
      <dgm:prSet presAssocID="{9F29F253-D931-45BB-960D-FD52BFE418DC}" presName="gear2" presStyleLbl="node1" presStyleIdx="1" presStyleCnt="3">
        <dgm:presLayoutVars>
          <dgm:chMax val="1"/>
          <dgm:bulletEnabled val="1"/>
        </dgm:presLayoutVars>
      </dgm:prSet>
      <dgm:spPr/>
      <dgm:t>
        <a:bodyPr/>
        <a:lstStyle/>
        <a:p>
          <a:endParaRPr lang="zh-TW" altLang="en-US"/>
        </a:p>
      </dgm:t>
    </dgm:pt>
    <dgm:pt modelId="{CB6F1571-1955-44EB-A0B7-54506B1DF7F7}" type="pres">
      <dgm:prSet presAssocID="{9F29F253-D931-45BB-960D-FD52BFE418DC}" presName="gear2srcNode" presStyleLbl="node1" presStyleIdx="1" presStyleCnt="3"/>
      <dgm:spPr/>
      <dgm:t>
        <a:bodyPr/>
        <a:lstStyle/>
        <a:p>
          <a:endParaRPr lang="zh-TW" altLang="en-US"/>
        </a:p>
      </dgm:t>
    </dgm:pt>
    <dgm:pt modelId="{74EE8A57-0ED7-4F8B-B235-20D311F6EAE1}" type="pres">
      <dgm:prSet presAssocID="{9F29F253-D931-45BB-960D-FD52BFE418DC}" presName="gear2dstNode" presStyleLbl="node1" presStyleIdx="1" presStyleCnt="3"/>
      <dgm:spPr/>
      <dgm:t>
        <a:bodyPr/>
        <a:lstStyle/>
        <a:p>
          <a:endParaRPr lang="zh-TW" altLang="en-US"/>
        </a:p>
      </dgm:t>
    </dgm:pt>
    <dgm:pt modelId="{B6AF7BF8-C9EF-4C25-A4B0-C372F938C615}" type="pres">
      <dgm:prSet presAssocID="{C99DE5AC-6A7B-40F2-B41D-1A91F37732C1}" presName="gear3" presStyleLbl="node1" presStyleIdx="2" presStyleCnt="3"/>
      <dgm:spPr/>
      <dgm:t>
        <a:bodyPr/>
        <a:lstStyle/>
        <a:p>
          <a:endParaRPr lang="zh-TW" altLang="en-US"/>
        </a:p>
      </dgm:t>
    </dgm:pt>
    <dgm:pt modelId="{631ED255-01B0-4115-BBD6-111DAE1AE974}" type="pres">
      <dgm:prSet presAssocID="{C99DE5AC-6A7B-40F2-B41D-1A91F37732C1}" presName="gear3tx" presStyleLbl="node1" presStyleIdx="2" presStyleCnt="3">
        <dgm:presLayoutVars>
          <dgm:chMax val="1"/>
          <dgm:bulletEnabled val="1"/>
        </dgm:presLayoutVars>
      </dgm:prSet>
      <dgm:spPr/>
      <dgm:t>
        <a:bodyPr/>
        <a:lstStyle/>
        <a:p>
          <a:endParaRPr lang="zh-TW" altLang="en-US"/>
        </a:p>
      </dgm:t>
    </dgm:pt>
    <dgm:pt modelId="{F26701A0-3891-4B73-9532-2158152A504B}" type="pres">
      <dgm:prSet presAssocID="{C99DE5AC-6A7B-40F2-B41D-1A91F37732C1}" presName="gear3srcNode" presStyleLbl="node1" presStyleIdx="2" presStyleCnt="3"/>
      <dgm:spPr/>
      <dgm:t>
        <a:bodyPr/>
        <a:lstStyle/>
        <a:p>
          <a:endParaRPr lang="zh-TW" altLang="en-US"/>
        </a:p>
      </dgm:t>
    </dgm:pt>
    <dgm:pt modelId="{7DCB041A-9138-4492-A422-E54CE14C6D99}" type="pres">
      <dgm:prSet presAssocID="{C99DE5AC-6A7B-40F2-B41D-1A91F37732C1}" presName="gear3dstNode" presStyleLbl="node1" presStyleIdx="2" presStyleCnt="3"/>
      <dgm:spPr/>
      <dgm:t>
        <a:bodyPr/>
        <a:lstStyle/>
        <a:p>
          <a:endParaRPr lang="zh-TW" altLang="en-US"/>
        </a:p>
      </dgm:t>
    </dgm:pt>
    <dgm:pt modelId="{804DDF3E-C7A6-477A-BEC4-D68A8D074AC6}" type="pres">
      <dgm:prSet presAssocID="{FDBDC366-4766-435E-8EAE-3D9D88EB93AE}" presName="connector1" presStyleLbl="sibTrans2D1" presStyleIdx="0" presStyleCnt="3"/>
      <dgm:spPr/>
      <dgm:t>
        <a:bodyPr/>
        <a:lstStyle/>
        <a:p>
          <a:endParaRPr lang="zh-TW" altLang="en-US"/>
        </a:p>
      </dgm:t>
    </dgm:pt>
    <dgm:pt modelId="{9358CDB5-9F4F-498D-87FD-772B6F6C84E9}" type="pres">
      <dgm:prSet presAssocID="{51B747EB-F820-4D29-8869-9D495D1FDD59}" presName="connector2" presStyleLbl="sibTrans2D1" presStyleIdx="1" presStyleCnt="3"/>
      <dgm:spPr/>
      <dgm:t>
        <a:bodyPr/>
        <a:lstStyle/>
        <a:p>
          <a:endParaRPr lang="zh-TW" altLang="en-US"/>
        </a:p>
      </dgm:t>
    </dgm:pt>
    <dgm:pt modelId="{84A022BA-A7D1-4B4F-A505-95365F62EE6E}" type="pres">
      <dgm:prSet presAssocID="{971B6C11-643F-4871-BB36-7146D8C150B8}" presName="connector3" presStyleLbl="sibTrans2D1" presStyleIdx="2" presStyleCnt="3"/>
      <dgm:spPr/>
      <dgm:t>
        <a:bodyPr/>
        <a:lstStyle/>
        <a:p>
          <a:endParaRPr lang="zh-TW" altLang="en-US"/>
        </a:p>
      </dgm:t>
    </dgm:pt>
  </dgm:ptLst>
  <dgm:cxnLst>
    <dgm:cxn modelId="{DC963C21-C6DA-4CC1-AA21-ED1A7A5D5561}" type="presOf" srcId="{971B6C11-643F-4871-BB36-7146D8C150B8}" destId="{84A022BA-A7D1-4B4F-A505-95365F62EE6E}" srcOrd="0" destOrd="0" presId="urn:microsoft.com/office/officeart/2005/8/layout/gear1"/>
    <dgm:cxn modelId="{B0791092-7D92-4707-8BAD-074284C5EBB0}" type="presOf" srcId="{51B747EB-F820-4D29-8869-9D495D1FDD59}" destId="{9358CDB5-9F4F-498D-87FD-772B6F6C84E9}" srcOrd="0" destOrd="0" presId="urn:microsoft.com/office/officeart/2005/8/layout/gear1"/>
    <dgm:cxn modelId="{07437C5A-D783-4C65-8C04-DE4B1C808C74}" type="presOf" srcId="{9F29F253-D931-45BB-960D-FD52BFE418DC}" destId="{74EE8A57-0ED7-4F8B-B235-20D311F6EAE1}" srcOrd="2" destOrd="0" presId="urn:microsoft.com/office/officeart/2005/8/layout/gear1"/>
    <dgm:cxn modelId="{F6653D41-2905-4CAA-A17A-48FEA628689E}" type="presOf" srcId="{C99DE5AC-6A7B-40F2-B41D-1A91F37732C1}" destId="{7DCB041A-9138-4492-A422-E54CE14C6D99}" srcOrd="3" destOrd="0" presId="urn:microsoft.com/office/officeart/2005/8/layout/gear1"/>
    <dgm:cxn modelId="{E732F2D3-E657-481B-B7F2-827EC9F786A0}" type="presOf" srcId="{FDBDC366-4766-435E-8EAE-3D9D88EB93AE}" destId="{804DDF3E-C7A6-477A-BEC4-D68A8D074AC6}" srcOrd="0" destOrd="0" presId="urn:microsoft.com/office/officeart/2005/8/layout/gear1"/>
    <dgm:cxn modelId="{D55C4DAD-1B3D-4FC2-87F1-B94A03AC5C13}" srcId="{34D7676B-09AB-42CC-AC01-CA5524560FC0}" destId="{C11597DB-D45E-4A0F-A83F-DC8AD7AC8EFF}" srcOrd="0" destOrd="0" parTransId="{DC41DC8E-E2DB-4AAF-9BE3-D767C4FDA6EF}" sibTransId="{FDBDC366-4766-435E-8EAE-3D9D88EB93AE}"/>
    <dgm:cxn modelId="{0E6C68D1-90C7-41DD-A1ED-0C958B7DD027}" srcId="{34D7676B-09AB-42CC-AC01-CA5524560FC0}" destId="{C99DE5AC-6A7B-40F2-B41D-1A91F37732C1}" srcOrd="2" destOrd="0" parTransId="{010C47CA-A67A-4269-BBCA-8BAF42DB4C88}" sibTransId="{971B6C11-643F-4871-BB36-7146D8C150B8}"/>
    <dgm:cxn modelId="{BFCCB4BD-1A08-4A49-9868-87FF6C7F5626}" type="presOf" srcId="{9F29F253-D931-45BB-960D-FD52BFE418DC}" destId="{CB6F1571-1955-44EB-A0B7-54506B1DF7F7}" srcOrd="1" destOrd="0" presId="urn:microsoft.com/office/officeart/2005/8/layout/gear1"/>
    <dgm:cxn modelId="{1271A021-8912-46E2-9F92-7401EA6AB967}" srcId="{34D7676B-09AB-42CC-AC01-CA5524560FC0}" destId="{9F29F253-D931-45BB-960D-FD52BFE418DC}" srcOrd="1" destOrd="0" parTransId="{FC26C828-9A83-4BE1-BB3D-0782F3875DD4}" sibTransId="{51B747EB-F820-4D29-8869-9D495D1FDD59}"/>
    <dgm:cxn modelId="{84907C16-7449-46D1-8DFE-E352FCE67B2D}" type="presOf" srcId="{C11597DB-D45E-4A0F-A83F-DC8AD7AC8EFF}" destId="{73230092-C4E8-434F-A43D-B90900034E0A}" srcOrd="1" destOrd="0" presId="urn:microsoft.com/office/officeart/2005/8/layout/gear1"/>
    <dgm:cxn modelId="{D79BD2AA-75C0-4B1D-B554-C9265F2BBC4A}" type="presOf" srcId="{C11597DB-D45E-4A0F-A83F-DC8AD7AC8EFF}" destId="{384F7968-67ED-412C-AEDA-A8C2F79487CF}" srcOrd="0" destOrd="0" presId="urn:microsoft.com/office/officeart/2005/8/layout/gear1"/>
    <dgm:cxn modelId="{0745EDF0-0D41-4486-BF01-57C601FD20B8}" type="presOf" srcId="{C11597DB-D45E-4A0F-A83F-DC8AD7AC8EFF}" destId="{A367BA0A-A77A-4E7F-AA0A-AE80FD098086}" srcOrd="2" destOrd="0" presId="urn:microsoft.com/office/officeart/2005/8/layout/gear1"/>
    <dgm:cxn modelId="{E2CE66BC-46C1-46EE-894B-FC69D83ECCC8}" type="presOf" srcId="{9F29F253-D931-45BB-960D-FD52BFE418DC}" destId="{4BE04E8B-BD0E-4DEF-81EC-A3D2D6AF790D}" srcOrd="0" destOrd="0" presId="urn:microsoft.com/office/officeart/2005/8/layout/gear1"/>
    <dgm:cxn modelId="{05FC8B74-68BC-4304-A708-F7272C954401}" type="presOf" srcId="{C99DE5AC-6A7B-40F2-B41D-1A91F37732C1}" destId="{F26701A0-3891-4B73-9532-2158152A504B}" srcOrd="2" destOrd="0" presId="urn:microsoft.com/office/officeart/2005/8/layout/gear1"/>
    <dgm:cxn modelId="{98E2ABD6-DACD-4549-9E02-4E2A1E577D58}" type="presOf" srcId="{C99DE5AC-6A7B-40F2-B41D-1A91F37732C1}" destId="{B6AF7BF8-C9EF-4C25-A4B0-C372F938C615}" srcOrd="0" destOrd="0" presId="urn:microsoft.com/office/officeart/2005/8/layout/gear1"/>
    <dgm:cxn modelId="{091F09D6-00E8-4FE8-9C65-B269FDE92CDA}" type="presOf" srcId="{C99DE5AC-6A7B-40F2-B41D-1A91F37732C1}" destId="{631ED255-01B0-4115-BBD6-111DAE1AE974}" srcOrd="1" destOrd="0" presId="urn:microsoft.com/office/officeart/2005/8/layout/gear1"/>
    <dgm:cxn modelId="{F7E11883-B562-4F26-8FED-5341328FB9EF}" type="presOf" srcId="{34D7676B-09AB-42CC-AC01-CA5524560FC0}" destId="{7FD38E77-6F3C-473B-A440-95695BAD174F}" srcOrd="0" destOrd="0" presId="urn:microsoft.com/office/officeart/2005/8/layout/gear1"/>
    <dgm:cxn modelId="{0AD220F6-7861-4C02-A9D7-D3EC47B0DE5E}" type="presParOf" srcId="{7FD38E77-6F3C-473B-A440-95695BAD174F}" destId="{384F7968-67ED-412C-AEDA-A8C2F79487CF}" srcOrd="0" destOrd="0" presId="urn:microsoft.com/office/officeart/2005/8/layout/gear1"/>
    <dgm:cxn modelId="{6BDDA1EF-7285-456F-931E-26F61AA34E4D}" type="presParOf" srcId="{7FD38E77-6F3C-473B-A440-95695BAD174F}" destId="{73230092-C4E8-434F-A43D-B90900034E0A}" srcOrd="1" destOrd="0" presId="urn:microsoft.com/office/officeart/2005/8/layout/gear1"/>
    <dgm:cxn modelId="{CAF7076E-77BD-4ACB-BADF-606ACCD0FA44}" type="presParOf" srcId="{7FD38E77-6F3C-473B-A440-95695BAD174F}" destId="{A367BA0A-A77A-4E7F-AA0A-AE80FD098086}" srcOrd="2" destOrd="0" presId="urn:microsoft.com/office/officeart/2005/8/layout/gear1"/>
    <dgm:cxn modelId="{45069DF5-541C-47AC-8177-601B96171A2C}" type="presParOf" srcId="{7FD38E77-6F3C-473B-A440-95695BAD174F}" destId="{4BE04E8B-BD0E-4DEF-81EC-A3D2D6AF790D}" srcOrd="3" destOrd="0" presId="urn:microsoft.com/office/officeart/2005/8/layout/gear1"/>
    <dgm:cxn modelId="{C1F89277-415F-46C8-8177-2F82B8DF11F6}" type="presParOf" srcId="{7FD38E77-6F3C-473B-A440-95695BAD174F}" destId="{CB6F1571-1955-44EB-A0B7-54506B1DF7F7}" srcOrd="4" destOrd="0" presId="urn:microsoft.com/office/officeart/2005/8/layout/gear1"/>
    <dgm:cxn modelId="{F9A9BE01-1970-406F-ADBF-1D0BBED13A16}" type="presParOf" srcId="{7FD38E77-6F3C-473B-A440-95695BAD174F}" destId="{74EE8A57-0ED7-4F8B-B235-20D311F6EAE1}" srcOrd="5" destOrd="0" presId="urn:microsoft.com/office/officeart/2005/8/layout/gear1"/>
    <dgm:cxn modelId="{00E726D0-7A39-4C0A-B440-F1FC6239BFD7}" type="presParOf" srcId="{7FD38E77-6F3C-473B-A440-95695BAD174F}" destId="{B6AF7BF8-C9EF-4C25-A4B0-C372F938C615}" srcOrd="6" destOrd="0" presId="urn:microsoft.com/office/officeart/2005/8/layout/gear1"/>
    <dgm:cxn modelId="{22A5EDAE-A6A9-472B-89F9-4139B0FAAA0E}" type="presParOf" srcId="{7FD38E77-6F3C-473B-A440-95695BAD174F}" destId="{631ED255-01B0-4115-BBD6-111DAE1AE974}" srcOrd="7" destOrd="0" presId="urn:microsoft.com/office/officeart/2005/8/layout/gear1"/>
    <dgm:cxn modelId="{4B0F3C6C-2238-42A6-9F7F-35E6CC0308F1}" type="presParOf" srcId="{7FD38E77-6F3C-473B-A440-95695BAD174F}" destId="{F26701A0-3891-4B73-9532-2158152A504B}" srcOrd="8" destOrd="0" presId="urn:microsoft.com/office/officeart/2005/8/layout/gear1"/>
    <dgm:cxn modelId="{70E199BD-7DCB-421E-8ED1-3CC0ADFC5391}" type="presParOf" srcId="{7FD38E77-6F3C-473B-A440-95695BAD174F}" destId="{7DCB041A-9138-4492-A422-E54CE14C6D99}" srcOrd="9" destOrd="0" presId="urn:microsoft.com/office/officeart/2005/8/layout/gear1"/>
    <dgm:cxn modelId="{14546CF9-F50B-446A-9CE0-5231CAEBA159}" type="presParOf" srcId="{7FD38E77-6F3C-473B-A440-95695BAD174F}" destId="{804DDF3E-C7A6-477A-BEC4-D68A8D074AC6}" srcOrd="10" destOrd="0" presId="urn:microsoft.com/office/officeart/2005/8/layout/gear1"/>
    <dgm:cxn modelId="{B968A3AE-11AF-4376-BAC4-D8191010A82E}" type="presParOf" srcId="{7FD38E77-6F3C-473B-A440-95695BAD174F}" destId="{9358CDB5-9F4F-498D-87FD-772B6F6C84E9}" srcOrd="11" destOrd="0" presId="urn:microsoft.com/office/officeart/2005/8/layout/gear1"/>
    <dgm:cxn modelId="{431A368A-306A-46C7-9AC0-9B10E5F97FEE}" type="presParOf" srcId="{7FD38E77-6F3C-473B-A440-95695BAD174F}" destId="{84A022BA-A7D1-4B4F-A505-95365F62EE6E}"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A718E93-FD50-4BF2-B66C-327E41C38FFB}"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zh-TW" altLang="en-US"/>
        </a:p>
      </dgm:t>
    </dgm:pt>
    <dgm:pt modelId="{B6F670CF-A408-4EF3-9CEB-CADE7926AEE6}">
      <dgm:prSet phldrT="[文字]" custT="1"/>
      <dgm:spPr>
        <a:solidFill>
          <a:srgbClr val="181218"/>
        </a:solidFill>
      </dgm:spPr>
      <dgm:t>
        <a:bodyPr/>
        <a:lstStyle/>
        <a:p>
          <a:r>
            <a:rPr kumimoji="0" lang="en-US" altLang="zh-TW" sz="2400" dirty="0" smtClean="0">
              <a:solidFill>
                <a:schemeClr val="bg1"/>
              </a:solidFill>
              <a:effectLst/>
              <a:latin typeface="微軟正黑體" pitchFamily="34" charset="-120"/>
              <a:ea typeface="微軟正黑體" pitchFamily="34" charset="-120"/>
              <a:cs typeface="+mn-cs"/>
            </a:rPr>
            <a:t>Factors which influence decision- making</a:t>
          </a:r>
          <a:endParaRPr lang="en-AU" altLang="zh-TW" sz="2400" dirty="0" smtClean="0">
            <a:solidFill>
              <a:schemeClr val="bg1"/>
            </a:solidFill>
          </a:endParaRPr>
        </a:p>
      </dgm:t>
    </dgm:pt>
    <dgm:pt modelId="{EFCB0D8C-D9B1-45CC-AC50-DB41CBAB23B8}" type="parTrans" cxnId="{DA283C07-6380-4B86-A12D-522B5AA599B2}">
      <dgm:prSet/>
      <dgm:spPr/>
      <dgm:t>
        <a:bodyPr/>
        <a:lstStyle/>
        <a:p>
          <a:endParaRPr lang="zh-TW" altLang="en-US"/>
        </a:p>
      </dgm:t>
    </dgm:pt>
    <dgm:pt modelId="{F2209802-9684-4F08-B1C6-8F64A7900C50}" type="sibTrans" cxnId="{DA283C07-6380-4B86-A12D-522B5AA599B2}">
      <dgm:prSet/>
      <dgm:spPr/>
      <dgm:t>
        <a:bodyPr/>
        <a:lstStyle/>
        <a:p>
          <a:endParaRPr lang="zh-TW" altLang="en-US"/>
        </a:p>
      </dgm:t>
    </dgm:pt>
    <dgm:pt modelId="{DC17FE67-029F-434E-B9D9-651530E00D54}">
      <dgm:prSet phldrT="[文字]" custT="1"/>
      <dgm:spPr>
        <a:solidFill>
          <a:srgbClr val="181218"/>
        </a:solidFill>
      </dgm:spPr>
      <dgm:t>
        <a:bodyPr/>
        <a:lstStyle/>
        <a:p>
          <a:r>
            <a:rPr lang="zh-TW" altLang="zh-TW" sz="2400" dirty="0" smtClean="0"/>
            <a:t>Personal factors</a:t>
          </a:r>
          <a:endParaRPr lang="zh-TW" altLang="en-US" sz="2400" dirty="0"/>
        </a:p>
      </dgm:t>
    </dgm:pt>
    <dgm:pt modelId="{C274667F-6490-426F-9E34-EDC2CBA84777}" type="parTrans" cxnId="{0E2A6B59-FE4A-48A6-9CD4-EAB565FD1DD4}">
      <dgm:prSet/>
      <dgm:spPr/>
      <dgm:t>
        <a:bodyPr/>
        <a:lstStyle/>
        <a:p>
          <a:endParaRPr lang="zh-TW" altLang="en-US"/>
        </a:p>
      </dgm:t>
    </dgm:pt>
    <dgm:pt modelId="{ECB10456-308E-4F59-9CA9-04C4F78C0CDA}" type="sibTrans" cxnId="{0E2A6B59-FE4A-48A6-9CD4-EAB565FD1DD4}">
      <dgm:prSet/>
      <dgm:spPr/>
      <dgm:t>
        <a:bodyPr/>
        <a:lstStyle/>
        <a:p>
          <a:endParaRPr lang="zh-TW" altLang="en-US"/>
        </a:p>
      </dgm:t>
    </dgm:pt>
    <dgm:pt modelId="{3A72FD4A-A0A1-4AD4-A413-3EF3DB60C218}">
      <dgm:prSet phldrT="[文字]" custT="1"/>
      <dgm:spPr>
        <a:noFill/>
      </dgm:spPr>
      <dgm:t>
        <a:bodyPr/>
        <a:lstStyle/>
        <a:p>
          <a:r>
            <a:rPr lang="en-US" altLang="zh-TW" sz="1600" dirty="0" smtClean="0">
              <a:latin typeface="Arial Unicode MS" pitchFamily="34" charset="-120"/>
              <a:ea typeface="Arial Unicode MS" pitchFamily="34" charset="-120"/>
              <a:cs typeface="Arial Unicode MS" pitchFamily="34" charset="-120"/>
            </a:rPr>
            <a:t>Independent lifestyle &amp; </a:t>
          </a:r>
          <a:r>
            <a:rPr lang="en-US" altLang="en-US" sz="1600" dirty="0" smtClean="0">
              <a:latin typeface="Arial Unicode MS" pitchFamily="34" charset="-120"/>
              <a:ea typeface="Arial Unicode MS" pitchFamily="34" charset="-120"/>
              <a:cs typeface="Arial Unicode MS" pitchFamily="34" charset="-120"/>
            </a:rPr>
            <a:t>Interact with people of different ages</a:t>
          </a:r>
          <a:endParaRPr lang="zh-TW" altLang="en-US" sz="1600" dirty="0">
            <a:latin typeface="Arial Unicode MS" pitchFamily="34" charset="-120"/>
            <a:ea typeface="Arial Unicode MS" pitchFamily="34" charset="-120"/>
            <a:cs typeface="Arial Unicode MS" pitchFamily="34" charset="-120"/>
          </a:endParaRPr>
        </a:p>
      </dgm:t>
    </dgm:pt>
    <dgm:pt modelId="{6682C15C-DB8D-4BD5-9310-940F300E015D}" type="parTrans" cxnId="{92AC1790-992D-4AB5-A51C-03D0C3A6DD1C}">
      <dgm:prSet/>
      <dgm:spPr/>
      <dgm:t>
        <a:bodyPr/>
        <a:lstStyle/>
        <a:p>
          <a:endParaRPr lang="zh-TW" altLang="en-US"/>
        </a:p>
      </dgm:t>
    </dgm:pt>
    <dgm:pt modelId="{8A5426D5-5D41-4D76-BD87-D229DADF38BD}" type="sibTrans" cxnId="{92AC1790-992D-4AB5-A51C-03D0C3A6DD1C}">
      <dgm:prSet/>
      <dgm:spPr/>
      <dgm:t>
        <a:bodyPr/>
        <a:lstStyle/>
        <a:p>
          <a:endParaRPr lang="zh-TW" altLang="en-US"/>
        </a:p>
      </dgm:t>
    </dgm:pt>
    <dgm:pt modelId="{3D38B6DD-0748-40EE-A99F-52F8021403A2}">
      <dgm:prSet phldrT="[文字]" custT="1"/>
      <dgm:spPr>
        <a:noFill/>
      </dgm:spPr>
      <dgm:t>
        <a:bodyPr/>
        <a:lstStyle/>
        <a:p>
          <a:pPr>
            <a:lnSpc>
              <a:spcPct val="100000"/>
            </a:lnSpc>
            <a:spcAft>
              <a:spcPts val="400"/>
            </a:spcAft>
          </a:pPr>
          <a:r>
            <a:rPr lang="en-US" altLang="zh-TW" sz="1600" dirty="0" smtClean="0">
              <a:latin typeface="Arial Unicode MS" pitchFamily="34" charset="-120"/>
              <a:ea typeface="Arial Unicode MS" pitchFamily="34" charset="-120"/>
              <a:cs typeface="Arial Unicode MS" pitchFamily="34" charset="-120"/>
            </a:rPr>
            <a:t>Maintenance of their physical and mental health.</a:t>
          </a:r>
          <a:endParaRPr lang="en-AU" altLang="zh-TW" sz="1600" dirty="0" smtClean="0">
            <a:latin typeface="Arial Unicode MS" pitchFamily="34" charset="-120"/>
            <a:ea typeface="Arial Unicode MS" pitchFamily="34" charset="-120"/>
            <a:cs typeface="Arial Unicode MS" pitchFamily="34" charset="-120"/>
          </a:endParaRPr>
        </a:p>
      </dgm:t>
    </dgm:pt>
    <dgm:pt modelId="{C1027E23-3144-4F5B-A2E9-F2ACB1994219}" type="parTrans" cxnId="{8AF55642-CAFB-4C6E-8E7E-0AECA2B476AD}">
      <dgm:prSet/>
      <dgm:spPr/>
      <dgm:t>
        <a:bodyPr/>
        <a:lstStyle/>
        <a:p>
          <a:endParaRPr lang="zh-TW" altLang="en-US"/>
        </a:p>
      </dgm:t>
    </dgm:pt>
    <dgm:pt modelId="{74F0A3B5-B67D-4AB4-95E7-751EFFBF5646}" type="sibTrans" cxnId="{8AF55642-CAFB-4C6E-8E7E-0AECA2B476AD}">
      <dgm:prSet/>
      <dgm:spPr/>
      <dgm:t>
        <a:bodyPr/>
        <a:lstStyle/>
        <a:p>
          <a:endParaRPr lang="zh-TW" altLang="en-US"/>
        </a:p>
      </dgm:t>
    </dgm:pt>
    <dgm:pt modelId="{E46B0DAB-CAC2-47FF-AABF-2D157D0D2EFF}">
      <dgm:prSet phldrT="[文字]" custT="1"/>
      <dgm:spPr>
        <a:noFill/>
      </dgm:spPr>
      <dgm:t>
        <a:bodyPr/>
        <a:lstStyle/>
        <a:p>
          <a:r>
            <a:rPr lang="en-US" altLang="en-US" sz="1600" dirty="0" smtClean="0">
              <a:latin typeface="Arial Unicode MS" pitchFamily="34" charset="-120"/>
              <a:ea typeface="Arial Unicode MS" pitchFamily="34" charset="-120"/>
              <a:cs typeface="Arial Unicode MS" pitchFamily="34" charset="-120"/>
            </a:rPr>
            <a:t>Little information about senior housing</a:t>
          </a:r>
          <a:endParaRPr lang="zh-TW" altLang="en-US" sz="1600" dirty="0">
            <a:latin typeface="Arial Unicode MS" pitchFamily="34" charset="-120"/>
            <a:ea typeface="Arial Unicode MS" pitchFamily="34" charset="-120"/>
            <a:cs typeface="Arial Unicode MS" pitchFamily="34" charset="-120"/>
          </a:endParaRPr>
        </a:p>
      </dgm:t>
    </dgm:pt>
    <dgm:pt modelId="{049D86DB-D910-4326-9DB6-3B27CE139F01}" type="parTrans" cxnId="{06D54210-9B1C-4BD3-ACFF-D863C3D5BE4B}">
      <dgm:prSet/>
      <dgm:spPr/>
      <dgm:t>
        <a:bodyPr/>
        <a:lstStyle/>
        <a:p>
          <a:endParaRPr lang="zh-TW" altLang="en-US"/>
        </a:p>
      </dgm:t>
    </dgm:pt>
    <dgm:pt modelId="{E441FD33-3131-43C9-BCD1-2DD3102D3074}" type="sibTrans" cxnId="{06D54210-9B1C-4BD3-ACFF-D863C3D5BE4B}">
      <dgm:prSet/>
      <dgm:spPr/>
      <dgm:t>
        <a:bodyPr/>
        <a:lstStyle/>
        <a:p>
          <a:endParaRPr lang="zh-TW" altLang="en-US"/>
        </a:p>
      </dgm:t>
    </dgm:pt>
    <dgm:pt modelId="{EF19F000-DEDB-4045-B135-4CE461E5E456}">
      <dgm:prSet phldrT="[文字]" custT="1"/>
      <dgm:spPr>
        <a:noFill/>
      </dgm:spPr>
      <dgm:t>
        <a:bodyPr/>
        <a:lstStyle/>
        <a:p>
          <a:pPr>
            <a:lnSpc>
              <a:spcPct val="100000"/>
            </a:lnSpc>
            <a:spcAft>
              <a:spcPts val="400"/>
            </a:spcAft>
          </a:pPr>
          <a:r>
            <a:rPr lang="en-US" altLang="zh-TW" sz="1600" dirty="0" smtClean="0">
              <a:latin typeface="Arial Unicode MS" pitchFamily="34" charset="-120"/>
              <a:ea typeface="Arial Unicode MS" pitchFamily="34" charset="-120"/>
              <a:cs typeface="Arial Unicode MS" pitchFamily="34" charset="-120"/>
            </a:rPr>
            <a:t>The type of suburban residential of leisure and health.</a:t>
          </a:r>
          <a:endParaRPr lang="en-AU" altLang="zh-TW" sz="1600" dirty="0" smtClean="0">
            <a:latin typeface="Arial Unicode MS" pitchFamily="34" charset="-120"/>
            <a:ea typeface="Arial Unicode MS" pitchFamily="34" charset="-120"/>
            <a:cs typeface="Arial Unicode MS" pitchFamily="34" charset="-120"/>
          </a:endParaRPr>
        </a:p>
      </dgm:t>
    </dgm:pt>
    <dgm:pt modelId="{9B0F06C1-E2D1-45D6-A166-C152EE4DAE9B}" type="parTrans" cxnId="{18E6E973-4DC5-47D0-BD9C-A7BE19E9122D}">
      <dgm:prSet/>
      <dgm:spPr/>
      <dgm:t>
        <a:bodyPr/>
        <a:lstStyle/>
        <a:p>
          <a:endParaRPr lang="zh-TW" altLang="en-US"/>
        </a:p>
      </dgm:t>
    </dgm:pt>
    <dgm:pt modelId="{AE61C902-36AE-475F-854C-EB7BE71A29F5}" type="sibTrans" cxnId="{18E6E973-4DC5-47D0-BD9C-A7BE19E9122D}">
      <dgm:prSet/>
      <dgm:spPr/>
      <dgm:t>
        <a:bodyPr/>
        <a:lstStyle/>
        <a:p>
          <a:endParaRPr lang="zh-TW" altLang="en-US"/>
        </a:p>
      </dgm:t>
    </dgm:pt>
    <dgm:pt modelId="{2B39EEDB-DFF3-4721-8608-72E69C6479DF}">
      <dgm:prSet phldrT="[文字]" custT="1"/>
      <dgm:spPr>
        <a:noFill/>
      </dgm:spPr>
      <dgm:t>
        <a:bodyPr/>
        <a:lstStyle/>
        <a:p>
          <a:pPr>
            <a:lnSpc>
              <a:spcPct val="100000"/>
            </a:lnSpc>
            <a:spcAft>
              <a:spcPts val="400"/>
            </a:spcAft>
          </a:pPr>
          <a:r>
            <a:rPr lang="en-US" altLang="zh-TW" sz="1600" dirty="0" smtClean="0">
              <a:latin typeface="Arial Unicode MS" pitchFamily="34" charset="-120"/>
              <a:ea typeface="Arial Unicode MS" pitchFamily="34" charset="-120"/>
              <a:cs typeface="Arial Unicode MS" pitchFamily="34" charset="-120"/>
            </a:rPr>
            <a:t>Multi-functional housing facilities, which combine medical care and social education.</a:t>
          </a:r>
          <a:endParaRPr lang="en-AU" altLang="zh-TW" sz="1600" dirty="0" smtClean="0">
            <a:latin typeface="Arial Unicode MS" pitchFamily="34" charset="-120"/>
            <a:ea typeface="Arial Unicode MS" pitchFamily="34" charset="-120"/>
            <a:cs typeface="Arial Unicode MS" pitchFamily="34" charset="-120"/>
          </a:endParaRPr>
        </a:p>
      </dgm:t>
    </dgm:pt>
    <dgm:pt modelId="{2C977892-C120-49CF-8BFA-9BC9965E5153}" type="parTrans" cxnId="{B2C35989-BC2F-4A86-A8A1-A74957855CC5}">
      <dgm:prSet/>
      <dgm:spPr/>
      <dgm:t>
        <a:bodyPr/>
        <a:lstStyle/>
        <a:p>
          <a:endParaRPr lang="zh-TW" altLang="en-US"/>
        </a:p>
      </dgm:t>
    </dgm:pt>
    <dgm:pt modelId="{FFEDA75F-0223-4477-A876-68B0305F509F}" type="sibTrans" cxnId="{B2C35989-BC2F-4A86-A8A1-A74957855CC5}">
      <dgm:prSet/>
      <dgm:spPr/>
      <dgm:t>
        <a:bodyPr/>
        <a:lstStyle/>
        <a:p>
          <a:endParaRPr lang="zh-TW" altLang="en-US"/>
        </a:p>
      </dgm:t>
    </dgm:pt>
    <dgm:pt modelId="{088D9620-4249-4AA0-A4DA-7A1537809563}">
      <dgm:prSet phldrT="[文字]" custT="1"/>
      <dgm:spPr>
        <a:noFill/>
      </dgm:spPr>
      <dgm:t>
        <a:bodyPr/>
        <a:lstStyle/>
        <a:p>
          <a:pPr>
            <a:lnSpc>
              <a:spcPct val="100000"/>
            </a:lnSpc>
            <a:spcAft>
              <a:spcPts val="400"/>
            </a:spcAft>
          </a:pPr>
          <a:r>
            <a:rPr lang="en-US" altLang="zh-TW" sz="1600" dirty="0" smtClean="0">
              <a:latin typeface="Arial Unicode MS" pitchFamily="34" charset="-120"/>
              <a:ea typeface="Arial Unicode MS" pitchFamily="34" charset="-120"/>
              <a:cs typeface="Arial Unicode MS" pitchFamily="34" charset="-120"/>
            </a:rPr>
            <a:t>Hardware equipment, medical and health care equipment, life services, health care and a decent environment with good "service quality".</a:t>
          </a:r>
          <a:endParaRPr lang="en-AU" altLang="zh-TW" sz="1600" dirty="0" smtClean="0">
            <a:latin typeface="Arial Unicode MS" pitchFamily="34" charset="-120"/>
            <a:ea typeface="Arial Unicode MS" pitchFamily="34" charset="-120"/>
            <a:cs typeface="Arial Unicode MS" pitchFamily="34" charset="-120"/>
          </a:endParaRPr>
        </a:p>
      </dgm:t>
    </dgm:pt>
    <dgm:pt modelId="{84DE46E5-2A41-4F0B-99AA-0032F006F1A8}" type="parTrans" cxnId="{A3016ABD-1224-48D7-813B-9CC03348BA28}">
      <dgm:prSet/>
      <dgm:spPr/>
      <dgm:t>
        <a:bodyPr/>
        <a:lstStyle/>
        <a:p>
          <a:endParaRPr lang="zh-TW" altLang="en-US"/>
        </a:p>
      </dgm:t>
    </dgm:pt>
    <dgm:pt modelId="{97609962-B81F-4CDF-9A98-7C233F275BA8}" type="sibTrans" cxnId="{A3016ABD-1224-48D7-813B-9CC03348BA28}">
      <dgm:prSet/>
      <dgm:spPr/>
      <dgm:t>
        <a:bodyPr/>
        <a:lstStyle/>
        <a:p>
          <a:endParaRPr lang="zh-TW" altLang="en-US"/>
        </a:p>
      </dgm:t>
    </dgm:pt>
    <dgm:pt modelId="{CB3B814E-4312-40C0-BD5D-862AC166D380}">
      <dgm:prSet phldrT="[文字]" custT="1"/>
      <dgm:spPr>
        <a:noFill/>
      </dgm:spPr>
      <dgm:t>
        <a:bodyPr/>
        <a:lstStyle/>
        <a:p>
          <a:pPr>
            <a:lnSpc>
              <a:spcPct val="100000"/>
            </a:lnSpc>
            <a:spcAft>
              <a:spcPts val="400"/>
            </a:spcAft>
          </a:pPr>
          <a:r>
            <a:rPr lang="en-US" sz="1600" dirty="0" smtClean="0">
              <a:latin typeface="Arial Unicode MS" pitchFamily="34" charset="-120"/>
              <a:ea typeface="Arial Unicode MS" pitchFamily="34" charset="-120"/>
              <a:cs typeface="Arial Unicode MS" pitchFamily="34" charset="-120"/>
            </a:rPr>
            <a:t>Landscape environment and food service</a:t>
          </a:r>
          <a:endParaRPr lang="en-AU" altLang="zh-TW" sz="1600" dirty="0" smtClean="0">
            <a:latin typeface="Arial Unicode MS" pitchFamily="34" charset="-120"/>
            <a:ea typeface="Arial Unicode MS" pitchFamily="34" charset="-120"/>
            <a:cs typeface="Arial Unicode MS" pitchFamily="34" charset="-120"/>
          </a:endParaRPr>
        </a:p>
      </dgm:t>
    </dgm:pt>
    <dgm:pt modelId="{99520B7E-C10A-42E0-A23D-63B36B44C701}" type="parTrans" cxnId="{D765996B-C355-4F63-92E5-CFF6B1C767DC}">
      <dgm:prSet/>
      <dgm:spPr/>
      <dgm:t>
        <a:bodyPr/>
        <a:lstStyle/>
        <a:p>
          <a:endParaRPr lang="zh-TW" altLang="en-US"/>
        </a:p>
      </dgm:t>
    </dgm:pt>
    <dgm:pt modelId="{42A95015-E3D2-4004-9ED8-C593D60EC33A}" type="sibTrans" cxnId="{D765996B-C355-4F63-92E5-CFF6B1C767DC}">
      <dgm:prSet/>
      <dgm:spPr/>
      <dgm:t>
        <a:bodyPr/>
        <a:lstStyle/>
        <a:p>
          <a:endParaRPr lang="zh-TW" altLang="en-US"/>
        </a:p>
      </dgm:t>
    </dgm:pt>
    <dgm:pt modelId="{94FBA26F-2271-4275-9913-2CEEE0A2A113}">
      <dgm:prSet phldrT="[文字]" custT="1"/>
      <dgm:spPr>
        <a:noFill/>
      </dgm:spPr>
      <dgm:t>
        <a:bodyPr/>
        <a:lstStyle/>
        <a:p>
          <a:pPr>
            <a:lnSpc>
              <a:spcPct val="100000"/>
            </a:lnSpc>
            <a:spcAft>
              <a:spcPts val="400"/>
            </a:spcAft>
          </a:pPr>
          <a:r>
            <a:rPr lang="en-US" altLang="zh-TW" sz="1600" dirty="0" smtClean="0">
              <a:latin typeface="Arial Unicode MS" pitchFamily="34" charset="-120"/>
              <a:ea typeface="Arial Unicode MS" pitchFamily="34" charset="-120"/>
              <a:cs typeface="Arial Unicode MS" pitchFamily="34" charset="-120"/>
            </a:rPr>
            <a:t>Suburban area with of leisure and health facilities.</a:t>
          </a:r>
          <a:endParaRPr lang="en-AU" altLang="zh-TW" sz="1600" dirty="0" smtClean="0">
            <a:latin typeface="Arial Unicode MS" pitchFamily="34" charset="-120"/>
            <a:ea typeface="Arial Unicode MS" pitchFamily="34" charset="-120"/>
            <a:cs typeface="Arial Unicode MS" pitchFamily="34" charset="-120"/>
          </a:endParaRPr>
        </a:p>
      </dgm:t>
    </dgm:pt>
    <dgm:pt modelId="{9CF6DABA-BECE-4075-9F89-ECEC4B3F5A80}" type="parTrans" cxnId="{AFC03048-1C50-46BA-8367-9622564626CB}">
      <dgm:prSet/>
      <dgm:spPr/>
      <dgm:t>
        <a:bodyPr/>
        <a:lstStyle/>
        <a:p>
          <a:endParaRPr lang="zh-TW" altLang="en-US"/>
        </a:p>
      </dgm:t>
    </dgm:pt>
    <dgm:pt modelId="{4C92177D-933E-4CC8-A0AE-7526FA456053}" type="sibTrans" cxnId="{AFC03048-1C50-46BA-8367-9622564626CB}">
      <dgm:prSet/>
      <dgm:spPr/>
      <dgm:t>
        <a:bodyPr/>
        <a:lstStyle/>
        <a:p>
          <a:endParaRPr lang="zh-TW" altLang="en-US"/>
        </a:p>
      </dgm:t>
    </dgm:pt>
    <dgm:pt modelId="{EB259860-F532-4DF5-92F3-F19EC40225A6}">
      <dgm:prSet phldrT="[文字]" custT="1"/>
      <dgm:spPr>
        <a:noFill/>
      </dgm:spPr>
      <dgm:t>
        <a:bodyPr/>
        <a:lstStyle/>
        <a:p>
          <a:r>
            <a:rPr lang="en-US" altLang="en-US" sz="1600" dirty="0" smtClean="0">
              <a:latin typeface="Arial Unicode MS" pitchFamily="34" charset="-120"/>
              <a:ea typeface="Arial Unicode MS" pitchFamily="34" charset="-120"/>
              <a:cs typeface="Arial Unicode MS" pitchFamily="34" charset="-120"/>
            </a:rPr>
            <a:t>Own residential property rights</a:t>
          </a:r>
          <a:endParaRPr lang="zh-TW" altLang="en-US" sz="1600" dirty="0">
            <a:latin typeface="Arial Unicode MS" pitchFamily="34" charset="-120"/>
            <a:ea typeface="Arial Unicode MS" pitchFamily="34" charset="-120"/>
            <a:cs typeface="Arial Unicode MS" pitchFamily="34" charset="-120"/>
          </a:endParaRPr>
        </a:p>
      </dgm:t>
    </dgm:pt>
    <dgm:pt modelId="{895FCD88-6205-4815-832C-68DD4A8BD135}" type="parTrans" cxnId="{C94C65DD-8623-46C3-AC73-867531D976E4}">
      <dgm:prSet/>
      <dgm:spPr/>
      <dgm:t>
        <a:bodyPr/>
        <a:lstStyle/>
        <a:p>
          <a:endParaRPr lang="zh-TW" altLang="en-US"/>
        </a:p>
      </dgm:t>
    </dgm:pt>
    <dgm:pt modelId="{3466F1E6-8CDB-4267-ABBF-27AF182238E1}" type="sibTrans" cxnId="{C94C65DD-8623-46C3-AC73-867531D976E4}">
      <dgm:prSet/>
      <dgm:spPr/>
      <dgm:t>
        <a:bodyPr/>
        <a:lstStyle/>
        <a:p>
          <a:endParaRPr lang="zh-TW" altLang="en-US"/>
        </a:p>
      </dgm:t>
    </dgm:pt>
    <dgm:pt modelId="{9CA43AB4-3CDE-4B43-A6E4-9722A30175B2}" type="pres">
      <dgm:prSet presAssocID="{EA718E93-FD50-4BF2-B66C-327E41C38FFB}" presName="linear" presStyleCnt="0">
        <dgm:presLayoutVars>
          <dgm:animLvl val="lvl"/>
          <dgm:resizeHandles val="exact"/>
        </dgm:presLayoutVars>
      </dgm:prSet>
      <dgm:spPr/>
      <dgm:t>
        <a:bodyPr/>
        <a:lstStyle/>
        <a:p>
          <a:endParaRPr lang="zh-TW" altLang="en-US"/>
        </a:p>
      </dgm:t>
    </dgm:pt>
    <dgm:pt modelId="{2BFEA518-05E4-4092-91D1-ACE7AA45C899}" type="pres">
      <dgm:prSet presAssocID="{DC17FE67-029F-434E-B9D9-651530E00D54}" presName="parentText" presStyleLbl="node1" presStyleIdx="0" presStyleCnt="2" custScaleY="45266">
        <dgm:presLayoutVars>
          <dgm:chMax val="0"/>
          <dgm:bulletEnabled val="1"/>
        </dgm:presLayoutVars>
      </dgm:prSet>
      <dgm:spPr>
        <a:prstGeom prst="rect">
          <a:avLst/>
        </a:prstGeom>
      </dgm:spPr>
      <dgm:t>
        <a:bodyPr/>
        <a:lstStyle/>
        <a:p>
          <a:endParaRPr lang="zh-TW" altLang="en-US"/>
        </a:p>
      </dgm:t>
    </dgm:pt>
    <dgm:pt modelId="{1A6DDD93-D0D4-4211-8C6A-13CEADAEA6A1}" type="pres">
      <dgm:prSet presAssocID="{DC17FE67-029F-434E-B9D9-651530E00D54}" presName="childText" presStyleLbl="revTx" presStyleIdx="0" presStyleCnt="2">
        <dgm:presLayoutVars>
          <dgm:bulletEnabled val="1"/>
        </dgm:presLayoutVars>
      </dgm:prSet>
      <dgm:spPr/>
      <dgm:t>
        <a:bodyPr/>
        <a:lstStyle/>
        <a:p>
          <a:endParaRPr lang="zh-TW" altLang="en-US"/>
        </a:p>
      </dgm:t>
    </dgm:pt>
    <dgm:pt modelId="{F5FF680E-BE4F-440C-9CB7-DD7C01D3342B}" type="pres">
      <dgm:prSet presAssocID="{B6F670CF-A408-4EF3-9CEB-CADE7926AEE6}" presName="parentText" presStyleLbl="node1" presStyleIdx="1" presStyleCnt="2" custScaleY="43070" custLinFactNeighborY="2209">
        <dgm:presLayoutVars>
          <dgm:chMax val="0"/>
          <dgm:bulletEnabled val="1"/>
        </dgm:presLayoutVars>
      </dgm:prSet>
      <dgm:spPr>
        <a:prstGeom prst="rect">
          <a:avLst/>
        </a:prstGeom>
      </dgm:spPr>
      <dgm:t>
        <a:bodyPr/>
        <a:lstStyle/>
        <a:p>
          <a:endParaRPr lang="zh-TW" altLang="en-US"/>
        </a:p>
      </dgm:t>
    </dgm:pt>
    <dgm:pt modelId="{4A189092-251E-43D5-9175-EEC31D523770}" type="pres">
      <dgm:prSet presAssocID="{B6F670CF-A408-4EF3-9CEB-CADE7926AEE6}" presName="childText" presStyleLbl="revTx" presStyleIdx="1" presStyleCnt="2" custLinFactNeighborY="4893">
        <dgm:presLayoutVars>
          <dgm:bulletEnabled val="1"/>
        </dgm:presLayoutVars>
      </dgm:prSet>
      <dgm:spPr/>
      <dgm:t>
        <a:bodyPr/>
        <a:lstStyle/>
        <a:p>
          <a:endParaRPr lang="zh-TW" altLang="en-US"/>
        </a:p>
      </dgm:t>
    </dgm:pt>
  </dgm:ptLst>
  <dgm:cxnLst>
    <dgm:cxn modelId="{9EE53293-FDD5-4E3D-8460-671C31585D8F}" type="presOf" srcId="{E46B0DAB-CAC2-47FF-AABF-2D157D0D2EFF}" destId="{1A6DDD93-D0D4-4211-8C6A-13CEADAEA6A1}" srcOrd="0" destOrd="1" presId="urn:microsoft.com/office/officeart/2005/8/layout/vList2"/>
    <dgm:cxn modelId="{06D54210-9B1C-4BD3-ACFF-D863C3D5BE4B}" srcId="{DC17FE67-029F-434E-B9D9-651530E00D54}" destId="{E46B0DAB-CAC2-47FF-AABF-2D157D0D2EFF}" srcOrd="1" destOrd="0" parTransId="{049D86DB-D910-4326-9DB6-3B27CE139F01}" sibTransId="{E441FD33-3131-43C9-BCD1-2DD3102D3074}"/>
    <dgm:cxn modelId="{B2C35989-BC2F-4A86-A8A1-A74957855CC5}" srcId="{B6F670CF-A408-4EF3-9CEB-CADE7926AEE6}" destId="{2B39EEDB-DFF3-4721-8608-72E69C6479DF}" srcOrd="1" destOrd="0" parTransId="{2C977892-C120-49CF-8BFA-9BC9965E5153}" sibTransId="{FFEDA75F-0223-4477-A876-68B0305F509F}"/>
    <dgm:cxn modelId="{C94C65DD-8623-46C3-AC73-867531D976E4}" srcId="{DC17FE67-029F-434E-B9D9-651530E00D54}" destId="{EB259860-F532-4DF5-92F3-F19EC40225A6}" srcOrd="2" destOrd="0" parTransId="{895FCD88-6205-4815-832C-68DD4A8BD135}" sibTransId="{3466F1E6-8CDB-4267-ABBF-27AF182238E1}"/>
    <dgm:cxn modelId="{92AC1790-992D-4AB5-A51C-03D0C3A6DD1C}" srcId="{DC17FE67-029F-434E-B9D9-651530E00D54}" destId="{3A72FD4A-A0A1-4AD4-A413-3EF3DB60C218}" srcOrd="0" destOrd="0" parTransId="{6682C15C-DB8D-4BD5-9310-940F300E015D}" sibTransId="{8A5426D5-5D41-4D76-BD87-D229DADF38BD}"/>
    <dgm:cxn modelId="{D41C4DC3-8BBB-4100-AE1A-328187F5D982}" type="presOf" srcId="{CB3B814E-4312-40C0-BD5D-862AC166D380}" destId="{4A189092-251E-43D5-9175-EEC31D523770}" srcOrd="0" destOrd="3" presId="urn:microsoft.com/office/officeart/2005/8/layout/vList2"/>
    <dgm:cxn modelId="{A3016ABD-1224-48D7-813B-9CC03348BA28}" srcId="{B6F670CF-A408-4EF3-9CEB-CADE7926AEE6}" destId="{088D9620-4249-4AA0-A4DA-7A1537809563}" srcOrd="2" destOrd="0" parTransId="{84DE46E5-2A41-4F0B-99AA-0032F006F1A8}" sibTransId="{97609962-B81F-4CDF-9A98-7C233F275BA8}"/>
    <dgm:cxn modelId="{8D6C3DB9-007C-4355-988B-EEEAF899F41F}" type="presOf" srcId="{DC17FE67-029F-434E-B9D9-651530E00D54}" destId="{2BFEA518-05E4-4092-91D1-ACE7AA45C899}" srcOrd="0" destOrd="0" presId="urn:microsoft.com/office/officeart/2005/8/layout/vList2"/>
    <dgm:cxn modelId="{776BF600-0247-48B6-8260-E1335A001B47}" type="presOf" srcId="{EB259860-F532-4DF5-92F3-F19EC40225A6}" destId="{1A6DDD93-D0D4-4211-8C6A-13CEADAEA6A1}" srcOrd="0" destOrd="2" presId="urn:microsoft.com/office/officeart/2005/8/layout/vList2"/>
    <dgm:cxn modelId="{0E2A6B59-FE4A-48A6-9CD4-EAB565FD1DD4}" srcId="{EA718E93-FD50-4BF2-B66C-327E41C38FFB}" destId="{DC17FE67-029F-434E-B9D9-651530E00D54}" srcOrd="0" destOrd="0" parTransId="{C274667F-6490-426F-9E34-EDC2CBA84777}" sibTransId="{ECB10456-308E-4F59-9CA9-04C4F78C0CDA}"/>
    <dgm:cxn modelId="{DA283C07-6380-4B86-A12D-522B5AA599B2}" srcId="{EA718E93-FD50-4BF2-B66C-327E41C38FFB}" destId="{B6F670CF-A408-4EF3-9CEB-CADE7926AEE6}" srcOrd="1" destOrd="0" parTransId="{EFCB0D8C-D9B1-45CC-AC50-DB41CBAB23B8}" sibTransId="{F2209802-9684-4F08-B1C6-8F64A7900C50}"/>
    <dgm:cxn modelId="{84C137CB-45E7-45F3-B335-6203F0B0F49E}" type="presOf" srcId="{3A72FD4A-A0A1-4AD4-A413-3EF3DB60C218}" destId="{1A6DDD93-D0D4-4211-8C6A-13CEADAEA6A1}" srcOrd="0" destOrd="0" presId="urn:microsoft.com/office/officeart/2005/8/layout/vList2"/>
    <dgm:cxn modelId="{4619FA27-5435-4A4B-BD7E-A3FA5F2116FC}" type="presOf" srcId="{088D9620-4249-4AA0-A4DA-7A1537809563}" destId="{4A189092-251E-43D5-9175-EEC31D523770}" srcOrd="0" destOrd="2" presId="urn:microsoft.com/office/officeart/2005/8/layout/vList2"/>
    <dgm:cxn modelId="{F823156B-B402-4B6D-AD8A-D652C8FCF298}" type="presOf" srcId="{EF19F000-DEDB-4045-B135-4CE461E5E456}" destId="{4A189092-251E-43D5-9175-EEC31D523770}" srcOrd="0" destOrd="5" presId="urn:microsoft.com/office/officeart/2005/8/layout/vList2"/>
    <dgm:cxn modelId="{73F8DF3A-9C4E-4622-A6DA-CBD72AF92B62}" type="presOf" srcId="{3D38B6DD-0748-40EE-A99F-52F8021403A2}" destId="{4A189092-251E-43D5-9175-EEC31D523770}" srcOrd="0" destOrd="0" presId="urn:microsoft.com/office/officeart/2005/8/layout/vList2"/>
    <dgm:cxn modelId="{8AF55642-CAFB-4C6E-8E7E-0AECA2B476AD}" srcId="{B6F670CF-A408-4EF3-9CEB-CADE7926AEE6}" destId="{3D38B6DD-0748-40EE-A99F-52F8021403A2}" srcOrd="0" destOrd="0" parTransId="{C1027E23-3144-4F5B-A2E9-F2ACB1994219}" sibTransId="{74F0A3B5-B67D-4AB4-95E7-751EFFBF5646}"/>
    <dgm:cxn modelId="{5076B352-E5C1-4842-828A-43A649B12351}" type="presOf" srcId="{B6F670CF-A408-4EF3-9CEB-CADE7926AEE6}" destId="{F5FF680E-BE4F-440C-9CB7-DD7C01D3342B}" srcOrd="0" destOrd="0" presId="urn:microsoft.com/office/officeart/2005/8/layout/vList2"/>
    <dgm:cxn modelId="{A98BF74A-20E3-41EF-B24B-3A30325BA57D}" type="presOf" srcId="{94FBA26F-2271-4275-9913-2CEEE0A2A113}" destId="{4A189092-251E-43D5-9175-EEC31D523770}" srcOrd="0" destOrd="4" presId="urn:microsoft.com/office/officeart/2005/8/layout/vList2"/>
    <dgm:cxn modelId="{AFC03048-1C50-46BA-8367-9622564626CB}" srcId="{B6F670CF-A408-4EF3-9CEB-CADE7926AEE6}" destId="{94FBA26F-2271-4275-9913-2CEEE0A2A113}" srcOrd="4" destOrd="0" parTransId="{9CF6DABA-BECE-4075-9F89-ECEC4B3F5A80}" sibTransId="{4C92177D-933E-4CC8-A0AE-7526FA456053}"/>
    <dgm:cxn modelId="{2CE5742D-1DAC-42E2-8D71-6676A2896ABF}" type="presOf" srcId="{2B39EEDB-DFF3-4721-8608-72E69C6479DF}" destId="{4A189092-251E-43D5-9175-EEC31D523770}" srcOrd="0" destOrd="1" presId="urn:microsoft.com/office/officeart/2005/8/layout/vList2"/>
    <dgm:cxn modelId="{D765996B-C355-4F63-92E5-CFF6B1C767DC}" srcId="{B6F670CF-A408-4EF3-9CEB-CADE7926AEE6}" destId="{CB3B814E-4312-40C0-BD5D-862AC166D380}" srcOrd="3" destOrd="0" parTransId="{99520B7E-C10A-42E0-A23D-63B36B44C701}" sibTransId="{42A95015-E3D2-4004-9ED8-C593D60EC33A}"/>
    <dgm:cxn modelId="{18E6E973-4DC5-47D0-BD9C-A7BE19E9122D}" srcId="{B6F670CF-A408-4EF3-9CEB-CADE7926AEE6}" destId="{EF19F000-DEDB-4045-B135-4CE461E5E456}" srcOrd="5" destOrd="0" parTransId="{9B0F06C1-E2D1-45D6-A166-C152EE4DAE9B}" sibTransId="{AE61C902-36AE-475F-854C-EB7BE71A29F5}"/>
    <dgm:cxn modelId="{7F4FC8EC-E832-44D3-B9DD-8E41DC61EABF}" type="presOf" srcId="{EA718E93-FD50-4BF2-B66C-327E41C38FFB}" destId="{9CA43AB4-3CDE-4B43-A6E4-9722A30175B2}" srcOrd="0" destOrd="0" presId="urn:microsoft.com/office/officeart/2005/8/layout/vList2"/>
    <dgm:cxn modelId="{9B6DE78B-2FA5-42A9-B7D4-90B1CAF16DA8}" type="presParOf" srcId="{9CA43AB4-3CDE-4B43-A6E4-9722A30175B2}" destId="{2BFEA518-05E4-4092-91D1-ACE7AA45C899}" srcOrd="0" destOrd="0" presId="urn:microsoft.com/office/officeart/2005/8/layout/vList2"/>
    <dgm:cxn modelId="{AD2EC32A-1B41-4E22-A56D-7EF58F5490C4}" type="presParOf" srcId="{9CA43AB4-3CDE-4B43-A6E4-9722A30175B2}" destId="{1A6DDD93-D0D4-4211-8C6A-13CEADAEA6A1}" srcOrd="1" destOrd="0" presId="urn:microsoft.com/office/officeart/2005/8/layout/vList2"/>
    <dgm:cxn modelId="{2666606B-BFFB-4FF5-8A6F-BCFB13E11806}" type="presParOf" srcId="{9CA43AB4-3CDE-4B43-A6E4-9722A30175B2}" destId="{F5FF680E-BE4F-440C-9CB7-DD7C01D3342B}" srcOrd="2" destOrd="0" presId="urn:microsoft.com/office/officeart/2005/8/layout/vList2"/>
    <dgm:cxn modelId="{95E4B74A-0BA2-4059-B205-53E819B87C74}" type="presParOf" srcId="{9CA43AB4-3CDE-4B43-A6E4-9722A30175B2}" destId="{4A189092-251E-43D5-9175-EEC31D52377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1C68C0-D607-4D4E-9683-2D42E2510749}">
      <dsp:nvSpPr>
        <dsp:cNvPr id="0" name=""/>
        <dsp:cNvSpPr/>
      </dsp:nvSpPr>
      <dsp:spPr>
        <a:xfrm>
          <a:off x="0" y="366459"/>
          <a:ext cx="8856984" cy="11025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7400" tIns="416560" rIns="687400" bIns="128016"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smtClean="0">
              <a:latin typeface="Calibri" pitchFamily="34" charset="0"/>
              <a:cs typeface="Calibri" pitchFamily="34" charset="0"/>
            </a:rPr>
            <a:t>Family structure’s change in Taiwan </a:t>
          </a:r>
          <a:endParaRPr lang="zh-TW" altLang="en-US" sz="1800" b="1" kern="1200" dirty="0">
            <a:latin typeface="Calibri" pitchFamily="34" charset="0"/>
            <a:cs typeface="Calibri" pitchFamily="34" charset="0"/>
          </a:endParaRPr>
        </a:p>
        <a:p>
          <a:pPr marL="171450" lvl="1" indent="-171450" algn="l" defTabSz="800100">
            <a:lnSpc>
              <a:spcPct val="90000"/>
            </a:lnSpc>
            <a:spcBef>
              <a:spcPct val="0"/>
            </a:spcBef>
            <a:spcAft>
              <a:spcPct val="15000"/>
            </a:spcAft>
            <a:buChar char="••"/>
          </a:pPr>
          <a:r>
            <a:rPr lang="en-US" altLang="zh-TW" sz="1800" b="1" kern="1200" dirty="0" smtClean="0">
              <a:latin typeface="Calibri" pitchFamily="34" charset="0"/>
              <a:cs typeface="Calibri" pitchFamily="34" charset="0"/>
            </a:rPr>
            <a:t>Current issues</a:t>
          </a:r>
          <a:endParaRPr lang="zh-TW" altLang="en-US" sz="1800" b="1" kern="1200" dirty="0">
            <a:latin typeface="Calibri" pitchFamily="34" charset="0"/>
            <a:cs typeface="Calibri" pitchFamily="34" charset="0"/>
          </a:endParaRPr>
        </a:p>
      </dsp:txBody>
      <dsp:txXfrm>
        <a:off x="0" y="366459"/>
        <a:ext cx="8856984" cy="1102500"/>
      </dsp:txXfrm>
    </dsp:sp>
    <dsp:sp modelId="{343671FA-B3CF-4B16-B333-056164173B1A}">
      <dsp:nvSpPr>
        <dsp:cNvPr id="0" name=""/>
        <dsp:cNvSpPr/>
      </dsp:nvSpPr>
      <dsp:spPr>
        <a:xfrm>
          <a:off x="442849" y="71259"/>
          <a:ext cx="6199888" cy="590400"/>
        </a:xfrm>
        <a:prstGeom prst="rect">
          <a:avLst/>
        </a:prstGeom>
        <a:solidFill>
          <a:srgbClr val="231722"/>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lvl="0" algn="l" defTabSz="889000">
            <a:lnSpc>
              <a:spcPct val="90000"/>
            </a:lnSpc>
            <a:spcBef>
              <a:spcPct val="0"/>
            </a:spcBef>
            <a:spcAft>
              <a:spcPct val="35000"/>
            </a:spcAft>
          </a:pPr>
          <a:r>
            <a:rPr lang="en-US" altLang="zh-TW" sz="2000" b="1" kern="1200" dirty="0" smtClean="0"/>
            <a:t>Population Ageing  and Low Birth</a:t>
          </a:r>
          <a:endParaRPr lang="zh-TW" altLang="en-US" sz="2000" b="1" kern="1200" dirty="0"/>
        </a:p>
      </dsp:txBody>
      <dsp:txXfrm>
        <a:off x="442849" y="71259"/>
        <a:ext cx="6199888" cy="590400"/>
      </dsp:txXfrm>
    </dsp:sp>
    <dsp:sp modelId="{C247163A-7A84-46DC-A09E-11D6ABD85540}">
      <dsp:nvSpPr>
        <dsp:cNvPr id="0" name=""/>
        <dsp:cNvSpPr/>
      </dsp:nvSpPr>
      <dsp:spPr>
        <a:xfrm>
          <a:off x="0" y="1872159"/>
          <a:ext cx="8856984" cy="19530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7400" tIns="416560" rIns="687400" bIns="128016" numCol="1" spcCol="1270" anchor="t" anchorCtr="0">
          <a:noAutofit/>
        </a:bodyPr>
        <a:lstStyle/>
        <a:p>
          <a:pPr marL="171450" lvl="1" indent="-171450" algn="l" defTabSz="800100">
            <a:lnSpc>
              <a:spcPct val="90000"/>
            </a:lnSpc>
            <a:spcBef>
              <a:spcPct val="0"/>
            </a:spcBef>
            <a:spcAft>
              <a:spcPct val="15000"/>
            </a:spcAft>
            <a:buChar char="••"/>
          </a:pPr>
          <a:r>
            <a:rPr lang="en-US" altLang="zh-TW" sz="1800" b="1" kern="1200" dirty="0" smtClean="0">
              <a:latin typeface="Calibri" pitchFamily="34" charset="0"/>
              <a:cs typeface="Calibri" pitchFamily="34" charset="0"/>
            </a:rPr>
            <a:t>The course of senior housing policy and the investment profile of private senior housing</a:t>
          </a:r>
          <a:endParaRPr lang="zh-TW" altLang="en-US" sz="1800" b="1" kern="1200" dirty="0">
            <a:latin typeface="Calibri" pitchFamily="34" charset="0"/>
            <a:cs typeface="Calibri" pitchFamily="34" charset="0"/>
          </a:endParaRPr>
        </a:p>
        <a:p>
          <a:pPr marL="171450" lvl="1" indent="-171450" algn="l" defTabSz="800100">
            <a:lnSpc>
              <a:spcPct val="90000"/>
            </a:lnSpc>
            <a:spcBef>
              <a:spcPct val="0"/>
            </a:spcBef>
            <a:spcAft>
              <a:spcPct val="15000"/>
            </a:spcAft>
            <a:buChar char="••"/>
          </a:pPr>
          <a:r>
            <a:rPr lang="en-AU" sz="1800" b="1" kern="1200" dirty="0" smtClean="0">
              <a:latin typeface="Calibri" pitchFamily="34" charset="0"/>
              <a:cs typeface="Calibri" pitchFamily="34" charset="0"/>
            </a:rPr>
            <a:t>Promoting Private Participation In Senior Citizens’ Housing </a:t>
          </a:r>
          <a:endParaRPr lang="zh-TW" sz="1800" b="1" kern="1200" dirty="0">
            <a:latin typeface="Calibri" pitchFamily="34" charset="0"/>
            <a:cs typeface="Calibri" pitchFamily="34" charset="0"/>
          </a:endParaRPr>
        </a:p>
        <a:p>
          <a:pPr marL="171450" lvl="1" indent="-171450" algn="l" defTabSz="800100">
            <a:lnSpc>
              <a:spcPct val="90000"/>
            </a:lnSpc>
            <a:spcBef>
              <a:spcPct val="0"/>
            </a:spcBef>
            <a:spcAft>
              <a:spcPct val="15000"/>
            </a:spcAft>
            <a:buChar char="••"/>
          </a:pPr>
          <a:r>
            <a:rPr lang="en-AU" sz="1800" b="1" kern="1200" dirty="0" smtClean="0">
              <a:latin typeface="Calibri" pitchFamily="34" charset="0"/>
              <a:cs typeface="Calibri" pitchFamily="34" charset="0"/>
            </a:rPr>
            <a:t>The </a:t>
          </a:r>
          <a:r>
            <a:rPr lang="en-AU" altLang="zh-TW" sz="1800" b="1" kern="1200" dirty="0" smtClean="0">
              <a:latin typeface="Calibri" pitchFamily="34" charset="0"/>
              <a:cs typeface="Calibri" pitchFamily="34" charset="0"/>
            </a:rPr>
            <a:t>recent </a:t>
          </a:r>
          <a:r>
            <a:rPr lang="en-AU" sz="1800" b="1" kern="1200" dirty="0" smtClean="0">
              <a:latin typeface="Calibri" pitchFamily="34" charset="0"/>
              <a:cs typeface="Calibri" pitchFamily="34" charset="0"/>
            </a:rPr>
            <a:t>policy direction</a:t>
          </a:r>
          <a:endParaRPr lang="zh-TW" sz="1800" b="1" kern="1200" dirty="0">
            <a:latin typeface="Calibri" pitchFamily="34" charset="0"/>
            <a:cs typeface="Calibri" pitchFamily="34" charset="0"/>
          </a:endParaRPr>
        </a:p>
        <a:p>
          <a:pPr marL="171450" lvl="1" indent="-171450" algn="l" defTabSz="800100">
            <a:lnSpc>
              <a:spcPct val="90000"/>
            </a:lnSpc>
            <a:spcBef>
              <a:spcPct val="0"/>
            </a:spcBef>
            <a:spcAft>
              <a:spcPct val="15000"/>
            </a:spcAft>
            <a:buChar char="••"/>
          </a:pPr>
          <a:r>
            <a:rPr lang="en-US" altLang="zh-TW" sz="1800" b="1" kern="1200" dirty="0" smtClean="0">
              <a:latin typeface="Calibri" pitchFamily="34" charset="0"/>
              <a:cs typeface="Calibri" pitchFamily="34" charset="0"/>
            </a:rPr>
            <a:t>Current issues</a:t>
          </a:r>
          <a:endParaRPr lang="zh-TW" sz="1800" b="1" kern="1200" dirty="0">
            <a:latin typeface="Calibri" pitchFamily="34" charset="0"/>
            <a:cs typeface="Calibri" pitchFamily="34" charset="0"/>
          </a:endParaRPr>
        </a:p>
      </dsp:txBody>
      <dsp:txXfrm>
        <a:off x="0" y="1872159"/>
        <a:ext cx="8856984" cy="1953000"/>
      </dsp:txXfrm>
    </dsp:sp>
    <dsp:sp modelId="{D2EB51B3-6D9B-4D4F-A8C1-D1BF6EBF3834}">
      <dsp:nvSpPr>
        <dsp:cNvPr id="0" name=""/>
        <dsp:cNvSpPr/>
      </dsp:nvSpPr>
      <dsp:spPr>
        <a:xfrm>
          <a:off x="442849" y="1576959"/>
          <a:ext cx="6199888" cy="590400"/>
        </a:xfrm>
        <a:prstGeom prst="rect">
          <a:avLst/>
        </a:prstGeom>
        <a:solidFill>
          <a:srgbClr val="231722"/>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lvl="0" algn="l" defTabSz="889000">
            <a:lnSpc>
              <a:spcPct val="90000"/>
            </a:lnSpc>
            <a:spcBef>
              <a:spcPct val="0"/>
            </a:spcBef>
            <a:spcAft>
              <a:spcPct val="35000"/>
            </a:spcAft>
          </a:pPr>
          <a:r>
            <a:rPr lang="en-AU" sz="2000" b="1" kern="1200" dirty="0" smtClean="0"/>
            <a:t>The senior housing in Taiwan </a:t>
          </a:r>
          <a:endParaRPr lang="zh-TW" altLang="en-US" sz="2000" kern="1200" dirty="0"/>
        </a:p>
      </dsp:txBody>
      <dsp:txXfrm>
        <a:off x="442849" y="1576959"/>
        <a:ext cx="6199888" cy="590400"/>
      </dsp:txXfrm>
    </dsp:sp>
    <dsp:sp modelId="{668F935A-61D0-44FB-B54C-610D9686735D}">
      <dsp:nvSpPr>
        <dsp:cNvPr id="0" name=""/>
        <dsp:cNvSpPr/>
      </dsp:nvSpPr>
      <dsp:spPr>
        <a:xfrm>
          <a:off x="0" y="4228359"/>
          <a:ext cx="8856984" cy="11025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7400" tIns="416560" rIns="687400" bIns="128016" numCol="1" spcCol="1270" anchor="t" anchorCtr="0">
          <a:noAutofit/>
        </a:bodyPr>
        <a:lstStyle/>
        <a:p>
          <a:pPr marL="171450" lvl="1" indent="-171450" algn="l" defTabSz="800100">
            <a:lnSpc>
              <a:spcPct val="90000"/>
            </a:lnSpc>
            <a:spcBef>
              <a:spcPct val="0"/>
            </a:spcBef>
            <a:spcAft>
              <a:spcPct val="15000"/>
            </a:spcAft>
            <a:buChar char="••"/>
          </a:pPr>
          <a:r>
            <a:rPr lang="en-US" altLang="zh-TW" sz="1800" b="1" kern="1200" dirty="0" smtClean="0">
              <a:latin typeface="Calibri" pitchFamily="34" charset="0"/>
              <a:cs typeface="Calibri" pitchFamily="34" charset="0"/>
            </a:rPr>
            <a:t>Factors influence of choosing senior housing  for the elderly</a:t>
          </a:r>
          <a:endParaRPr lang="zh-TW" altLang="en-US" sz="1800" b="1" kern="1200" dirty="0" smtClean="0">
            <a:latin typeface="Calibri" pitchFamily="34" charset="0"/>
            <a:cs typeface="Calibri" pitchFamily="34" charset="0"/>
          </a:endParaRPr>
        </a:p>
        <a:p>
          <a:pPr marL="171450" lvl="1" indent="-171450" algn="l" defTabSz="800100">
            <a:lnSpc>
              <a:spcPct val="90000"/>
            </a:lnSpc>
            <a:spcBef>
              <a:spcPct val="0"/>
            </a:spcBef>
            <a:spcAft>
              <a:spcPct val="15000"/>
            </a:spcAft>
            <a:buChar char="••"/>
          </a:pPr>
          <a:r>
            <a:rPr lang="en-AU" sz="1800" b="1" kern="1200" dirty="0" smtClean="0">
              <a:latin typeface="Calibri" pitchFamily="34" charset="0"/>
              <a:cs typeface="Calibri" pitchFamily="34" charset="0"/>
            </a:rPr>
            <a:t>Analysis Results</a:t>
          </a:r>
          <a:endParaRPr lang="zh-TW" altLang="en-US" sz="1800" b="1" kern="1200" dirty="0" smtClean="0">
            <a:latin typeface="Calibri" pitchFamily="34" charset="0"/>
            <a:cs typeface="Calibri" pitchFamily="34" charset="0"/>
          </a:endParaRPr>
        </a:p>
      </dsp:txBody>
      <dsp:txXfrm>
        <a:off x="0" y="4228359"/>
        <a:ext cx="8856984" cy="1102500"/>
      </dsp:txXfrm>
    </dsp:sp>
    <dsp:sp modelId="{D11D2C0F-C5D6-45C1-93E4-5A138DBB2E00}">
      <dsp:nvSpPr>
        <dsp:cNvPr id="0" name=""/>
        <dsp:cNvSpPr/>
      </dsp:nvSpPr>
      <dsp:spPr>
        <a:xfrm>
          <a:off x="442849" y="3933159"/>
          <a:ext cx="6199888" cy="590400"/>
        </a:xfrm>
        <a:prstGeom prst="rect">
          <a:avLst/>
        </a:prstGeom>
        <a:solidFill>
          <a:srgbClr val="231722"/>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lvl="0" algn="l" defTabSz="889000">
            <a:lnSpc>
              <a:spcPct val="90000"/>
            </a:lnSpc>
            <a:spcBef>
              <a:spcPct val="0"/>
            </a:spcBef>
            <a:spcAft>
              <a:spcPct val="35000"/>
            </a:spcAft>
          </a:pPr>
          <a:r>
            <a:rPr lang="en-US" altLang="zh-TW" sz="2000" b="1" kern="1200" dirty="0" smtClean="0"/>
            <a:t>Research Methods</a:t>
          </a:r>
          <a:endParaRPr lang="zh-TW" altLang="en-US" sz="2000" kern="1200" dirty="0"/>
        </a:p>
      </dsp:txBody>
      <dsp:txXfrm>
        <a:off x="442849" y="3933159"/>
        <a:ext cx="6199888" cy="590400"/>
      </dsp:txXfrm>
    </dsp:sp>
    <dsp:sp modelId="{0BF5C0C1-B144-4B3D-BA2C-4123D22BECE5}">
      <dsp:nvSpPr>
        <dsp:cNvPr id="0" name=""/>
        <dsp:cNvSpPr/>
      </dsp:nvSpPr>
      <dsp:spPr>
        <a:xfrm>
          <a:off x="0" y="5734060"/>
          <a:ext cx="8856984" cy="5040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024781-19BB-4794-8783-63536A2AEB7D}">
      <dsp:nvSpPr>
        <dsp:cNvPr id="0" name=""/>
        <dsp:cNvSpPr/>
      </dsp:nvSpPr>
      <dsp:spPr>
        <a:xfrm>
          <a:off x="442849" y="5438860"/>
          <a:ext cx="6199888" cy="590400"/>
        </a:xfrm>
        <a:prstGeom prst="rect">
          <a:avLst/>
        </a:prstGeom>
        <a:solidFill>
          <a:srgbClr val="231722"/>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lvl="0" algn="l" defTabSz="889000">
            <a:lnSpc>
              <a:spcPct val="90000"/>
            </a:lnSpc>
            <a:spcBef>
              <a:spcPct val="0"/>
            </a:spcBef>
            <a:spcAft>
              <a:spcPct val="35000"/>
            </a:spcAft>
          </a:pPr>
          <a:r>
            <a:rPr lang="en-US" sz="2000" b="1" kern="1200" dirty="0" smtClean="0"/>
            <a:t>Conclusion</a:t>
          </a:r>
          <a:endParaRPr lang="zh-TW" altLang="en-US" sz="2000" kern="1200" dirty="0"/>
        </a:p>
      </dsp:txBody>
      <dsp:txXfrm>
        <a:off x="442849" y="5438860"/>
        <a:ext cx="6199888" cy="590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2F883E-05E7-4769-8464-55CEB821EA3C}">
      <dsp:nvSpPr>
        <dsp:cNvPr id="0" name=""/>
        <dsp:cNvSpPr/>
      </dsp:nvSpPr>
      <dsp:spPr>
        <a:xfrm>
          <a:off x="3383" y="1088271"/>
          <a:ext cx="3009848" cy="1978464"/>
        </a:xfrm>
        <a:prstGeom prst="roundRect">
          <a:avLst>
            <a:gd name="adj" fmla="val 10000"/>
          </a:avLst>
        </a:prstGeom>
        <a:blipFill rotWithShape="0">
          <a:blip xmlns:r="http://schemas.openxmlformats.org/officeDocument/2006/relationships" r:embed="rId1"/>
          <a:stretch>
            <a:fillRect/>
          </a:stretch>
        </a:blip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56CA89-6425-4EF3-830D-F99122E23121}">
      <dsp:nvSpPr>
        <dsp:cNvPr id="0" name=""/>
        <dsp:cNvSpPr/>
      </dsp:nvSpPr>
      <dsp:spPr>
        <a:xfrm>
          <a:off x="493359" y="2808656"/>
          <a:ext cx="3009848" cy="947079"/>
        </a:xfrm>
        <a:prstGeom prst="rect">
          <a:avLst/>
        </a:prstGeom>
        <a:solidFill>
          <a:srgbClr val="002060"/>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AU" altLang="zh-TW" sz="2000" kern="1200" dirty="0" smtClean="0"/>
            <a:t>Three-generation family </a:t>
          </a:r>
          <a:endParaRPr lang="zh-TW" altLang="en-US" sz="2000" kern="1200" dirty="0" smtClean="0"/>
        </a:p>
      </dsp:txBody>
      <dsp:txXfrm>
        <a:off x="493359" y="2808656"/>
        <a:ext cx="3009848" cy="947079"/>
      </dsp:txXfrm>
    </dsp:sp>
    <dsp:sp modelId="{E19E5510-A04F-4F89-AE96-A4054B53C2BE}">
      <dsp:nvSpPr>
        <dsp:cNvPr id="0" name=""/>
        <dsp:cNvSpPr/>
      </dsp:nvSpPr>
      <dsp:spPr>
        <a:xfrm>
          <a:off x="3592996" y="1819532"/>
          <a:ext cx="579763" cy="515941"/>
        </a:xfrm>
        <a:prstGeom prst="rightArrow">
          <a:avLst>
            <a:gd name="adj1" fmla="val 60000"/>
            <a:gd name="adj2" fmla="val 50000"/>
          </a:avLst>
        </a:prstGeom>
        <a:solidFill>
          <a:schemeClr val="tx2">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zh-TW" altLang="en-US" sz="2300" kern="1200"/>
        </a:p>
      </dsp:txBody>
      <dsp:txXfrm>
        <a:off x="3592996" y="1922720"/>
        <a:ext cx="424981" cy="309565"/>
      </dsp:txXfrm>
    </dsp:sp>
    <dsp:sp modelId="{A88C1CFF-4988-4ABF-BAF9-9365BE822D57}">
      <dsp:nvSpPr>
        <dsp:cNvPr id="0" name=""/>
        <dsp:cNvSpPr/>
      </dsp:nvSpPr>
      <dsp:spPr>
        <a:xfrm>
          <a:off x="4669699" y="1088271"/>
          <a:ext cx="3009848" cy="1978464"/>
        </a:xfrm>
        <a:prstGeom prst="roundRect">
          <a:avLst>
            <a:gd name="adj" fmla="val 10000"/>
          </a:avLst>
        </a:prstGeom>
        <a:blipFill rotWithShape="0">
          <a:blip xmlns:r="http://schemas.openxmlformats.org/officeDocument/2006/relationships" r:embed="rId2"/>
          <a:stretch>
            <a:fillRect/>
          </a:stretch>
        </a:blip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063D31-FF38-4C28-910A-11B3EE97902B}">
      <dsp:nvSpPr>
        <dsp:cNvPr id="0" name=""/>
        <dsp:cNvSpPr/>
      </dsp:nvSpPr>
      <dsp:spPr>
        <a:xfrm>
          <a:off x="5159675" y="2808656"/>
          <a:ext cx="3009848" cy="947079"/>
        </a:xfrm>
        <a:prstGeom prst="rect">
          <a:avLst/>
        </a:prstGeom>
        <a:solidFill>
          <a:srgbClr val="002060"/>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AU" sz="2000" kern="1200" dirty="0" smtClean="0"/>
            <a:t>Nuclear family</a:t>
          </a:r>
          <a:endParaRPr lang="zh-TW" altLang="en-US" sz="2000" kern="1200" dirty="0"/>
        </a:p>
      </dsp:txBody>
      <dsp:txXfrm>
        <a:off x="5159675" y="2808656"/>
        <a:ext cx="3009848" cy="9470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D3AA3-FD33-43A9-AC5C-0B25A9FA82AA}">
      <dsp:nvSpPr>
        <dsp:cNvPr id="0" name=""/>
        <dsp:cNvSpPr/>
      </dsp:nvSpPr>
      <dsp:spPr>
        <a:xfrm>
          <a:off x="1188129" y="281"/>
          <a:ext cx="1576519" cy="575501"/>
        </a:xfrm>
        <a:prstGeom prst="rect">
          <a:avLst/>
        </a:prstGeom>
        <a:solidFill>
          <a:srgbClr val="231722"/>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AU" sz="2000" kern="1200" dirty="0" smtClean="0"/>
            <a:t>urbanization</a:t>
          </a:r>
          <a:endParaRPr lang="zh-TW" altLang="en-US" sz="2000" kern="1200" dirty="0"/>
        </a:p>
      </dsp:txBody>
      <dsp:txXfrm>
        <a:off x="1188129" y="281"/>
        <a:ext cx="1576519" cy="575501"/>
      </dsp:txXfrm>
    </dsp:sp>
    <dsp:sp modelId="{A425C7BE-FC29-49C3-8FA2-39365596BE10}">
      <dsp:nvSpPr>
        <dsp:cNvPr id="0" name=""/>
        <dsp:cNvSpPr/>
      </dsp:nvSpPr>
      <dsp:spPr>
        <a:xfrm>
          <a:off x="2860565" y="281"/>
          <a:ext cx="2092599" cy="575501"/>
        </a:xfrm>
        <a:prstGeom prst="rect">
          <a:avLst/>
        </a:prstGeom>
        <a:solidFill>
          <a:srgbClr val="231722"/>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AU" sz="2000" kern="1200" dirty="0" smtClean="0"/>
            <a:t>academic degree</a:t>
          </a:r>
          <a:endParaRPr lang="en-US" altLang="zh-TW" sz="2000" kern="1200" dirty="0" smtClean="0">
            <a:latin typeface="微軟正黑體" pitchFamily="34" charset="-120"/>
            <a:ea typeface="微軟正黑體" pitchFamily="34" charset="-120"/>
          </a:endParaRPr>
        </a:p>
      </dsp:txBody>
      <dsp:txXfrm>
        <a:off x="2860565" y="281"/>
        <a:ext cx="2092599" cy="575501"/>
      </dsp:txXfrm>
    </dsp:sp>
    <dsp:sp modelId="{4F878582-BA7C-4556-8210-D721AE60E608}">
      <dsp:nvSpPr>
        <dsp:cNvPr id="0" name=""/>
        <dsp:cNvSpPr/>
      </dsp:nvSpPr>
      <dsp:spPr>
        <a:xfrm>
          <a:off x="5049082" y="281"/>
          <a:ext cx="2793464" cy="575501"/>
        </a:xfrm>
        <a:prstGeom prst="rect">
          <a:avLst/>
        </a:prstGeom>
        <a:solidFill>
          <a:srgbClr val="231722"/>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AU" sz="2000" kern="1200" dirty="0" smtClean="0"/>
            <a:t>double salary household</a:t>
          </a:r>
          <a:endParaRPr lang="en-US" altLang="zh-TW" sz="2000" kern="1200" dirty="0" smtClean="0">
            <a:latin typeface="微軟正黑體" pitchFamily="34" charset="-120"/>
            <a:ea typeface="微軟正黑體" pitchFamily="34" charset="-120"/>
          </a:endParaRPr>
        </a:p>
      </dsp:txBody>
      <dsp:txXfrm>
        <a:off x="5049082" y="281"/>
        <a:ext cx="2793464" cy="575501"/>
      </dsp:txXfrm>
    </dsp:sp>
    <dsp:sp modelId="{866AFF4C-43CC-4DFD-BD69-C16609C092AE}">
      <dsp:nvSpPr>
        <dsp:cNvPr id="0" name=""/>
        <dsp:cNvSpPr/>
      </dsp:nvSpPr>
      <dsp:spPr>
        <a:xfrm>
          <a:off x="7938463" y="281"/>
          <a:ext cx="2034646" cy="575501"/>
        </a:xfrm>
        <a:prstGeom prst="rect">
          <a:avLst/>
        </a:prstGeom>
        <a:solidFill>
          <a:srgbClr val="231722"/>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AU" sz="2000" kern="1200" dirty="0" smtClean="0"/>
            <a:t>Social movement</a:t>
          </a:r>
          <a:endParaRPr lang="en-US" altLang="zh-TW" sz="2000" kern="1200" dirty="0" smtClean="0">
            <a:latin typeface="微軟正黑體" pitchFamily="34" charset="-120"/>
            <a:ea typeface="微軟正黑體" pitchFamily="34" charset="-120"/>
          </a:endParaRPr>
        </a:p>
      </dsp:txBody>
      <dsp:txXfrm>
        <a:off x="7938463" y="281"/>
        <a:ext cx="2034646" cy="5755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4F7968-67ED-412C-AEDA-A8C2F79487CF}">
      <dsp:nvSpPr>
        <dsp:cNvPr id="0" name=""/>
        <dsp:cNvSpPr/>
      </dsp:nvSpPr>
      <dsp:spPr>
        <a:xfrm>
          <a:off x="3328792" y="2120432"/>
          <a:ext cx="2591639" cy="2591639"/>
        </a:xfrm>
        <a:prstGeom prst="gear9">
          <a:avLst/>
        </a:prstGeom>
        <a:solidFill>
          <a:schemeClr val="accent1">
            <a:lumMod val="5000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sp3d extrusionH="28000" prstMaterial="matte"/>
        </a:bodyPr>
        <a:lstStyle/>
        <a:p>
          <a:pPr lvl="0" algn="ctr" defTabSz="800100">
            <a:lnSpc>
              <a:spcPct val="90000"/>
            </a:lnSpc>
            <a:spcBef>
              <a:spcPct val="0"/>
            </a:spcBef>
            <a:spcAft>
              <a:spcPct val="35000"/>
            </a:spcAft>
          </a:pPr>
          <a:r>
            <a:rPr lang="en-AU" altLang="zh-TW" sz="1800" kern="1200" dirty="0" smtClean="0"/>
            <a:t>demand and supply </a:t>
          </a:r>
          <a:endParaRPr lang="zh-TW" altLang="en-US" sz="1800" kern="1200" dirty="0"/>
        </a:p>
      </dsp:txBody>
      <dsp:txXfrm>
        <a:off x="3849827" y="2727511"/>
        <a:ext cx="1549569" cy="1332156"/>
      </dsp:txXfrm>
    </dsp:sp>
    <dsp:sp modelId="{4BE04E8B-BD0E-4DEF-81EC-A3D2D6AF790D}">
      <dsp:nvSpPr>
        <dsp:cNvPr id="0" name=""/>
        <dsp:cNvSpPr/>
      </dsp:nvSpPr>
      <dsp:spPr>
        <a:xfrm>
          <a:off x="1820929" y="1507863"/>
          <a:ext cx="1884828" cy="1884828"/>
        </a:xfrm>
        <a:prstGeom prst="gear6">
          <a:avLst/>
        </a:prstGeom>
        <a:solidFill>
          <a:schemeClr val="accent1">
            <a:lumMod val="5000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sp3d extrusionH="28000" prstMaterial="matte"/>
        </a:bodyPr>
        <a:lstStyle/>
        <a:p>
          <a:pPr lvl="0" algn="ctr" defTabSz="800100">
            <a:lnSpc>
              <a:spcPct val="90000"/>
            </a:lnSpc>
            <a:spcBef>
              <a:spcPct val="0"/>
            </a:spcBef>
            <a:spcAft>
              <a:spcPct val="35000"/>
            </a:spcAft>
          </a:pPr>
          <a:r>
            <a:rPr lang="en-US" altLang="zh-TW" sz="1800" kern="1200" dirty="0" smtClean="0"/>
            <a:t>senior housing </a:t>
          </a:r>
          <a:endParaRPr lang="zh-TW" altLang="en-US" sz="1800" kern="1200" dirty="0"/>
        </a:p>
      </dsp:txBody>
      <dsp:txXfrm>
        <a:off x="2295440" y="1985242"/>
        <a:ext cx="935806" cy="930070"/>
      </dsp:txXfrm>
    </dsp:sp>
    <dsp:sp modelId="{B6AF7BF8-C9EF-4C25-A4B0-C372F938C615}">
      <dsp:nvSpPr>
        <dsp:cNvPr id="0" name=""/>
        <dsp:cNvSpPr/>
      </dsp:nvSpPr>
      <dsp:spPr>
        <a:xfrm rot="20700000">
          <a:off x="2876625" y="207523"/>
          <a:ext cx="1846747" cy="1846747"/>
        </a:xfrm>
        <a:prstGeom prst="gear6">
          <a:avLst/>
        </a:prstGeom>
        <a:solidFill>
          <a:schemeClr val="accent1">
            <a:lumMod val="5000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sp3d extrusionH="28000" prstMaterial="matte"/>
        </a:bodyPr>
        <a:lstStyle/>
        <a:p>
          <a:pPr lvl="0" algn="ctr" defTabSz="800100">
            <a:lnSpc>
              <a:spcPct val="90000"/>
            </a:lnSpc>
            <a:spcBef>
              <a:spcPct val="0"/>
            </a:spcBef>
            <a:spcAft>
              <a:spcPct val="35000"/>
            </a:spcAft>
          </a:pPr>
          <a:r>
            <a:rPr lang="en-AU" altLang="zh-TW" sz="1800" kern="1200" dirty="0" smtClean="0"/>
            <a:t>silver generation </a:t>
          </a:r>
          <a:endParaRPr lang="zh-TW" altLang="en-US" sz="1800" kern="1200" dirty="0"/>
        </a:p>
      </dsp:txBody>
      <dsp:txXfrm rot="-20700000">
        <a:off x="3281671" y="612569"/>
        <a:ext cx="1036655" cy="1036655"/>
      </dsp:txXfrm>
    </dsp:sp>
    <dsp:sp modelId="{804DDF3E-C7A6-477A-BEC4-D68A8D074AC6}">
      <dsp:nvSpPr>
        <dsp:cNvPr id="0" name=""/>
        <dsp:cNvSpPr/>
      </dsp:nvSpPr>
      <dsp:spPr>
        <a:xfrm>
          <a:off x="3135235" y="1726096"/>
          <a:ext cx="3317298" cy="3317298"/>
        </a:xfrm>
        <a:prstGeom prst="circularArrow">
          <a:avLst>
            <a:gd name="adj1" fmla="val 4687"/>
            <a:gd name="adj2" fmla="val 299029"/>
            <a:gd name="adj3" fmla="val 2527285"/>
            <a:gd name="adj4" fmla="val 15837529"/>
            <a:gd name="adj5" fmla="val 5469"/>
          </a:avLst>
        </a:prstGeom>
        <a:solidFill>
          <a:schemeClr val="dk2">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sp>
    <dsp:sp modelId="{9358CDB5-9F4F-498D-87FD-772B6F6C84E9}">
      <dsp:nvSpPr>
        <dsp:cNvPr id="0" name=""/>
        <dsp:cNvSpPr/>
      </dsp:nvSpPr>
      <dsp:spPr>
        <a:xfrm>
          <a:off x="1487129" y="1088599"/>
          <a:ext cx="2410224" cy="2410224"/>
        </a:xfrm>
        <a:prstGeom prst="leftCircularArrow">
          <a:avLst>
            <a:gd name="adj1" fmla="val 6452"/>
            <a:gd name="adj2" fmla="val 429999"/>
            <a:gd name="adj3" fmla="val 10489124"/>
            <a:gd name="adj4" fmla="val 14837806"/>
            <a:gd name="adj5" fmla="val 7527"/>
          </a:avLst>
        </a:prstGeom>
        <a:solidFill>
          <a:schemeClr val="dk2">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sp>
    <dsp:sp modelId="{84A022BA-A7D1-4B4F-A505-95365F62EE6E}">
      <dsp:nvSpPr>
        <dsp:cNvPr id="0" name=""/>
        <dsp:cNvSpPr/>
      </dsp:nvSpPr>
      <dsp:spPr>
        <a:xfrm>
          <a:off x="2449454" y="-199205"/>
          <a:ext cx="2598707" cy="2598707"/>
        </a:xfrm>
        <a:prstGeom prst="circularArrow">
          <a:avLst>
            <a:gd name="adj1" fmla="val 5984"/>
            <a:gd name="adj2" fmla="val 394124"/>
            <a:gd name="adj3" fmla="val 13313824"/>
            <a:gd name="adj4" fmla="val 10508221"/>
            <a:gd name="adj5" fmla="val 6981"/>
          </a:avLst>
        </a:prstGeom>
        <a:solidFill>
          <a:schemeClr val="dk2">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FEA518-05E4-4092-91D1-ACE7AA45C899}">
      <dsp:nvSpPr>
        <dsp:cNvPr id="0" name=""/>
        <dsp:cNvSpPr/>
      </dsp:nvSpPr>
      <dsp:spPr>
        <a:xfrm>
          <a:off x="0" y="164488"/>
          <a:ext cx="8316924" cy="542322"/>
        </a:xfrm>
        <a:prstGeom prst="rect">
          <a:avLst/>
        </a:prstGeom>
        <a:solidFill>
          <a:srgbClr val="181218"/>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altLang="zh-TW" sz="2400" kern="1200" dirty="0" smtClean="0"/>
            <a:t>Personal factors</a:t>
          </a:r>
          <a:endParaRPr lang="zh-TW" altLang="en-US" sz="2400" kern="1200" dirty="0"/>
        </a:p>
      </dsp:txBody>
      <dsp:txXfrm>
        <a:off x="0" y="164488"/>
        <a:ext cx="8316924" cy="542322"/>
      </dsp:txXfrm>
    </dsp:sp>
    <dsp:sp modelId="{1A6DDD93-D0D4-4211-8C6A-13CEADAEA6A1}">
      <dsp:nvSpPr>
        <dsp:cNvPr id="0" name=""/>
        <dsp:cNvSpPr/>
      </dsp:nvSpPr>
      <dsp:spPr>
        <a:xfrm>
          <a:off x="0" y="706810"/>
          <a:ext cx="8316924" cy="1159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4062"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altLang="zh-TW" sz="1600" kern="1200" dirty="0" smtClean="0">
              <a:latin typeface="Arial Unicode MS" pitchFamily="34" charset="-120"/>
              <a:ea typeface="Arial Unicode MS" pitchFamily="34" charset="-120"/>
              <a:cs typeface="Arial Unicode MS" pitchFamily="34" charset="-120"/>
            </a:rPr>
            <a:t>Independent lifestyle &amp; </a:t>
          </a:r>
          <a:r>
            <a:rPr lang="en-US" altLang="en-US" sz="1600" kern="1200" dirty="0" smtClean="0">
              <a:latin typeface="Arial Unicode MS" pitchFamily="34" charset="-120"/>
              <a:ea typeface="Arial Unicode MS" pitchFamily="34" charset="-120"/>
              <a:cs typeface="Arial Unicode MS" pitchFamily="34" charset="-120"/>
            </a:rPr>
            <a:t>Interact with people of different ages</a:t>
          </a:r>
          <a:endParaRPr lang="zh-TW" altLang="en-US" sz="1600" kern="1200" dirty="0">
            <a:latin typeface="Arial Unicode MS" pitchFamily="34" charset="-120"/>
            <a:ea typeface="Arial Unicode MS" pitchFamily="34" charset="-120"/>
            <a:cs typeface="Arial Unicode MS" pitchFamily="34" charset="-120"/>
          </a:endParaRPr>
        </a:p>
        <a:p>
          <a:pPr marL="171450" lvl="1" indent="-171450" algn="l" defTabSz="711200">
            <a:lnSpc>
              <a:spcPct val="90000"/>
            </a:lnSpc>
            <a:spcBef>
              <a:spcPct val="0"/>
            </a:spcBef>
            <a:spcAft>
              <a:spcPct val="20000"/>
            </a:spcAft>
            <a:buChar char="••"/>
          </a:pPr>
          <a:r>
            <a:rPr lang="en-US" altLang="en-US" sz="1600" kern="1200" dirty="0" smtClean="0">
              <a:latin typeface="Arial Unicode MS" pitchFamily="34" charset="-120"/>
              <a:ea typeface="Arial Unicode MS" pitchFamily="34" charset="-120"/>
              <a:cs typeface="Arial Unicode MS" pitchFamily="34" charset="-120"/>
            </a:rPr>
            <a:t>Little information about senior housing</a:t>
          </a:r>
          <a:endParaRPr lang="zh-TW" altLang="en-US" sz="1600" kern="1200" dirty="0">
            <a:latin typeface="Arial Unicode MS" pitchFamily="34" charset="-120"/>
            <a:ea typeface="Arial Unicode MS" pitchFamily="34" charset="-120"/>
            <a:cs typeface="Arial Unicode MS" pitchFamily="34" charset="-120"/>
          </a:endParaRPr>
        </a:p>
        <a:p>
          <a:pPr marL="171450" lvl="1" indent="-171450" algn="l" defTabSz="711200">
            <a:lnSpc>
              <a:spcPct val="90000"/>
            </a:lnSpc>
            <a:spcBef>
              <a:spcPct val="0"/>
            </a:spcBef>
            <a:spcAft>
              <a:spcPct val="20000"/>
            </a:spcAft>
            <a:buChar char="••"/>
          </a:pPr>
          <a:r>
            <a:rPr lang="en-US" altLang="en-US" sz="1600" kern="1200" dirty="0" smtClean="0">
              <a:latin typeface="Arial Unicode MS" pitchFamily="34" charset="-120"/>
              <a:ea typeface="Arial Unicode MS" pitchFamily="34" charset="-120"/>
              <a:cs typeface="Arial Unicode MS" pitchFamily="34" charset="-120"/>
            </a:rPr>
            <a:t>Own residential property rights</a:t>
          </a:r>
          <a:endParaRPr lang="zh-TW" altLang="en-US" sz="1600" kern="1200" dirty="0">
            <a:latin typeface="Arial Unicode MS" pitchFamily="34" charset="-120"/>
            <a:ea typeface="Arial Unicode MS" pitchFamily="34" charset="-120"/>
            <a:cs typeface="Arial Unicode MS" pitchFamily="34" charset="-120"/>
          </a:endParaRPr>
        </a:p>
      </dsp:txBody>
      <dsp:txXfrm>
        <a:off x="0" y="706810"/>
        <a:ext cx="8316924" cy="1159200"/>
      </dsp:txXfrm>
    </dsp:sp>
    <dsp:sp modelId="{F5FF680E-BE4F-440C-9CB7-DD7C01D3342B}">
      <dsp:nvSpPr>
        <dsp:cNvPr id="0" name=""/>
        <dsp:cNvSpPr/>
      </dsp:nvSpPr>
      <dsp:spPr>
        <a:xfrm>
          <a:off x="0" y="1927467"/>
          <a:ext cx="8316924" cy="516013"/>
        </a:xfrm>
        <a:prstGeom prst="rect">
          <a:avLst/>
        </a:prstGeom>
        <a:solidFill>
          <a:srgbClr val="181218"/>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kumimoji="0" lang="en-US" altLang="zh-TW" sz="2400" kern="1200" dirty="0" smtClean="0">
              <a:solidFill>
                <a:schemeClr val="bg1"/>
              </a:solidFill>
              <a:effectLst/>
              <a:latin typeface="微軟正黑體" pitchFamily="34" charset="-120"/>
              <a:ea typeface="微軟正黑體" pitchFamily="34" charset="-120"/>
              <a:cs typeface="+mn-cs"/>
            </a:rPr>
            <a:t>Factors which influence decision- making</a:t>
          </a:r>
          <a:endParaRPr lang="en-AU" altLang="zh-TW" sz="2400" kern="1200" dirty="0" smtClean="0">
            <a:solidFill>
              <a:schemeClr val="bg1"/>
            </a:solidFill>
          </a:endParaRPr>
        </a:p>
      </dsp:txBody>
      <dsp:txXfrm>
        <a:off x="0" y="1927467"/>
        <a:ext cx="8316924" cy="516013"/>
      </dsp:txXfrm>
    </dsp:sp>
    <dsp:sp modelId="{4A189092-251E-43D5-9175-EEC31D523770}">
      <dsp:nvSpPr>
        <dsp:cNvPr id="0" name=""/>
        <dsp:cNvSpPr/>
      </dsp:nvSpPr>
      <dsp:spPr>
        <a:xfrm>
          <a:off x="0" y="2440646"/>
          <a:ext cx="8316924" cy="278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4062" tIns="20320" rIns="113792" bIns="20320" numCol="1" spcCol="1270" anchor="t" anchorCtr="0">
          <a:noAutofit/>
        </a:bodyPr>
        <a:lstStyle/>
        <a:p>
          <a:pPr marL="171450" lvl="1" indent="-171450" algn="l" defTabSz="711200">
            <a:lnSpc>
              <a:spcPct val="100000"/>
            </a:lnSpc>
            <a:spcBef>
              <a:spcPct val="0"/>
            </a:spcBef>
            <a:spcAft>
              <a:spcPts val="400"/>
            </a:spcAft>
            <a:buChar char="••"/>
          </a:pPr>
          <a:r>
            <a:rPr lang="en-US" altLang="zh-TW" sz="1600" kern="1200" dirty="0" smtClean="0">
              <a:latin typeface="Arial Unicode MS" pitchFamily="34" charset="-120"/>
              <a:ea typeface="Arial Unicode MS" pitchFamily="34" charset="-120"/>
              <a:cs typeface="Arial Unicode MS" pitchFamily="34" charset="-120"/>
            </a:rPr>
            <a:t>Maintenance of their physical and mental health.</a:t>
          </a:r>
          <a:endParaRPr lang="en-AU" altLang="zh-TW" sz="1600" kern="1200" dirty="0" smtClean="0">
            <a:latin typeface="Arial Unicode MS" pitchFamily="34" charset="-120"/>
            <a:ea typeface="Arial Unicode MS" pitchFamily="34" charset="-120"/>
            <a:cs typeface="Arial Unicode MS" pitchFamily="34" charset="-120"/>
          </a:endParaRPr>
        </a:p>
        <a:p>
          <a:pPr marL="171450" lvl="1" indent="-171450" algn="l" defTabSz="711200">
            <a:lnSpc>
              <a:spcPct val="100000"/>
            </a:lnSpc>
            <a:spcBef>
              <a:spcPct val="0"/>
            </a:spcBef>
            <a:spcAft>
              <a:spcPts val="400"/>
            </a:spcAft>
            <a:buChar char="••"/>
          </a:pPr>
          <a:r>
            <a:rPr lang="en-US" altLang="zh-TW" sz="1600" kern="1200" dirty="0" smtClean="0">
              <a:latin typeface="Arial Unicode MS" pitchFamily="34" charset="-120"/>
              <a:ea typeface="Arial Unicode MS" pitchFamily="34" charset="-120"/>
              <a:cs typeface="Arial Unicode MS" pitchFamily="34" charset="-120"/>
            </a:rPr>
            <a:t>Multi-functional housing facilities, which combine medical care and social education.</a:t>
          </a:r>
          <a:endParaRPr lang="en-AU" altLang="zh-TW" sz="1600" kern="1200" dirty="0" smtClean="0">
            <a:latin typeface="Arial Unicode MS" pitchFamily="34" charset="-120"/>
            <a:ea typeface="Arial Unicode MS" pitchFamily="34" charset="-120"/>
            <a:cs typeface="Arial Unicode MS" pitchFamily="34" charset="-120"/>
          </a:endParaRPr>
        </a:p>
        <a:p>
          <a:pPr marL="171450" lvl="1" indent="-171450" algn="l" defTabSz="711200">
            <a:lnSpc>
              <a:spcPct val="100000"/>
            </a:lnSpc>
            <a:spcBef>
              <a:spcPct val="0"/>
            </a:spcBef>
            <a:spcAft>
              <a:spcPts val="400"/>
            </a:spcAft>
            <a:buChar char="••"/>
          </a:pPr>
          <a:r>
            <a:rPr lang="en-US" altLang="zh-TW" sz="1600" kern="1200" dirty="0" smtClean="0">
              <a:latin typeface="Arial Unicode MS" pitchFamily="34" charset="-120"/>
              <a:ea typeface="Arial Unicode MS" pitchFamily="34" charset="-120"/>
              <a:cs typeface="Arial Unicode MS" pitchFamily="34" charset="-120"/>
            </a:rPr>
            <a:t>Hardware equipment, medical and health care equipment, life services, health care and a decent environment with good "service quality".</a:t>
          </a:r>
          <a:endParaRPr lang="en-AU" altLang="zh-TW" sz="1600" kern="1200" dirty="0" smtClean="0">
            <a:latin typeface="Arial Unicode MS" pitchFamily="34" charset="-120"/>
            <a:ea typeface="Arial Unicode MS" pitchFamily="34" charset="-120"/>
            <a:cs typeface="Arial Unicode MS" pitchFamily="34" charset="-120"/>
          </a:endParaRPr>
        </a:p>
        <a:p>
          <a:pPr marL="171450" lvl="1" indent="-171450" algn="l" defTabSz="711200">
            <a:lnSpc>
              <a:spcPct val="100000"/>
            </a:lnSpc>
            <a:spcBef>
              <a:spcPct val="0"/>
            </a:spcBef>
            <a:spcAft>
              <a:spcPts val="400"/>
            </a:spcAft>
            <a:buChar char="••"/>
          </a:pPr>
          <a:r>
            <a:rPr lang="en-US" sz="1600" kern="1200" dirty="0" smtClean="0">
              <a:latin typeface="Arial Unicode MS" pitchFamily="34" charset="-120"/>
              <a:ea typeface="Arial Unicode MS" pitchFamily="34" charset="-120"/>
              <a:cs typeface="Arial Unicode MS" pitchFamily="34" charset="-120"/>
            </a:rPr>
            <a:t>Landscape environment and food service</a:t>
          </a:r>
          <a:endParaRPr lang="en-AU" altLang="zh-TW" sz="1600" kern="1200" dirty="0" smtClean="0">
            <a:latin typeface="Arial Unicode MS" pitchFamily="34" charset="-120"/>
            <a:ea typeface="Arial Unicode MS" pitchFamily="34" charset="-120"/>
            <a:cs typeface="Arial Unicode MS" pitchFamily="34" charset="-120"/>
          </a:endParaRPr>
        </a:p>
        <a:p>
          <a:pPr marL="171450" lvl="1" indent="-171450" algn="l" defTabSz="711200">
            <a:lnSpc>
              <a:spcPct val="100000"/>
            </a:lnSpc>
            <a:spcBef>
              <a:spcPct val="0"/>
            </a:spcBef>
            <a:spcAft>
              <a:spcPts val="400"/>
            </a:spcAft>
            <a:buChar char="••"/>
          </a:pPr>
          <a:r>
            <a:rPr lang="en-US" altLang="zh-TW" sz="1600" kern="1200" dirty="0" smtClean="0">
              <a:latin typeface="Arial Unicode MS" pitchFamily="34" charset="-120"/>
              <a:ea typeface="Arial Unicode MS" pitchFamily="34" charset="-120"/>
              <a:cs typeface="Arial Unicode MS" pitchFamily="34" charset="-120"/>
            </a:rPr>
            <a:t>Suburban area with of leisure and health facilities.</a:t>
          </a:r>
          <a:endParaRPr lang="en-AU" altLang="zh-TW" sz="1600" kern="1200" dirty="0" smtClean="0">
            <a:latin typeface="Arial Unicode MS" pitchFamily="34" charset="-120"/>
            <a:ea typeface="Arial Unicode MS" pitchFamily="34" charset="-120"/>
            <a:cs typeface="Arial Unicode MS" pitchFamily="34" charset="-120"/>
          </a:endParaRPr>
        </a:p>
        <a:p>
          <a:pPr marL="171450" lvl="1" indent="-171450" algn="l" defTabSz="711200">
            <a:lnSpc>
              <a:spcPct val="100000"/>
            </a:lnSpc>
            <a:spcBef>
              <a:spcPct val="0"/>
            </a:spcBef>
            <a:spcAft>
              <a:spcPts val="400"/>
            </a:spcAft>
            <a:buChar char="••"/>
          </a:pPr>
          <a:r>
            <a:rPr lang="en-US" altLang="zh-TW" sz="1600" kern="1200" dirty="0" smtClean="0">
              <a:latin typeface="Arial Unicode MS" pitchFamily="34" charset="-120"/>
              <a:ea typeface="Arial Unicode MS" pitchFamily="34" charset="-120"/>
              <a:cs typeface="Arial Unicode MS" pitchFamily="34" charset="-120"/>
            </a:rPr>
            <a:t>The type of suburban residential of leisure and health.</a:t>
          </a:r>
          <a:endParaRPr lang="en-AU" altLang="zh-TW" sz="1600" kern="1200" dirty="0" smtClean="0">
            <a:latin typeface="Arial Unicode MS" pitchFamily="34" charset="-120"/>
            <a:ea typeface="Arial Unicode MS" pitchFamily="34" charset="-120"/>
            <a:cs typeface="Arial Unicode MS" pitchFamily="34" charset="-120"/>
          </a:endParaRPr>
        </a:p>
      </dsp:txBody>
      <dsp:txXfrm>
        <a:off x="0" y="2440646"/>
        <a:ext cx="8316924" cy="278208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0#1">
  <dgm:title val=""/>
  <dgm:desc val=""/>
  <dgm:catLst>
    <dgm:cat type="process" pri="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8C5D840D-C7E3-488C-98F2-7F5E3A780A1A}" type="datetimeFigureOut">
              <a:rPr lang="zh-TW" altLang="en-US"/>
              <a:pPr>
                <a:defRPr/>
              </a:pPr>
              <a:t>2012/5/31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8975F675-0362-4484-AB67-22C12F9C4F1F}" type="slidenum">
              <a:rPr lang="zh-TW" altLang="en-US"/>
              <a:pPr>
                <a:defRPr/>
              </a:pPr>
              <a:t>‹#›</a:t>
            </a:fld>
            <a:endParaRPr lang="zh-TW" altLang="en-US"/>
          </a:p>
        </p:txBody>
      </p:sp>
    </p:spTree>
    <p:extLst>
      <p:ext uri="{BB962C8B-B14F-4D97-AF65-F5344CB8AC3E}">
        <p14:creationId xmlns:p14="http://schemas.microsoft.com/office/powerpoint/2010/main" val="31950530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TW" smtClean="0"/>
          </a:p>
        </p:txBody>
      </p:sp>
      <p:sp>
        <p:nvSpPr>
          <p:cNvPr id="2355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fontAlgn="base" hangingPunct="1">
              <a:spcBef>
                <a:spcPct val="0"/>
              </a:spcBef>
              <a:spcAft>
                <a:spcPct val="0"/>
              </a:spcAft>
            </a:pPr>
            <a:fld id="{1D100A44-6885-4182-8EC1-A89E1CF7B398}" type="slidenum">
              <a:rPr kumimoji="0" lang="zh-TW" altLang="en-US" smtClean="0">
                <a:latin typeface="Calibri" pitchFamily="34" charset="0"/>
              </a:rPr>
              <a:pPr eaLnBrk="1" fontAlgn="base" hangingPunct="1">
                <a:spcBef>
                  <a:spcPct val="0"/>
                </a:spcBef>
                <a:spcAft>
                  <a:spcPct val="0"/>
                </a:spcAft>
              </a:pPr>
              <a:t>1</a:t>
            </a:fld>
            <a:endParaRPr kumimoji="0" lang="zh-TW" altLang="en-US"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zh-TW" smtClean="0"/>
          </a:p>
        </p:txBody>
      </p:sp>
      <p:sp>
        <p:nvSpPr>
          <p:cNvPr id="3277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fontAlgn="base" hangingPunct="1">
              <a:spcBef>
                <a:spcPct val="0"/>
              </a:spcBef>
              <a:spcAft>
                <a:spcPct val="0"/>
              </a:spcAft>
            </a:pPr>
            <a:fld id="{1B30D415-A53C-4BA6-8371-B15E07F4437E}" type="slidenum">
              <a:rPr kumimoji="0" lang="zh-TW" altLang="en-US" smtClean="0">
                <a:latin typeface="Calibri" pitchFamily="34" charset="0"/>
              </a:rPr>
              <a:pPr eaLnBrk="1" fontAlgn="base" hangingPunct="1">
                <a:spcBef>
                  <a:spcPct val="0"/>
                </a:spcBef>
                <a:spcAft>
                  <a:spcPct val="0"/>
                </a:spcAft>
              </a:pPr>
              <a:t>10</a:t>
            </a:fld>
            <a:endParaRPr kumimoji="0" lang="zh-TW" altLang="en-US" smtClean="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73050" indent="-273050" eaLnBrk="1" hangingPunct="1">
              <a:lnSpc>
                <a:spcPct val="150000"/>
              </a:lnSpc>
              <a:spcBef>
                <a:spcPct val="0"/>
              </a:spcBef>
              <a:buFont typeface="Wingdings 2" pitchFamily="18" charset="2"/>
              <a:buNone/>
            </a:pPr>
            <a:endParaRPr lang="en-US" altLang="zh-TW" smtClean="0"/>
          </a:p>
        </p:txBody>
      </p:sp>
      <p:sp>
        <p:nvSpPr>
          <p:cNvPr id="3379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fontAlgn="base" hangingPunct="1">
              <a:spcBef>
                <a:spcPct val="0"/>
              </a:spcBef>
              <a:spcAft>
                <a:spcPct val="0"/>
              </a:spcAft>
            </a:pPr>
            <a:fld id="{A0EB1F5D-56BA-4D57-8941-696A33E7B749}" type="slidenum">
              <a:rPr kumimoji="0" lang="zh-TW" altLang="en-US" smtClean="0">
                <a:latin typeface="Calibri" pitchFamily="34" charset="0"/>
              </a:rPr>
              <a:pPr eaLnBrk="1" fontAlgn="base" hangingPunct="1">
                <a:spcBef>
                  <a:spcPct val="0"/>
                </a:spcBef>
                <a:spcAft>
                  <a:spcPct val="0"/>
                </a:spcAft>
              </a:pPr>
              <a:t>11</a:t>
            </a:fld>
            <a:endParaRPr kumimoji="0" lang="zh-TW" altLang="en-US" smtClean="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3482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fontAlgn="base" hangingPunct="1">
              <a:spcBef>
                <a:spcPct val="0"/>
              </a:spcBef>
              <a:spcAft>
                <a:spcPct val="0"/>
              </a:spcAft>
            </a:pPr>
            <a:fld id="{C7B3A47F-9E2D-4D4C-9369-677ABE63C048}" type="slidenum">
              <a:rPr kumimoji="0" lang="zh-TW" altLang="en-US" smtClean="0">
                <a:latin typeface="Calibri" pitchFamily="34" charset="0"/>
              </a:rPr>
              <a:pPr eaLnBrk="1" fontAlgn="base" hangingPunct="1">
                <a:spcBef>
                  <a:spcPct val="0"/>
                </a:spcBef>
                <a:spcAft>
                  <a:spcPct val="0"/>
                </a:spcAft>
              </a:pPr>
              <a:t>12</a:t>
            </a:fld>
            <a:endParaRPr kumimoji="0" lang="zh-TW" alt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b="1" smtClean="0"/>
          </a:p>
        </p:txBody>
      </p:sp>
      <p:sp>
        <p:nvSpPr>
          <p:cNvPr id="2458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fontAlgn="base" hangingPunct="1">
              <a:spcBef>
                <a:spcPct val="0"/>
              </a:spcBef>
              <a:spcAft>
                <a:spcPct val="0"/>
              </a:spcAft>
            </a:pPr>
            <a:fld id="{CFB72C6C-A983-4F61-8DF5-AC2A459DFE11}" type="slidenum">
              <a:rPr kumimoji="0" lang="zh-TW" altLang="en-US" smtClean="0">
                <a:latin typeface="Calibri" pitchFamily="34" charset="0"/>
              </a:rPr>
              <a:pPr eaLnBrk="1" fontAlgn="base" hangingPunct="1">
                <a:spcBef>
                  <a:spcPct val="0"/>
                </a:spcBef>
                <a:spcAft>
                  <a:spcPct val="0"/>
                </a:spcAft>
              </a:pPr>
              <a:t>2</a:t>
            </a:fld>
            <a:endParaRPr kumimoji="0" lang="zh-TW" alt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73050" indent="-273050" eaLnBrk="1" hangingPunct="1">
              <a:lnSpc>
                <a:spcPct val="150000"/>
              </a:lnSpc>
              <a:spcBef>
                <a:spcPct val="0"/>
              </a:spcBef>
              <a:buFont typeface="Wingdings 2" pitchFamily="18" charset="2"/>
              <a:buChar char=""/>
            </a:pPr>
            <a:endParaRPr lang="zh-TW" altLang="zh-TW" smtClean="0"/>
          </a:p>
        </p:txBody>
      </p:sp>
      <p:sp>
        <p:nvSpPr>
          <p:cNvPr id="2560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fontAlgn="base" hangingPunct="1">
              <a:spcBef>
                <a:spcPct val="0"/>
              </a:spcBef>
              <a:spcAft>
                <a:spcPct val="0"/>
              </a:spcAft>
            </a:pPr>
            <a:fld id="{87039B95-11CD-49A8-B246-17B27D151F43}" type="slidenum">
              <a:rPr kumimoji="0" lang="zh-TW" altLang="en-US" smtClean="0">
                <a:latin typeface="Calibri" pitchFamily="34" charset="0"/>
              </a:rPr>
              <a:pPr eaLnBrk="1" fontAlgn="base" hangingPunct="1">
                <a:spcBef>
                  <a:spcPct val="0"/>
                </a:spcBef>
                <a:spcAft>
                  <a:spcPct val="0"/>
                </a:spcAft>
              </a:pPr>
              <a:t>3</a:t>
            </a:fld>
            <a:endParaRPr kumimoji="0" lang="zh-TW" alt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AU" altLang="zh-TW" smtClean="0"/>
              <a:t>In Taiwan's  traditional agricultural society, the major family structure is </a:t>
            </a:r>
            <a:r>
              <a:rPr lang="zh-TW" altLang="zh-TW" smtClean="0"/>
              <a:t>“</a:t>
            </a:r>
            <a:r>
              <a:rPr lang="en-AU" altLang="zh-TW" smtClean="0"/>
              <a:t>three - generations</a:t>
            </a:r>
            <a:r>
              <a:rPr lang="zh-TW" altLang="zh-TW" smtClean="0"/>
              <a:t>”</a:t>
            </a:r>
            <a:r>
              <a:rPr lang="en-AU" altLang="zh-TW" smtClean="0"/>
              <a:t>. But after exper</a:t>
            </a:r>
            <a:r>
              <a:rPr lang="en-US" altLang="zh-TW" smtClean="0"/>
              <a:t>iencing the economy boom of the 1960s and the process of industrialization and urbanization,  this movement changed the traditional family</a:t>
            </a:r>
            <a:r>
              <a:rPr lang="zh-TW" altLang="zh-TW" smtClean="0"/>
              <a:t>’</a:t>
            </a:r>
            <a:r>
              <a:rPr lang="en-US" altLang="zh-TW" smtClean="0"/>
              <a:t>s moral principles and elder</a:t>
            </a:r>
            <a:r>
              <a:rPr lang="zh-TW" altLang="zh-TW" smtClean="0"/>
              <a:t>’</a:t>
            </a:r>
            <a:r>
              <a:rPr lang="en-US" altLang="zh-TW" smtClean="0"/>
              <a:t>s living style. </a:t>
            </a:r>
            <a:endParaRPr lang="zh-TW" altLang="zh-TW" smtClean="0"/>
          </a:p>
          <a:p>
            <a:pPr eaLnBrk="1" hangingPunct="1">
              <a:spcBef>
                <a:spcPct val="0"/>
              </a:spcBef>
            </a:pPr>
            <a:endParaRPr lang="en-US" altLang="zh-TW" smtClean="0"/>
          </a:p>
        </p:txBody>
      </p:sp>
      <p:sp>
        <p:nvSpPr>
          <p:cNvPr id="2662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fontAlgn="base" hangingPunct="1">
              <a:spcBef>
                <a:spcPct val="0"/>
              </a:spcBef>
              <a:spcAft>
                <a:spcPct val="0"/>
              </a:spcAft>
            </a:pPr>
            <a:fld id="{1424077B-F1F4-40CC-A66A-40D9E171BC02}" type="slidenum">
              <a:rPr kumimoji="0" lang="zh-TW" altLang="en-US" smtClean="0">
                <a:latin typeface="Calibri" pitchFamily="34" charset="0"/>
              </a:rPr>
              <a:pPr eaLnBrk="1" fontAlgn="base" hangingPunct="1">
                <a:spcBef>
                  <a:spcPct val="0"/>
                </a:spcBef>
                <a:spcAft>
                  <a:spcPct val="0"/>
                </a:spcAft>
              </a:pPr>
              <a:t>4</a:t>
            </a:fld>
            <a:endParaRPr kumimoji="0" lang="zh-TW" altLang="en-US"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TW" altLang="zh-TW" smtClean="0"/>
              <a:t>With the development of the ageing society and senior housing, the government realized that the senior housing has potential profits</a:t>
            </a:r>
            <a:r>
              <a:rPr lang="en-US" altLang="zh-TW" smtClean="0"/>
              <a:t>.</a:t>
            </a:r>
          </a:p>
          <a:p>
            <a:pPr eaLnBrk="1" hangingPunct="1">
              <a:spcBef>
                <a:spcPct val="0"/>
              </a:spcBef>
            </a:pPr>
            <a:r>
              <a:rPr lang="zh-TW" altLang="zh-TW" smtClean="0"/>
              <a:t>However, the success rate was 0% since the BOT was first published. The senior housing marketing didn’t flourish as the Taiwan Institute had estimated it would. </a:t>
            </a:r>
            <a:endParaRPr lang="zh-TW" altLang="en-US" smtClean="0"/>
          </a:p>
        </p:txBody>
      </p:sp>
      <p:sp>
        <p:nvSpPr>
          <p:cNvPr id="2765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fontAlgn="base" hangingPunct="1">
              <a:spcBef>
                <a:spcPct val="0"/>
              </a:spcBef>
              <a:spcAft>
                <a:spcPct val="0"/>
              </a:spcAft>
            </a:pPr>
            <a:fld id="{702FFD85-51DE-41FD-BC7F-61842DF972ED}" type="slidenum">
              <a:rPr kumimoji="0" lang="zh-TW" altLang="en-US" smtClean="0">
                <a:latin typeface="Calibri" pitchFamily="34" charset="0"/>
              </a:rPr>
              <a:pPr eaLnBrk="1" fontAlgn="base" hangingPunct="1">
                <a:spcBef>
                  <a:spcPct val="0"/>
                </a:spcBef>
                <a:spcAft>
                  <a:spcPct val="0"/>
                </a:spcAft>
              </a:pPr>
              <a:t>5</a:t>
            </a:fld>
            <a:endParaRPr kumimoji="0" lang="zh-TW" altLang="en-US"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備忘稿版面配置區 2"/>
          <p:cNvSpPr>
            <a:spLocks noGrp="1"/>
          </p:cNvSpPr>
          <p:nvPr>
            <p:ph type="body" idx="1"/>
          </p:nvPr>
        </p:nvSpPr>
        <p:spPr/>
        <p:txBody>
          <a:bodyPr/>
          <a:lstStyle/>
          <a:p>
            <a:pPr eaLnBrk="1" fontAlgn="auto" hangingPunct="1">
              <a:spcBef>
                <a:spcPts val="0"/>
              </a:spcBef>
              <a:spcAft>
                <a:spcPts val="0"/>
              </a:spcAft>
              <a:defRPr/>
            </a:pPr>
            <a:r>
              <a:rPr lang="en-US" altLang="zh-TW" dirty="0" smtClean="0"/>
              <a:t>People aged 55 to 64 (baby boomers) have higher acceptance of living in elderly care institutions, elderly apartments, senior housing or nursing home than other age cohorts where they can take care of themselves in the future life.</a:t>
            </a:r>
          </a:p>
          <a:p>
            <a:pPr eaLnBrk="1" fontAlgn="auto" hangingPunct="1">
              <a:spcBef>
                <a:spcPts val="0"/>
              </a:spcBef>
              <a:spcAft>
                <a:spcPts val="0"/>
              </a:spcAft>
              <a:defRPr/>
            </a:pPr>
            <a:r>
              <a:rPr lang="en-US" altLang="zh-TW" dirty="0" smtClean="0">
                <a:solidFill>
                  <a:schemeClr val="bg1">
                    <a:lumMod val="95000"/>
                  </a:schemeClr>
                </a:solidFill>
                <a:latin typeface="Arial Unicode MS" pitchFamily="34" charset="-120"/>
                <a:ea typeface="Arial Unicode MS" pitchFamily="34" charset="-120"/>
                <a:cs typeface="Arial Unicode MS" pitchFamily="34" charset="-120"/>
              </a:rPr>
              <a:t>Various living choices caused the “</a:t>
            </a:r>
            <a:r>
              <a:rPr lang="en-US" altLang="zh-TW" dirty="0" smtClean="0">
                <a:solidFill>
                  <a:srgbClr val="FF0000"/>
                </a:solidFill>
                <a:latin typeface="Arial Unicode MS" pitchFamily="34" charset="-120"/>
                <a:ea typeface="Arial Unicode MS" pitchFamily="34" charset="-120"/>
                <a:cs typeface="Arial Unicode MS" pitchFamily="34" charset="-120"/>
              </a:rPr>
              <a:t>agent style general house</a:t>
            </a:r>
            <a:r>
              <a:rPr lang="en-US" altLang="zh-TW" dirty="0" smtClean="0">
                <a:solidFill>
                  <a:schemeClr val="bg1">
                    <a:lumMod val="95000"/>
                  </a:schemeClr>
                </a:solidFill>
                <a:latin typeface="Arial Unicode MS" pitchFamily="34" charset="-120"/>
                <a:ea typeface="Arial Unicode MS" pitchFamily="34" charset="-120"/>
                <a:cs typeface="Arial Unicode MS" pitchFamily="34" charset="-120"/>
              </a:rPr>
              <a:t>” to become the major development pattern for elderly residential communities in the future. This pattern gradually included a higher proportion of </a:t>
            </a:r>
            <a:r>
              <a:rPr lang="en-US" altLang="zh-TW" dirty="0" smtClean="0">
                <a:solidFill>
                  <a:srgbClr val="FFFF00"/>
                </a:solidFill>
                <a:latin typeface="Arial Unicode MS" pitchFamily="34" charset="-120"/>
                <a:ea typeface="Arial Unicode MS" pitchFamily="34" charset="-120"/>
                <a:cs typeface="Arial Unicode MS" pitchFamily="34" charset="-120"/>
              </a:rPr>
              <a:t>silver generation </a:t>
            </a:r>
            <a:r>
              <a:rPr lang="en-US" altLang="zh-TW" dirty="0" smtClean="0">
                <a:solidFill>
                  <a:schemeClr val="bg1">
                    <a:lumMod val="95000"/>
                  </a:schemeClr>
                </a:solidFill>
                <a:latin typeface="Arial Unicode MS" pitchFamily="34" charset="-120"/>
                <a:ea typeface="Arial Unicode MS" pitchFamily="34" charset="-120"/>
                <a:cs typeface="Arial Unicode MS" pitchFamily="34" charset="-120"/>
              </a:rPr>
              <a:t>seniors.</a:t>
            </a:r>
            <a:endParaRPr lang="zh-TW" altLang="zh-TW" dirty="0" smtClean="0">
              <a:solidFill>
                <a:schemeClr val="bg1">
                  <a:lumMod val="95000"/>
                </a:schemeClr>
              </a:solidFill>
              <a:latin typeface="Arial Unicode MS" pitchFamily="34" charset="-120"/>
              <a:ea typeface="Arial Unicode MS" pitchFamily="34" charset="-120"/>
              <a:cs typeface="Arial Unicode MS" pitchFamily="34" charset="-120"/>
            </a:endParaRPr>
          </a:p>
          <a:p>
            <a:pPr eaLnBrk="1" fontAlgn="auto" hangingPunct="1">
              <a:spcBef>
                <a:spcPts val="0"/>
              </a:spcBef>
              <a:spcAft>
                <a:spcPts val="0"/>
              </a:spcAft>
              <a:defRPr/>
            </a:pPr>
            <a:endParaRPr lang="en-US" altLang="zh-TW" dirty="0" smtClean="0"/>
          </a:p>
        </p:txBody>
      </p:sp>
      <p:sp>
        <p:nvSpPr>
          <p:cNvPr id="2867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fontAlgn="base" hangingPunct="1">
              <a:spcBef>
                <a:spcPct val="0"/>
              </a:spcBef>
              <a:spcAft>
                <a:spcPct val="0"/>
              </a:spcAft>
            </a:pPr>
            <a:fld id="{6FC48383-50C9-4673-A6B0-0315DFE7B802}" type="slidenum">
              <a:rPr kumimoji="0" lang="zh-TW" altLang="en-US" smtClean="0">
                <a:latin typeface="Calibri" pitchFamily="34" charset="0"/>
              </a:rPr>
              <a:pPr eaLnBrk="1" fontAlgn="base" hangingPunct="1">
                <a:spcBef>
                  <a:spcPct val="0"/>
                </a:spcBef>
                <a:spcAft>
                  <a:spcPct val="0"/>
                </a:spcAft>
              </a:pPr>
              <a:t>6</a:t>
            </a:fld>
            <a:endParaRPr kumimoji="0" lang="zh-TW" altLang="en-US"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TW" smtClean="0"/>
              <a:t>But there has not been a definite program and support in the residential policies for senior citizens with private enterprise investment and the loss of large private enterprises willing to enter into senior housing market is due to their uncertainty in how to proceed. </a:t>
            </a:r>
          </a:p>
        </p:txBody>
      </p:sp>
      <p:sp>
        <p:nvSpPr>
          <p:cNvPr id="2970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fontAlgn="base" hangingPunct="1">
              <a:spcBef>
                <a:spcPct val="0"/>
              </a:spcBef>
              <a:spcAft>
                <a:spcPct val="0"/>
              </a:spcAft>
            </a:pPr>
            <a:fld id="{2E676F3B-6838-4E62-AA01-540EDC250C95}" type="slidenum">
              <a:rPr kumimoji="0" lang="zh-TW" altLang="en-US" smtClean="0">
                <a:latin typeface="Calibri" pitchFamily="34" charset="0"/>
              </a:rPr>
              <a:pPr eaLnBrk="1" fontAlgn="base" hangingPunct="1">
                <a:spcBef>
                  <a:spcPct val="0"/>
                </a:spcBef>
                <a:spcAft>
                  <a:spcPct val="0"/>
                </a:spcAft>
              </a:pPr>
              <a:t>7</a:t>
            </a:fld>
            <a:endParaRPr kumimoji="0" lang="zh-TW" altLang="en-US"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zh-TW" smtClean="0"/>
          </a:p>
        </p:txBody>
      </p:sp>
      <p:sp>
        <p:nvSpPr>
          <p:cNvPr id="3072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fontAlgn="base" hangingPunct="1">
              <a:spcBef>
                <a:spcPct val="0"/>
              </a:spcBef>
              <a:spcAft>
                <a:spcPct val="0"/>
              </a:spcAft>
            </a:pPr>
            <a:fld id="{B61747D6-0B37-48A9-922F-BB63846D5DE3}" type="slidenum">
              <a:rPr kumimoji="0" lang="zh-TW" altLang="en-US" smtClean="0">
                <a:latin typeface="Calibri" pitchFamily="34" charset="0"/>
              </a:rPr>
              <a:pPr eaLnBrk="1" fontAlgn="base" hangingPunct="1">
                <a:spcBef>
                  <a:spcPct val="0"/>
                </a:spcBef>
                <a:spcAft>
                  <a:spcPct val="0"/>
                </a:spcAft>
              </a:pPr>
              <a:t>8</a:t>
            </a:fld>
            <a:endParaRPr kumimoji="0" lang="zh-TW" altLang="en-US"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zh-TW" smtClean="0"/>
          </a:p>
        </p:txBody>
      </p:sp>
      <p:sp>
        <p:nvSpPr>
          <p:cNvPr id="3174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fontAlgn="base" hangingPunct="1">
              <a:spcBef>
                <a:spcPct val="0"/>
              </a:spcBef>
              <a:spcAft>
                <a:spcPct val="0"/>
              </a:spcAft>
            </a:pPr>
            <a:fld id="{D3A26728-A875-4713-A455-4168A967CACF}" type="slidenum">
              <a:rPr kumimoji="0" lang="zh-TW" altLang="en-US" smtClean="0">
                <a:latin typeface="Calibri" pitchFamily="34" charset="0"/>
              </a:rPr>
              <a:pPr eaLnBrk="1" fontAlgn="base" hangingPunct="1">
                <a:spcBef>
                  <a:spcPct val="0"/>
                </a:spcBef>
                <a:spcAft>
                  <a:spcPct val="0"/>
                </a:spcAft>
              </a:pPr>
              <a:t>9</a:t>
            </a:fld>
            <a:endParaRPr kumimoji="0" lang="zh-TW" alt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矩形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矩形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矩形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矩形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8" name="標題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zh-TW" altLang="en-US" smtClean="0"/>
              <a:t>按一下以編輯母片標題樣式</a:t>
            </a:r>
            <a:endParaRPr lang="en-US"/>
          </a:p>
        </p:txBody>
      </p:sp>
      <p:sp>
        <p:nvSpPr>
          <p:cNvPr id="9" name="副標題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10" name="日期版面配置區 27"/>
          <p:cNvSpPr>
            <a:spLocks noGrp="1"/>
          </p:cNvSpPr>
          <p:nvPr>
            <p:ph type="dt" sz="half" idx="10"/>
          </p:nvPr>
        </p:nvSpPr>
        <p:spPr>
          <a:xfrm>
            <a:off x="6400800" y="6354763"/>
            <a:ext cx="2286000" cy="366712"/>
          </a:xfrm>
        </p:spPr>
        <p:txBody>
          <a:bodyPr/>
          <a:lstStyle>
            <a:lvl1pPr>
              <a:defRPr sz="1400"/>
            </a:lvl1pPr>
          </a:lstStyle>
          <a:p>
            <a:pPr>
              <a:defRPr/>
            </a:pPr>
            <a:fld id="{BF47C08D-FC8C-4456-B14E-76AA235283F9}" type="datetimeFigureOut">
              <a:rPr lang="zh-TW" altLang="en-US"/>
              <a:pPr>
                <a:defRPr/>
              </a:pPr>
              <a:t>2012/5/31</a:t>
            </a:fld>
            <a:endParaRPr lang="zh-TW" altLang="en-US"/>
          </a:p>
        </p:txBody>
      </p:sp>
      <p:sp>
        <p:nvSpPr>
          <p:cNvPr id="11" name="頁尾版面配置區 16"/>
          <p:cNvSpPr>
            <a:spLocks noGrp="1"/>
          </p:cNvSpPr>
          <p:nvPr>
            <p:ph type="ftr" sz="quarter" idx="11"/>
          </p:nvPr>
        </p:nvSpPr>
        <p:spPr>
          <a:xfrm>
            <a:off x="2898775" y="6354763"/>
            <a:ext cx="3475038" cy="366712"/>
          </a:xfrm>
        </p:spPr>
        <p:txBody>
          <a:bodyPr/>
          <a:lstStyle>
            <a:lvl1pPr>
              <a:defRPr/>
            </a:lvl1pPr>
          </a:lstStyle>
          <a:p>
            <a:pPr>
              <a:defRPr/>
            </a:pPr>
            <a:endParaRPr lang="zh-TW" altLang="en-US"/>
          </a:p>
        </p:txBody>
      </p:sp>
      <p:sp>
        <p:nvSpPr>
          <p:cNvPr id="12" name="投影片編號版面配置區 28"/>
          <p:cNvSpPr>
            <a:spLocks noGrp="1"/>
          </p:cNvSpPr>
          <p:nvPr>
            <p:ph type="sldNum" sz="quarter" idx="12"/>
          </p:nvPr>
        </p:nvSpPr>
        <p:spPr>
          <a:xfrm>
            <a:off x="1216025" y="6354763"/>
            <a:ext cx="1219200" cy="366712"/>
          </a:xfrm>
        </p:spPr>
        <p:txBody>
          <a:bodyPr/>
          <a:lstStyle>
            <a:lvl1pPr>
              <a:defRPr/>
            </a:lvl1pPr>
          </a:lstStyle>
          <a:p>
            <a:pPr>
              <a:defRPr/>
            </a:pPr>
            <a:fld id="{2FD05B0B-F560-4017-A9F0-A631AA4A7EF6}" type="slidenum">
              <a:rPr lang="zh-TW" altLang="en-US"/>
              <a:pPr>
                <a:defRPr/>
              </a:pPr>
              <a:t>‹#›</a:t>
            </a:fld>
            <a:endParaRPr lang="zh-TW" altLang="en-US"/>
          </a:p>
        </p:txBody>
      </p:sp>
    </p:spTree>
    <p:extLst>
      <p:ext uri="{BB962C8B-B14F-4D97-AF65-F5344CB8AC3E}">
        <p14:creationId xmlns:p14="http://schemas.microsoft.com/office/powerpoint/2010/main" val="1300398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13"/>
          <p:cNvSpPr>
            <a:spLocks noGrp="1"/>
          </p:cNvSpPr>
          <p:nvPr>
            <p:ph type="dt" sz="half" idx="10"/>
          </p:nvPr>
        </p:nvSpPr>
        <p:spPr/>
        <p:txBody>
          <a:bodyPr/>
          <a:lstStyle>
            <a:lvl1pPr>
              <a:defRPr/>
            </a:lvl1pPr>
          </a:lstStyle>
          <a:p>
            <a:pPr>
              <a:defRPr/>
            </a:pPr>
            <a:fld id="{07BAE859-1310-4902-82E0-E8A902ADC31F}" type="datetimeFigureOut">
              <a:rPr lang="zh-TW" altLang="en-US"/>
              <a:pPr>
                <a:defRPr/>
              </a:pPr>
              <a:t>2012/5/31</a:t>
            </a:fld>
            <a:endParaRPr lang="zh-TW" altLang="en-US"/>
          </a:p>
        </p:txBody>
      </p:sp>
      <p:sp>
        <p:nvSpPr>
          <p:cNvPr id="5" name="頁尾版面配置區 2"/>
          <p:cNvSpPr>
            <a:spLocks noGrp="1"/>
          </p:cNvSpPr>
          <p:nvPr>
            <p:ph type="ftr" sz="quarter" idx="11"/>
          </p:nvPr>
        </p:nvSpPr>
        <p:spPr/>
        <p:txBody>
          <a:bodyPr/>
          <a:lstStyle>
            <a:lvl1pPr>
              <a:defRPr/>
            </a:lvl1pPr>
          </a:lstStyle>
          <a:p>
            <a:pPr>
              <a:defRPr/>
            </a:pPr>
            <a:endParaRPr lang="zh-TW" altLang="en-US"/>
          </a:p>
        </p:txBody>
      </p:sp>
      <p:sp>
        <p:nvSpPr>
          <p:cNvPr id="6" name="投影片編號版面配置區 22"/>
          <p:cNvSpPr>
            <a:spLocks noGrp="1"/>
          </p:cNvSpPr>
          <p:nvPr>
            <p:ph type="sldNum" sz="quarter" idx="12"/>
          </p:nvPr>
        </p:nvSpPr>
        <p:spPr/>
        <p:txBody>
          <a:bodyPr/>
          <a:lstStyle>
            <a:lvl1pPr>
              <a:defRPr/>
            </a:lvl1pPr>
          </a:lstStyle>
          <a:p>
            <a:pPr>
              <a:defRPr/>
            </a:pPr>
            <a:fld id="{30795AA8-A55C-448F-BAC7-B8E743DA0C93}" type="slidenum">
              <a:rPr lang="zh-TW" altLang="en-US"/>
              <a:pPr>
                <a:defRPr/>
              </a:pPr>
              <a:t>‹#›</a:t>
            </a:fld>
            <a:endParaRPr lang="zh-TW" altLang="en-US"/>
          </a:p>
        </p:txBody>
      </p:sp>
    </p:spTree>
    <p:extLst>
      <p:ext uri="{BB962C8B-B14F-4D97-AF65-F5344CB8AC3E}">
        <p14:creationId xmlns:p14="http://schemas.microsoft.com/office/powerpoint/2010/main" val="3816017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4" name="直線接點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5" name="等腰三角形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線接點 14"/>
          <p:cNvSpPr>
            <a:spLocks noChangeShapeType="1"/>
          </p:cNvSpPr>
          <p:nvPr/>
        </p:nvSpPr>
        <p:spPr bwMode="auto">
          <a:xfrm rot="5400000">
            <a:off x="3630612" y="3201988"/>
            <a:ext cx="585152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3"/>
          <p:cNvSpPr>
            <a:spLocks noGrp="1"/>
          </p:cNvSpPr>
          <p:nvPr>
            <p:ph type="dt" sz="half" idx="10"/>
          </p:nvPr>
        </p:nvSpPr>
        <p:spPr/>
        <p:txBody>
          <a:bodyPr/>
          <a:lstStyle>
            <a:lvl1pPr>
              <a:defRPr/>
            </a:lvl1pPr>
          </a:lstStyle>
          <a:p>
            <a:pPr>
              <a:defRPr/>
            </a:pPr>
            <a:fld id="{1CD03020-0F2A-433E-B31C-70B7589D0144}" type="datetimeFigureOut">
              <a:rPr lang="zh-TW" altLang="en-US"/>
              <a:pPr>
                <a:defRPr/>
              </a:pPr>
              <a:t>2012/5/31</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86FA3B12-1DC9-4680-8FB3-A14284D596C5}" type="slidenum">
              <a:rPr lang="zh-TW" altLang="en-US"/>
              <a:pPr>
                <a:defRPr/>
              </a:pPr>
              <a:t>‹#›</a:t>
            </a:fld>
            <a:endParaRPr lang="zh-TW" altLang="en-US"/>
          </a:p>
        </p:txBody>
      </p:sp>
    </p:spTree>
    <p:extLst>
      <p:ext uri="{BB962C8B-B14F-4D97-AF65-F5344CB8AC3E}">
        <p14:creationId xmlns:p14="http://schemas.microsoft.com/office/powerpoint/2010/main" val="47362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標題及文字在物件之上">
    <p:spTree>
      <p:nvGrpSpPr>
        <p:cNvPr id="1" name=""/>
        <p:cNvGrpSpPr/>
        <p:nvPr/>
      </p:nvGrpSpPr>
      <p:grpSpPr>
        <a:xfrm>
          <a:off x="0" y="0"/>
          <a:ext cx="0" cy="0"/>
          <a:chOff x="0" y="0"/>
          <a:chExt cx="0" cy="0"/>
        </a:xfrm>
      </p:grpSpPr>
      <p:sp>
        <p:nvSpPr>
          <p:cNvPr id="2" name="標題 1"/>
          <p:cNvSpPr>
            <a:spLocks noGrp="1"/>
          </p:cNvSpPr>
          <p:nvPr>
            <p:ph type="title"/>
          </p:nvPr>
        </p:nvSpPr>
        <p:spPr>
          <a:xfrm>
            <a:off x="468313" y="0"/>
            <a:ext cx="8207375" cy="69215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765175"/>
            <a:ext cx="8229600" cy="276701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57200" y="3684588"/>
            <a:ext cx="8229600" cy="27686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p:txBody>
          <a:bodyPr/>
          <a:lstStyle>
            <a:lvl1pPr>
              <a:defRPr/>
            </a:lvl1pPr>
          </a:lstStyle>
          <a:p>
            <a:pPr>
              <a:defRPr/>
            </a:pPr>
            <a:fld id="{45AB72B7-06A9-4349-83EC-E2AF5A47614A}" type="datetime1">
              <a:rPr lang="zh-TW" altLang="en-US"/>
              <a:pPr>
                <a:defRPr/>
              </a:pPr>
              <a:t>2012/5/31</a:t>
            </a:fld>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a:lvl1pPr>
          </a:lstStyle>
          <a:p>
            <a:pPr>
              <a:defRPr/>
            </a:pPr>
            <a:fld id="{7F0B0E9A-0E10-453E-94C7-D16551D6C922}" type="slidenum">
              <a:rPr lang="en-US" altLang="zh-TW"/>
              <a:pPr>
                <a:defRPr/>
              </a:pPr>
              <a:t>‹#›</a:t>
            </a:fld>
            <a:endParaRPr lang="en-US" altLang="zh-TW"/>
          </a:p>
        </p:txBody>
      </p:sp>
    </p:spTree>
    <p:extLst>
      <p:ext uri="{BB962C8B-B14F-4D97-AF65-F5344CB8AC3E}">
        <p14:creationId xmlns:p14="http://schemas.microsoft.com/office/powerpoint/2010/main" val="375779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8" name="內容版面配置區 7"/>
          <p:cNvSpPr>
            <a:spLocks noGrp="1"/>
          </p:cNvSpPr>
          <p:nvPr>
            <p:ph sz="quarter" idx="1"/>
          </p:nvPr>
        </p:nvSpPr>
        <p:spPr>
          <a:xfrm>
            <a:off x="457200" y="1219200"/>
            <a:ext cx="8229600" cy="49377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13"/>
          <p:cNvSpPr>
            <a:spLocks noGrp="1"/>
          </p:cNvSpPr>
          <p:nvPr>
            <p:ph type="dt" sz="half" idx="10"/>
          </p:nvPr>
        </p:nvSpPr>
        <p:spPr/>
        <p:txBody>
          <a:bodyPr/>
          <a:lstStyle>
            <a:lvl1pPr>
              <a:defRPr/>
            </a:lvl1pPr>
          </a:lstStyle>
          <a:p>
            <a:pPr>
              <a:defRPr/>
            </a:pPr>
            <a:fld id="{27EF61A8-4B4B-4C1E-B329-8ED672167C9A}" type="datetimeFigureOut">
              <a:rPr lang="zh-TW" altLang="en-US"/>
              <a:pPr>
                <a:defRPr/>
              </a:pPr>
              <a:t>2012/5/31</a:t>
            </a:fld>
            <a:endParaRPr lang="zh-TW" altLang="en-US"/>
          </a:p>
        </p:txBody>
      </p:sp>
      <p:sp>
        <p:nvSpPr>
          <p:cNvPr id="5" name="頁尾版面配置區 2"/>
          <p:cNvSpPr>
            <a:spLocks noGrp="1"/>
          </p:cNvSpPr>
          <p:nvPr>
            <p:ph type="ftr" sz="quarter" idx="11"/>
          </p:nvPr>
        </p:nvSpPr>
        <p:spPr/>
        <p:txBody>
          <a:bodyPr/>
          <a:lstStyle>
            <a:lvl1pPr>
              <a:defRPr/>
            </a:lvl1pPr>
          </a:lstStyle>
          <a:p>
            <a:pPr>
              <a:defRPr/>
            </a:pPr>
            <a:endParaRPr lang="zh-TW" altLang="en-US"/>
          </a:p>
        </p:txBody>
      </p:sp>
      <p:sp>
        <p:nvSpPr>
          <p:cNvPr id="6" name="投影片編號版面配置區 22"/>
          <p:cNvSpPr>
            <a:spLocks noGrp="1"/>
          </p:cNvSpPr>
          <p:nvPr>
            <p:ph type="sldNum" sz="quarter" idx="12"/>
          </p:nvPr>
        </p:nvSpPr>
        <p:spPr/>
        <p:txBody>
          <a:bodyPr/>
          <a:lstStyle>
            <a:lvl1pPr>
              <a:defRPr/>
            </a:lvl1pPr>
          </a:lstStyle>
          <a:p>
            <a:pPr>
              <a:defRPr/>
            </a:pPr>
            <a:fld id="{F48207BC-04B3-4CE3-B25B-CDB8CFA59007}" type="slidenum">
              <a:rPr lang="zh-TW" altLang="en-US"/>
              <a:pPr>
                <a:defRPr/>
              </a:pPr>
              <a:t>‹#›</a:t>
            </a:fld>
            <a:endParaRPr lang="zh-TW" altLang="en-US"/>
          </a:p>
        </p:txBody>
      </p:sp>
    </p:spTree>
    <p:extLst>
      <p:ext uri="{BB962C8B-B14F-4D97-AF65-F5344CB8AC3E}">
        <p14:creationId xmlns:p14="http://schemas.microsoft.com/office/powerpoint/2010/main" val="834779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4" name="矩形 3"/>
          <p:cNvSpPr/>
          <p:nvPr/>
        </p:nvSpPr>
        <p:spPr>
          <a:xfrm>
            <a:off x="914400" y="2960688"/>
            <a:ext cx="201613" cy="1138237"/>
          </a:xfrm>
          <a:prstGeom prst="rect">
            <a:avLst/>
          </a:prstGeom>
          <a:solidFill>
            <a:schemeClr val="accent6">
              <a:lumMod val="60000"/>
              <a:lumOff val="4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標題 1"/>
          <p:cNvSpPr>
            <a:spLocks noGrp="1"/>
          </p:cNvSpPr>
          <p:nvPr>
            <p:ph type="title"/>
          </p:nvPr>
        </p:nvSpPr>
        <p:spPr>
          <a:xfrm>
            <a:off x="1219200" y="2971800"/>
            <a:ext cx="6858000" cy="1066800"/>
          </a:xfrm>
        </p:spPr>
        <p:txBody>
          <a:bodyPr anchor="t"/>
          <a:lstStyle>
            <a:lvl1pPr algn="r">
              <a:buNone/>
              <a:defRPr sz="3200" b="0" cap="none" baseline="0"/>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5" name="日期版面配置區 3"/>
          <p:cNvSpPr>
            <a:spLocks noGrp="1"/>
          </p:cNvSpPr>
          <p:nvPr>
            <p:ph type="dt" sz="half" idx="10"/>
          </p:nvPr>
        </p:nvSpPr>
        <p:spPr>
          <a:xfrm>
            <a:off x="6400800" y="6354763"/>
            <a:ext cx="2286000" cy="366712"/>
          </a:xfrm>
        </p:spPr>
        <p:txBody>
          <a:bodyPr/>
          <a:lstStyle>
            <a:lvl1pPr>
              <a:defRPr/>
            </a:lvl1pPr>
          </a:lstStyle>
          <a:p>
            <a:pPr>
              <a:defRPr/>
            </a:pPr>
            <a:fld id="{3494E476-3882-450D-8EDE-B5436EFA4D36}" type="datetimeFigureOut">
              <a:rPr lang="zh-TW" altLang="en-US"/>
              <a:pPr>
                <a:defRPr/>
              </a:pPr>
              <a:t>2012/5/31</a:t>
            </a:fld>
            <a:endParaRPr lang="zh-TW" altLang="en-US"/>
          </a:p>
        </p:txBody>
      </p:sp>
      <p:sp>
        <p:nvSpPr>
          <p:cNvPr id="6" name="頁尾版面配置區 4"/>
          <p:cNvSpPr>
            <a:spLocks noGrp="1"/>
          </p:cNvSpPr>
          <p:nvPr>
            <p:ph type="ftr" sz="quarter" idx="11"/>
          </p:nvPr>
        </p:nvSpPr>
        <p:spPr>
          <a:xfrm>
            <a:off x="2898775" y="6354763"/>
            <a:ext cx="3475038" cy="366712"/>
          </a:xfrm>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a:xfrm>
            <a:off x="1069975" y="6354763"/>
            <a:ext cx="1520825" cy="366712"/>
          </a:xfrm>
        </p:spPr>
        <p:txBody>
          <a:bodyPr/>
          <a:lstStyle>
            <a:lvl1pPr>
              <a:defRPr/>
            </a:lvl1pPr>
          </a:lstStyle>
          <a:p>
            <a:pPr>
              <a:defRPr/>
            </a:pPr>
            <a:fld id="{EFFA3322-A945-4DE7-AC5A-5592CE844FDE}" type="slidenum">
              <a:rPr lang="zh-TW" altLang="en-US"/>
              <a:pPr>
                <a:defRPr/>
              </a:pPr>
              <a:t>‹#›</a:t>
            </a:fld>
            <a:endParaRPr lang="zh-TW" altLang="en-US"/>
          </a:p>
        </p:txBody>
      </p:sp>
    </p:spTree>
    <p:extLst>
      <p:ext uri="{BB962C8B-B14F-4D97-AF65-F5344CB8AC3E}">
        <p14:creationId xmlns:p14="http://schemas.microsoft.com/office/powerpoint/2010/main" val="14492720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lstStyle/>
          <a:p>
            <a:r>
              <a:rPr lang="zh-TW" altLang="en-US" smtClean="0"/>
              <a:t>按一下以編輯母片標題樣式</a:t>
            </a:r>
            <a:endParaRPr lang="en-US"/>
          </a:p>
        </p:txBody>
      </p:sp>
      <p:sp>
        <p:nvSpPr>
          <p:cNvPr id="9" name="內容版面配置區 8"/>
          <p:cNvSpPr>
            <a:spLocks noGrp="1"/>
          </p:cNvSpPr>
          <p:nvPr>
            <p:ph sz="quarter" idx="1"/>
          </p:nvPr>
        </p:nvSpPr>
        <p:spPr>
          <a:xfrm>
            <a:off x="457200" y="1219200"/>
            <a:ext cx="4041648" cy="49377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內容版面配置區 10"/>
          <p:cNvSpPr>
            <a:spLocks noGrp="1"/>
          </p:cNvSpPr>
          <p:nvPr>
            <p:ph sz="quarter" idx="2"/>
          </p:nvPr>
        </p:nvSpPr>
        <p:spPr>
          <a:xfrm>
            <a:off x="4632198" y="1216152"/>
            <a:ext cx="4041648" cy="49377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13"/>
          <p:cNvSpPr>
            <a:spLocks noGrp="1"/>
          </p:cNvSpPr>
          <p:nvPr>
            <p:ph type="dt" sz="half" idx="10"/>
          </p:nvPr>
        </p:nvSpPr>
        <p:spPr/>
        <p:txBody>
          <a:bodyPr/>
          <a:lstStyle>
            <a:lvl1pPr>
              <a:defRPr/>
            </a:lvl1pPr>
          </a:lstStyle>
          <a:p>
            <a:pPr>
              <a:defRPr/>
            </a:pPr>
            <a:fld id="{E0FD951B-F3F5-4381-92ED-46708A403A67}" type="datetimeFigureOut">
              <a:rPr lang="zh-TW" altLang="en-US"/>
              <a:pPr>
                <a:defRPr/>
              </a:pPr>
              <a:t>2012/5/31</a:t>
            </a:fld>
            <a:endParaRPr lang="zh-TW" altLang="en-US"/>
          </a:p>
        </p:txBody>
      </p:sp>
      <p:sp>
        <p:nvSpPr>
          <p:cNvPr id="6" name="頁尾版面配置區 2"/>
          <p:cNvSpPr>
            <a:spLocks noGrp="1"/>
          </p:cNvSpPr>
          <p:nvPr>
            <p:ph type="ftr" sz="quarter" idx="11"/>
          </p:nvPr>
        </p:nvSpPr>
        <p:spPr/>
        <p:txBody>
          <a:bodyPr/>
          <a:lstStyle>
            <a:lvl1pPr>
              <a:defRPr/>
            </a:lvl1pPr>
          </a:lstStyle>
          <a:p>
            <a:pPr>
              <a:defRPr/>
            </a:pPr>
            <a:endParaRPr lang="zh-TW" altLang="en-US"/>
          </a:p>
        </p:txBody>
      </p:sp>
      <p:sp>
        <p:nvSpPr>
          <p:cNvPr id="7" name="投影片編號版面配置區 22"/>
          <p:cNvSpPr>
            <a:spLocks noGrp="1"/>
          </p:cNvSpPr>
          <p:nvPr>
            <p:ph type="sldNum" sz="quarter" idx="12"/>
          </p:nvPr>
        </p:nvSpPr>
        <p:spPr/>
        <p:txBody>
          <a:bodyPr/>
          <a:lstStyle>
            <a:lvl1pPr>
              <a:defRPr/>
            </a:lvl1pPr>
          </a:lstStyle>
          <a:p>
            <a:pPr>
              <a:defRPr/>
            </a:pPr>
            <a:fld id="{B6E04EED-3F81-4849-B5E1-7A842E5D1B3D}" type="slidenum">
              <a:rPr lang="zh-TW" altLang="en-US"/>
              <a:pPr>
                <a:defRPr/>
              </a:pPr>
              <a:t>‹#›</a:t>
            </a:fld>
            <a:endParaRPr lang="zh-TW" altLang="en-US"/>
          </a:p>
        </p:txBody>
      </p:sp>
    </p:spTree>
    <p:extLst>
      <p:ext uri="{BB962C8B-B14F-4D97-AF65-F5344CB8AC3E}">
        <p14:creationId xmlns:p14="http://schemas.microsoft.com/office/powerpoint/2010/main" val="2871975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nchor="ct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11" name="內容版面配置區 10"/>
          <p:cNvSpPr>
            <a:spLocks noGrp="1"/>
          </p:cNvSpPr>
          <p:nvPr>
            <p:ph sz="quarter" idx="2"/>
          </p:nvPr>
        </p:nvSpPr>
        <p:spPr>
          <a:xfrm>
            <a:off x="457200" y="2133600"/>
            <a:ext cx="4038600" cy="40386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3" name="內容版面配置區 12"/>
          <p:cNvSpPr>
            <a:spLocks noGrp="1"/>
          </p:cNvSpPr>
          <p:nvPr>
            <p:ph sz="quarter" idx="4"/>
          </p:nvPr>
        </p:nvSpPr>
        <p:spPr>
          <a:xfrm>
            <a:off x="4648200" y="2133600"/>
            <a:ext cx="4038600" cy="40386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13"/>
          <p:cNvSpPr>
            <a:spLocks noGrp="1"/>
          </p:cNvSpPr>
          <p:nvPr>
            <p:ph type="dt" sz="half" idx="10"/>
          </p:nvPr>
        </p:nvSpPr>
        <p:spPr/>
        <p:txBody>
          <a:bodyPr/>
          <a:lstStyle>
            <a:lvl1pPr>
              <a:defRPr/>
            </a:lvl1pPr>
          </a:lstStyle>
          <a:p>
            <a:pPr>
              <a:defRPr/>
            </a:pPr>
            <a:fld id="{03F84B5E-A358-4A20-8677-88E045A0AB1C}" type="datetimeFigureOut">
              <a:rPr lang="zh-TW" altLang="en-US"/>
              <a:pPr>
                <a:defRPr/>
              </a:pPr>
              <a:t>2012/5/31</a:t>
            </a:fld>
            <a:endParaRPr lang="zh-TW" altLang="en-US"/>
          </a:p>
        </p:txBody>
      </p:sp>
      <p:sp>
        <p:nvSpPr>
          <p:cNvPr id="8" name="頁尾版面配置區 2"/>
          <p:cNvSpPr>
            <a:spLocks noGrp="1"/>
          </p:cNvSpPr>
          <p:nvPr>
            <p:ph type="ftr" sz="quarter" idx="11"/>
          </p:nvPr>
        </p:nvSpPr>
        <p:spPr/>
        <p:txBody>
          <a:bodyPr/>
          <a:lstStyle>
            <a:lvl1pPr>
              <a:defRPr/>
            </a:lvl1pPr>
          </a:lstStyle>
          <a:p>
            <a:pPr>
              <a:defRPr/>
            </a:pPr>
            <a:endParaRPr lang="zh-TW" altLang="en-US"/>
          </a:p>
        </p:txBody>
      </p:sp>
      <p:sp>
        <p:nvSpPr>
          <p:cNvPr id="9" name="投影片編號版面配置區 22"/>
          <p:cNvSpPr>
            <a:spLocks noGrp="1"/>
          </p:cNvSpPr>
          <p:nvPr>
            <p:ph type="sldNum" sz="quarter" idx="12"/>
          </p:nvPr>
        </p:nvSpPr>
        <p:spPr/>
        <p:txBody>
          <a:bodyPr/>
          <a:lstStyle>
            <a:lvl1pPr>
              <a:defRPr/>
            </a:lvl1pPr>
          </a:lstStyle>
          <a:p>
            <a:pPr>
              <a:defRPr/>
            </a:pPr>
            <a:fld id="{1C2B3F2F-A8FD-4C76-A55B-00748457EB3F}" type="slidenum">
              <a:rPr lang="zh-TW" altLang="en-US"/>
              <a:pPr>
                <a:defRPr/>
              </a:pPr>
              <a:t>‹#›</a:t>
            </a:fld>
            <a:endParaRPr lang="zh-TW" altLang="en-US"/>
          </a:p>
        </p:txBody>
      </p:sp>
    </p:spTree>
    <p:extLst>
      <p:ext uri="{BB962C8B-B14F-4D97-AF65-F5344CB8AC3E}">
        <p14:creationId xmlns:p14="http://schemas.microsoft.com/office/powerpoint/2010/main" val="841656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 name="等腰三角形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標題 1"/>
          <p:cNvSpPr>
            <a:spLocks noGrp="1"/>
          </p:cNvSpPr>
          <p:nvPr>
            <p:ph type="title"/>
          </p:nvPr>
        </p:nvSpPr>
        <p:spPr>
          <a:xfrm>
            <a:off x="457200" y="228600"/>
            <a:ext cx="8229600" cy="914400"/>
          </a:xfrm>
        </p:spPr>
        <p:txBody>
          <a:bodyPr/>
          <a:lstStyle/>
          <a:p>
            <a:r>
              <a:rPr lang="zh-TW" altLang="en-US" smtClean="0"/>
              <a:t>按一下以編輯母片標題樣式</a:t>
            </a:r>
            <a:endParaRPr lang="en-US"/>
          </a:p>
        </p:txBody>
      </p:sp>
      <p:sp>
        <p:nvSpPr>
          <p:cNvPr id="4" name="日期版面配置區 2"/>
          <p:cNvSpPr>
            <a:spLocks noGrp="1"/>
          </p:cNvSpPr>
          <p:nvPr>
            <p:ph type="dt" sz="half" idx="10"/>
          </p:nvPr>
        </p:nvSpPr>
        <p:spPr/>
        <p:txBody>
          <a:bodyPr/>
          <a:lstStyle>
            <a:lvl1pPr>
              <a:defRPr/>
            </a:lvl1pPr>
          </a:lstStyle>
          <a:p>
            <a:pPr>
              <a:defRPr/>
            </a:pPr>
            <a:fld id="{609FA1E5-3DEE-4779-8ABB-A8F6DC5ECF04}" type="datetimeFigureOut">
              <a:rPr lang="zh-TW" altLang="en-US"/>
              <a:pPr>
                <a:defRPr/>
              </a:pPr>
              <a:t>2012/5/31</a:t>
            </a:fld>
            <a:endParaRPr lang="zh-TW" altLang="en-US"/>
          </a:p>
        </p:txBody>
      </p:sp>
      <p:sp>
        <p:nvSpPr>
          <p:cNvPr id="5" name="頁尾版面配置區 3"/>
          <p:cNvSpPr>
            <a:spLocks noGrp="1"/>
          </p:cNvSpPr>
          <p:nvPr>
            <p:ph type="ftr" sz="quarter" idx="11"/>
          </p:nvPr>
        </p:nvSpPr>
        <p:spPr/>
        <p:txBody>
          <a:bodyPr/>
          <a:lstStyle>
            <a:lvl1pPr>
              <a:defRPr/>
            </a:lvl1pPr>
          </a:lstStyle>
          <a:p>
            <a:pPr>
              <a:defRPr/>
            </a:pPr>
            <a:endParaRPr lang="zh-TW" altLang="en-US"/>
          </a:p>
        </p:txBody>
      </p:sp>
      <p:sp>
        <p:nvSpPr>
          <p:cNvPr id="6" name="投影片編號版面配置區 4"/>
          <p:cNvSpPr>
            <a:spLocks noGrp="1"/>
          </p:cNvSpPr>
          <p:nvPr>
            <p:ph type="sldNum" sz="quarter" idx="12"/>
          </p:nvPr>
        </p:nvSpPr>
        <p:spPr/>
        <p:txBody>
          <a:bodyPr/>
          <a:lstStyle>
            <a:lvl1pPr>
              <a:defRPr/>
            </a:lvl1pPr>
          </a:lstStyle>
          <a:p>
            <a:pPr>
              <a:defRPr/>
            </a:pPr>
            <a:fld id="{9D6CB158-DBBE-429C-803C-0783567884DD}" type="slidenum">
              <a:rPr lang="zh-TW" altLang="en-US"/>
              <a:pPr>
                <a:defRPr/>
              </a:pPr>
              <a:t>‹#›</a:t>
            </a:fld>
            <a:endParaRPr lang="zh-TW" altLang="en-US"/>
          </a:p>
        </p:txBody>
      </p:sp>
    </p:spTree>
    <p:extLst>
      <p:ext uri="{BB962C8B-B14F-4D97-AF65-F5344CB8AC3E}">
        <p14:creationId xmlns:p14="http://schemas.microsoft.com/office/powerpoint/2010/main" val="2485026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直線接點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3" name="等腰三角形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4" name="日期版面配置區 1"/>
          <p:cNvSpPr>
            <a:spLocks noGrp="1"/>
          </p:cNvSpPr>
          <p:nvPr>
            <p:ph type="dt" sz="half" idx="10"/>
          </p:nvPr>
        </p:nvSpPr>
        <p:spPr/>
        <p:txBody>
          <a:bodyPr/>
          <a:lstStyle>
            <a:lvl1pPr>
              <a:defRPr/>
            </a:lvl1pPr>
          </a:lstStyle>
          <a:p>
            <a:pPr>
              <a:defRPr/>
            </a:pPr>
            <a:fld id="{6B5A4DD4-66CF-40F4-A65A-86A408127FD8}" type="datetimeFigureOut">
              <a:rPr lang="zh-TW" altLang="en-US"/>
              <a:pPr>
                <a:defRPr/>
              </a:pPr>
              <a:t>2012/5/31</a:t>
            </a:fld>
            <a:endParaRPr lang="zh-TW" altLang="en-US"/>
          </a:p>
        </p:txBody>
      </p:sp>
      <p:sp>
        <p:nvSpPr>
          <p:cNvPr id="5" name="頁尾版面配置區 2"/>
          <p:cNvSpPr>
            <a:spLocks noGrp="1"/>
          </p:cNvSpPr>
          <p:nvPr>
            <p:ph type="ftr" sz="quarter" idx="11"/>
          </p:nvPr>
        </p:nvSpPr>
        <p:spPr/>
        <p:txBody>
          <a:bodyPr/>
          <a:lstStyle>
            <a:lvl1pPr>
              <a:defRPr/>
            </a:lvl1pPr>
          </a:lstStyle>
          <a:p>
            <a:pPr>
              <a:defRPr/>
            </a:pPr>
            <a:endParaRPr lang="zh-TW" altLang="en-US"/>
          </a:p>
        </p:txBody>
      </p:sp>
      <p:sp>
        <p:nvSpPr>
          <p:cNvPr id="6" name="投影片編號版面配置區 3"/>
          <p:cNvSpPr>
            <a:spLocks noGrp="1"/>
          </p:cNvSpPr>
          <p:nvPr>
            <p:ph type="sldNum" sz="quarter" idx="12"/>
          </p:nvPr>
        </p:nvSpPr>
        <p:spPr/>
        <p:txBody>
          <a:bodyPr/>
          <a:lstStyle>
            <a:lvl1pPr>
              <a:defRPr/>
            </a:lvl1pPr>
          </a:lstStyle>
          <a:p>
            <a:pPr>
              <a:defRPr/>
            </a:pPr>
            <a:fld id="{C6A74D57-C1E0-4EDA-8D13-D2910D551F34}" type="slidenum">
              <a:rPr lang="zh-TW" altLang="en-US"/>
              <a:pPr>
                <a:defRPr/>
              </a:pPr>
              <a:t>‹#›</a:t>
            </a:fld>
            <a:endParaRPr lang="zh-TW" altLang="en-US"/>
          </a:p>
        </p:txBody>
      </p:sp>
    </p:spTree>
    <p:extLst>
      <p:ext uri="{BB962C8B-B14F-4D97-AF65-F5344CB8AC3E}">
        <p14:creationId xmlns:p14="http://schemas.microsoft.com/office/powerpoint/2010/main" val="1624961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5" name="直線接點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6" name="直線接點 11"/>
          <p:cNvSpPr>
            <a:spLocks noChangeShapeType="1"/>
          </p:cNvSpPr>
          <p:nvPr/>
        </p:nvSpPr>
        <p:spPr bwMode="auto">
          <a:xfrm rot="5400000">
            <a:off x="3160712" y="3324226"/>
            <a:ext cx="603567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 name="等腰三角形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標題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zh-TW" altLang="en-US" smtClean="0"/>
              <a:t>按一下以編輯母片文字樣式</a:t>
            </a:r>
          </a:p>
        </p:txBody>
      </p:sp>
      <p:sp>
        <p:nvSpPr>
          <p:cNvPr id="12" name="內容版面配置區 11"/>
          <p:cNvSpPr>
            <a:spLocks noGrp="1"/>
          </p:cNvSpPr>
          <p:nvPr>
            <p:ph sz="quarter" idx="1"/>
          </p:nvPr>
        </p:nvSpPr>
        <p:spPr>
          <a:xfrm>
            <a:off x="304800" y="304800"/>
            <a:ext cx="5715000" cy="5715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8" name="日期版面配置區 4"/>
          <p:cNvSpPr>
            <a:spLocks noGrp="1"/>
          </p:cNvSpPr>
          <p:nvPr>
            <p:ph type="dt" sz="half" idx="10"/>
          </p:nvPr>
        </p:nvSpPr>
        <p:spPr/>
        <p:txBody>
          <a:bodyPr/>
          <a:lstStyle>
            <a:lvl1pPr>
              <a:defRPr/>
            </a:lvl1pPr>
          </a:lstStyle>
          <a:p>
            <a:pPr>
              <a:defRPr/>
            </a:pPr>
            <a:fld id="{62D86E97-9296-4665-96F7-89FB056F67DF}" type="datetimeFigureOut">
              <a:rPr lang="zh-TW" altLang="en-US"/>
              <a:pPr>
                <a:defRPr/>
              </a:pPr>
              <a:t>2012/5/31</a:t>
            </a:fld>
            <a:endParaRPr lang="zh-TW" altLang="en-US"/>
          </a:p>
        </p:txBody>
      </p:sp>
      <p:sp>
        <p:nvSpPr>
          <p:cNvPr id="9" name="頁尾版面配置區 5"/>
          <p:cNvSpPr>
            <a:spLocks noGrp="1"/>
          </p:cNvSpPr>
          <p:nvPr>
            <p:ph type="ftr" sz="quarter" idx="11"/>
          </p:nvPr>
        </p:nvSpPr>
        <p:spPr/>
        <p:txBody>
          <a:bodyPr/>
          <a:lstStyle>
            <a:lvl1pPr>
              <a:defRPr/>
            </a:lvl1pPr>
          </a:lstStyle>
          <a:p>
            <a:pPr>
              <a:defRPr/>
            </a:pPr>
            <a:endParaRPr lang="zh-TW" altLang="en-US"/>
          </a:p>
        </p:txBody>
      </p:sp>
      <p:sp>
        <p:nvSpPr>
          <p:cNvPr id="10" name="投影片編號版面配置區 6"/>
          <p:cNvSpPr>
            <a:spLocks noGrp="1"/>
          </p:cNvSpPr>
          <p:nvPr>
            <p:ph type="sldNum" sz="quarter" idx="12"/>
          </p:nvPr>
        </p:nvSpPr>
        <p:spPr/>
        <p:txBody>
          <a:bodyPr/>
          <a:lstStyle>
            <a:lvl1pPr>
              <a:defRPr/>
            </a:lvl1pPr>
          </a:lstStyle>
          <a:p>
            <a:pPr>
              <a:defRPr/>
            </a:pPr>
            <a:fld id="{BF9539E3-60C3-4FD1-97E5-4ED13E3CA78F}" type="slidenum">
              <a:rPr lang="zh-TW" altLang="en-US"/>
              <a:pPr>
                <a:defRPr/>
              </a:pPr>
              <a:t>‹#›</a:t>
            </a:fld>
            <a:endParaRPr lang="zh-TW" altLang="en-US"/>
          </a:p>
        </p:txBody>
      </p:sp>
    </p:spTree>
    <p:extLst>
      <p:ext uri="{BB962C8B-B14F-4D97-AF65-F5344CB8AC3E}">
        <p14:creationId xmlns:p14="http://schemas.microsoft.com/office/powerpoint/2010/main" val="2009266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1">
        <a:schemeClr val="bg2"/>
      </p:bgRef>
    </p:bg>
    <p:spTree>
      <p:nvGrpSpPr>
        <p:cNvPr id="1" name=""/>
        <p:cNvGrpSpPr/>
        <p:nvPr/>
      </p:nvGrpSpPr>
      <p:grpSpPr>
        <a:xfrm>
          <a:off x="0" y="0"/>
          <a:ext cx="0" cy="0"/>
          <a:chOff x="0" y="0"/>
          <a:chExt cx="0" cy="0"/>
        </a:xfrm>
      </p:grpSpPr>
      <p:sp>
        <p:nvSpPr>
          <p:cNvPr id="5" name="直線接點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6" name="等腰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矩形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標題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zh-TW" altLang="en-US" smtClean="0"/>
              <a:t>按一下以編輯母片標題樣式</a:t>
            </a:r>
            <a:endParaRPr lang="en-US"/>
          </a:p>
        </p:txBody>
      </p:sp>
      <p:sp>
        <p:nvSpPr>
          <p:cNvPr id="3" name="圖片版面配置區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zh-TW" altLang="en-US" noProof="0" smtClean="0"/>
              <a:t>按一下圖示以新增圖片</a:t>
            </a:r>
            <a:endParaRPr lang="en-US" noProof="0" dirty="0"/>
          </a:p>
        </p:txBody>
      </p:sp>
      <p:sp>
        <p:nvSpPr>
          <p:cNvPr id="4" name="文字版面配置區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8" name="日期版面配置區 4"/>
          <p:cNvSpPr>
            <a:spLocks noGrp="1"/>
          </p:cNvSpPr>
          <p:nvPr>
            <p:ph type="dt" sz="half" idx="10"/>
          </p:nvPr>
        </p:nvSpPr>
        <p:spPr/>
        <p:txBody>
          <a:bodyPr/>
          <a:lstStyle>
            <a:lvl1pPr>
              <a:defRPr/>
            </a:lvl1pPr>
          </a:lstStyle>
          <a:p>
            <a:pPr>
              <a:defRPr/>
            </a:pPr>
            <a:fld id="{3A527D82-5C96-4D4A-A414-3ED3E61BDF74}" type="datetimeFigureOut">
              <a:rPr lang="zh-TW" altLang="en-US"/>
              <a:pPr>
                <a:defRPr/>
              </a:pPr>
              <a:t>2012/5/31</a:t>
            </a:fld>
            <a:endParaRPr lang="zh-TW" altLang="en-US"/>
          </a:p>
        </p:txBody>
      </p:sp>
      <p:sp>
        <p:nvSpPr>
          <p:cNvPr id="9" name="頁尾版面配置區 5"/>
          <p:cNvSpPr>
            <a:spLocks noGrp="1"/>
          </p:cNvSpPr>
          <p:nvPr>
            <p:ph type="ftr" sz="quarter" idx="11"/>
          </p:nvPr>
        </p:nvSpPr>
        <p:spPr/>
        <p:txBody>
          <a:bodyPr/>
          <a:lstStyle>
            <a:lvl1pPr>
              <a:defRPr/>
            </a:lvl1pPr>
          </a:lstStyle>
          <a:p>
            <a:pPr>
              <a:defRPr/>
            </a:pPr>
            <a:endParaRPr lang="zh-TW" altLang="en-US"/>
          </a:p>
        </p:txBody>
      </p:sp>
      <p:sp>
        <p:nvSpPr>
          <p:cNvPr id="10" name="投影片編號版面配置區 6"/>
          <p:cNvSpPr>
            <a:spLocks noGrp="1"/>
          </p:cNvSpPr>
          <p:nvPr>
            <p:ph type="sldNum" sz="quarter" idx="12"/>
          </p:nvPr>
        </p:nvSpPr>
        <p:spPr/>
        <p:txBody>
          <a:bodyPr/>
          <a:lstStyle>
            <a:lvl1pPr>
              <a:defRPr/>
            </a:lvl1pPr>
          </a:lstStyle>
          <a:p>
            <a:pPr>
              <a:defRPr/>
            </a:pPr>
            <a:fld id="{F745F34B-BEB2-46BA-A6F6-371828091F2D}" type="slidenum">
              <a:rPr lang="zh-TW" altLang="en-US"/>
              <a:pPr>
                <a:defRPr/>
              </a:pPr>
              <a:t>‹#›</a:t>
            </a:fld>
            <a:endParaRPr lang="zh-TW" altLang="en-US"/>
          </a:p>
        </p:txBody>
      </p:sp>
    </p:spTree>
    <p:extLst>
      <p:ext uri="{BB962C8B-B14F-4D97-AF65-F5344CB8AC3E}">
        <p14:creationId xmlns:p14="http://schemas.microsoft.com/office/powerpoint/2010/main" val="360837434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標題版面配置區 2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endParaRPr lang="en-US" smtClean="0"/>
          </a:p>
        </p:txBody>
      </p:sp>
      <p:sp>
        <p:nvSpPr>
          <p:cNvPr id="1027" name="文字版面配置區 12"/>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4" name="日期版面配置區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ea typeface="+mn-ea"/>
              </a:defRPr>
            </a:lvl1pPr>
          </a:lstStyle>
          <a:p>
            <a:pPr>
              <a:defRPr/>
            </a:pPr>
            <a:fld id="{8351B4A3-0365-40B0-A794-902E6339A087}" type="datetimeFigureOut">
              <a:rPr lang="zh-TW" altLang="en-US"/>
              <a:pPr>
                <a:defRPr/>
              </a:pPr>
              <a:t>2012/5/31</a:t>
            </a:fld>
            <a:endParaRPr lang="zh-TW" altLang="en-US"/>
          </a:p>
        </p:txBody>
      </p:sp>
      <p:sp>
        <p:nvSpPr>
          <p:cNvPr id="3" name="頁尾版面配置區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ea typeface="+mn-ea"/>
              </a:defRPr>
            </a:lvl1pPr>
          </a:lstStyle>
          <a:p>
            <a:pPr>
              <a:defRPr/>
            </a:pPr>
            <a:endParaRPr lang="zh-TW" altLang="en-US"/>
          </a:p>
        </p:txBody>
      </p:sp>
      <p:sp>
        <p:nvSpPr>
          <p:cNvPr id="23" name="投影片編號版面配置區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ea typeface="+mn-ea"/>
              </a:defRPr>
            </a:lvl1pPr>
          </a:lstStyle>
          <a:p>
            <a:pPr>
              <a:defRPr/>
            </a:pPr>
            <a:fld id="{5F1ED3E5-9681-47A5-9CF3-32E610C8779B}" type="slidenum">
              <a:rPr lang="zh-TW" altLang="en-US"/>
              <a:pPr>
                <a:defRPr/>
              </a:pPr>
              <a:t>‹#›</a:t>
            </a:fld>
            <a:endParaRPr lang="zh-TW" altLang="en-US"/>
          </a:p>
        </p:txBody>
      </p:sp>
      <p:sp>
        <p:nvSpPr>
          <p:cNvPr id="1031" name="直線接點 27"/>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032" name="直線接點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0" name="等腰三角形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1" r:id="rId2"/>
    <p:sldLayoutId id="2147483746" r:id="rId3"/>
    <p:sldLayoutId id="2147483742" r:id="rId4"/>
    <p:sldLayoutId id="2147483743" r:id="rId5"/>
    <p:sldLayoutId id="2147483747" r:id="rId6"/>
    <p:sldLayoutId id="2147483748" r:id="rId7"/>
    <p:sldLayoutId id="2147483749" r:id="rId8"/>
    <p:sldLayoutId id="2147483750" r:id="rId9"/>
    <p:sldLayoutId id="2147483744" r:id="rId10"/>
    <p:sldLayoutId id="2147483751" r:id="rId11"/>
    <p:sldLayoutId id="2147483752" r:id="rId12"/>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ea typeface="標楷體" pitchFamily="65" charset="-120"/>
        </a:defRPr>
      </a:lvl2pPr>
      <a:lvl3pPr algn="l" rtl="0" eaLnBrk="0" fontAlgn="base" hangingPunct="0">
        <a:spcBef>
          <a:spcPct val="0"/>
        </a:spcBef>
        <a:spcAft>
          <a:spcPct val="0"/>
        </a:spcAft>
        <a:defRPr sz="3200">
          <a:solidFill>
            <a:schemeClr val="tx2"/>
          </a:solidFill>
          <a:latin typeface="Bookman Old Style" pitchFamily="18" charset="0"/>
          <a:ea typeface="標楷體" pitchFamily="65" charset="-120"/>
        </a:defRPr>
      </a:lvl3pPr>
      <a:lvl4pPr algn="l" rtl="0" eaLnBrk="0" fontAlgn="base" hangingPunct="0">
        <a:spcBef>
          <a:spcPct val="0"/>
        </a:spcBef>
        <a:spcAft>
          <a:spcPct val="0"/>
        </a:spcAft>
        <a:defRPr sz="3200">
          <a:solidFill>
            <a:schemeClr val="tx2"/>
          </a:solidFill>
          <a:latin typeface="Bookman Old Style" pitchFamily="18" charset="0"/>
          <a:ea typeface="標楷體" pitchFamily="65" charset="-120"/>
        </a:defRPr>
      </a:lvl4pPr>
      <a:lvl5pPr algn="l" rtl="0" eaLnBrk="0" fontAlgn="base" hangingPunct="0">
        <a:spcBef>
          <a:spcPct val="0"/>
        </a:spcBef>
        <a:spcAft>
          <a:spcPct val="0"/>
        </a:spcAft>
        <a:defRPr sz="3200">
          <a:solidFill>
            <a:schemeClr val="tx2"/>
          </a:solidFill>
          <a:latin typeface="Bookman Old Style" pitchFamily="18" charset="0"/>
          <a:ea typeface="標楷體" pitchFamily="65" charset="-120"/>
        </a:defRPr>
      </a:lvl5pPr>
      <a:lvl6pPr marL="457200" algn="l" rtl="0" fontAlgn="base">
        <a:spcBef>
          <a:spcPct val="0"/>
        </a:spcBef>
        <a:spcAft>
          <a:spcPct val="0"/>
        </a:spcAft>
        <a:defRPr sz="3200">
          <a:solidFill>
            <a:schemeClr val="tx2"/>
          </a:solidFill>
          <a:latin typeface="Bookman Old Style" pitchFamily="18" charset="0"/>
          <a:ea typeface="標楷體" pitchFamily="65" charset="-120"/>
        </a:defRPr>
      </a:lvl6pPr>
      <a:lvl7pPr marL="914400" algn="l" rtl="0" fontAlgn="base">
        <a:spcBef>
          <a:spcPct val="0"/>
        </a:spcBef>
        <a:spcAft>
          <a:spcPct val="0"/>
        </a:spcAft>
        <a:defRPr sz="3200">
          <a:solidFill>
            <a:schemeClr val="tx2"/>
          </a:solidFill>
          <a:latin typeface="Bookman Old Style" pitchFamily="18" charset="0"/>
          <a:ea typeface="標楷體" pitchFamily="65" charset="-120"/>
        </a:defRPr>
      </a:lvl7pPr>
      <a:lvl8pPr marL="1371600" algn="l" rtl="0" fontAlgn="base">
        <a:spcBef>
          <a:spcPct val="0"/>
        </a:spcBef>
        <a:spcAft>
          <a:spcPct val="0"/>
        </a:spcAft>
        <a:defRPr sz="3200">
          <a:solidFill>
            <a:schemeClr val="tx2"/>
          </a:solidFill>
          <a:latin typeface="Bookman Old Style" pitchFamily="18" charset="0"/>
          <a:ea typeface="標楷體" pitchFamily="65" charset="-120"/>
        </a:defRPr>
      </a:lvl8pPr>
      <a:lvl9pPr marL="1828800" algn="l" rtl="0" fontAlgn="base">
        <a:spcBef>
          <a:spcPct val="0"/>
        </a:spcBef>
        <a:spcAft>
          <a:spcPct val="0"/>
        </a:spcAft>
        <a:defRPr sz="3200">
          <a:solidFill>
            <a:schemeClr val="tx2"/>
          </a:solidFill>
          <a:latin typeface="Bookman Old Style" pitchFamily="18" charset="0"/>
          <a:ea typeface="標楷體" pitchFamily="65" charset="-12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3A7075"/>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61C26"/>
        </a:solidFill>
        <a:effectLst/>
      </p:bgPr>
    </p:bg>
    <p:spTree>
      <p:nvGrpSpPr>
        <p:cNvPr id="1" name=""/>
        <p:cNvGrpSpPr/>
        <p:nvPr/>
      </p:nvGrpSpPr>
      <p:grpSpPr>
        <a:xfrm>
          <a:off x="0" y="0"/>
          <a:ext cx="0" cy="0"/>
          <a:chOff x="0" y="0"/>
          <a:chExt cx="0" cy="0"/>
        </a:xfrm>
      </p:grpSpPr>
      <p:sp>
        <p:nvSpPr>
          <p:cNvPr id="10242" name="標題 1"/>
          <p:cNvSpPr>
            <a:spLocks noGrp="1"/>
          </p:cNvSpPr>
          <p:nvPr>
            <p:ph type="title"/>
          </p:nvPr>
        </p:nvSpPr>
        <p:spPr>
          <a:xfrm>
            <a:off x="1292225" y="2852738"/>
            <a:ext cx="7924800" cy="1365250"/>
          </a:xfrm>
        </p:spPr>
        <p:txBody>
          <a:bodyPr anchor="ctr"/>
          <a:lstStyle/>
          <a:p>
            <a:pPr algn="l" eaLnBrk="1" hangingPunct="1"/>
            <a:r>
              <a:rPr lang="en-US" altLang="zh-TW" sz="2200" b="1" smtClean="0">
                <a:solidFill>
                  <a:schemeClr val="tx1"/>
                </a:solidFill>
              </a:rPr>
              <a:t>Demand for residential preference of senior housing for the Elderly after Retirement in Taiwan </a:t>
            </a:r>
            <a:r>
              <a:rPr lang="zh-TW" altLang="zh-TW" sz="2200" smtClean="0">
                <a:solidFill>
                  <a:schemeClr val="tx1"/>
                </a:solidFill>
              </a:rPr>
              <a:t/>
            </a:r>
            <a:br>
              <a:rPr lang="zh-TW" altLang="zh-TW" sz="2200" smtClean="0">
                <a:solidFill>
                  <a:schemeClr val="tx1"/>
                </a:solidFill>
              </a:rPr>
            </a:br>
            <a:r>
              <a:rPr lang="en-US" altLang="zh-TW" sz="2200" b="1" smtClean="0">
                <a:solidFill>
                  <a:schemeClr val="tx1"/>
                </a:solidFill>
              </a:rPr>
              <a:t>– A Case Study of civil servants and teachers</a:t>
            </a:r>
            <a:endParaRPr lang="zh-TW" altLang="en-US" sz="2200" smtClean="0">
              <a:solidFill>
                <a:schemeClr val="tx1"/>
              </a:solidFill>
            </a:endParaRPr>
          </a:p>
        </p:txBody>
      </p:sp>
      <p:sp>
        <p:nvSpPr>
          <p:cNvPr id="10243" name="副標題 2"/>
          <p:cNvSpPr>
            <a:spLocks noGrp="1"/>
          </p:cNvSpPr>
          <p:nvPr>
            <p:ph type="body" idx="1"/>
          </p:nvPr>
        </p:nvSpPr>
        <p:spPr>
          <a:xfrm>
            <a:off x="1295400" y="4113213"/>
            <a:ext cx="6516688" cy="2185987"/>
          </a:xfrm>
        </p:spPr>
        <p:txBody>
          <a:bodyPr anchor="ctr"/>
          <a:lstStyle/>
          <a:p>
            <a:pPr algn="l" eaLnBrk="1" hangingPunct="1"/>
            <a:r>
              <a:rPr lang="en-AU" altLang="zh-TW" sz="1800" b="1" smtClean="0">
                <a:solidFill>
                  <a:schemeClr val="tx1"/>
                </a:solidFill>
                <a:latin typeface="Arial Unicode MS" pitchFamily="34" charset="-120"/>
                <a:ea typeface="Arial Unicode MS" pitchFamily="34" charset="-120"/>
                <a:cs typeface="Arial Unicode MS" pitchFamily="34" charset="-120"/>
              </a:rPr>
              <a:t>T.Y. Chao*</a:t>
            </a:r>
          </a:p>
          <a:p>
            <a:pPr algn="l" eaLnBrk="1" hangingPunct="1"/>
            <a:r>
              <a:rPr lang="en-AU" altLang="zh-TW" sz="1600" smtClean="0">
                <a:solidFill>
                  <a:schemeClr val="tx1"/>
                </a:solidFill>
                <a:latin typeface="Arial Unicode MS" pitchFamily="34" charset="-120"/>
                <a:ea typeface="Arial Unicode MS" pitchFamily="34" charset="-120"/>
                <a:cs typeface="Arial Unicode MS" pitchFamily="34" charset="-120"/>
              </a:rPr>
              <a:t>Department of Urban Planning, National Cheng-Kung University, Assistant Professor</a:t>
            </a:r>
          </a:p>
          <a:p>
            <a:pPr algn="l" eaLnBrk="1" hangingPunct="1"/>
            <a:r>
              <a:rPr lang="en-AU" altLang="zh-TW" sz="1800" b="1" smtClean="0">
                <a:solidFill>
                  <a:schemeClr val="tx1"/>
                </a:solidFill>
                <a:latin typeface="Arial Unicode MS" pitchFamily="34" charset="-120"/>
                <a:ea typeface="Arial Unicode MS" pitchFamily="34" charset="-120"/>
                <a:cs typeface="Arial Unicode MS" pitchFamily="34" charset="-120"/>
              </a:rPr>
              <a:t>Y.Y. Yang**</a:t>
            </a:r>
            <a:endParaRPr lang="en-US" altLang="zh-TW" sz="1800" b="1" smtClean="0">
              <a:solidFill>
                <a:schemeClr val="tx1"/>
              </a:solidFill>
              <a:latin typeface="Arial Unicode MS" pitchFamily="34" charset="-120"/>
              <a:ea typeface="Arial Unicode MS" pitchFamily="34" charset="-120"/>
              <a:cs typeface="Arial Unicode MS" pitchFamily="34" charset="-120"/>
            </a:endParaRPr>
          </a:p>
          <a:p>
            <a:pPr algn="l" eaLnBrk="1" hangingPunct="1"/>
            <a:r>
              <a:rPr lang="en-AU" altLang="zh-TW" sz="1600" smtClean="0">
                <a:solidFill>
                  <a:schemeClr val="tx1"/>
                </a:solidFill>
                <a:latin typeface="Arial Unicode MS" pitchFamily="34" charset="-120"/>
                <a:ea typeface="Arial Unicode MS" pitchFamily="34" charset="-120"/>
                <a:cs typeface="Arial Unicode MS" pitchFamily="34" charset="-120"/>
              </a:rPr>
              <a:t>Department of Urban Planning, National Cheng-Kung University, Master Student</a:t>
            </a:r>
            <a:endParaRPr lang="zh-TW" altLang="zh-TW" sz="1600" smtClean="0">
              <a:solidFill>
                <a:schemeClr val="tx1"/>
              </a:solidFill>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en-US" altLang="zh-TW" sz="2800" b="1" dirty="0" smtClean="0">
                <a:solidFill>
                  <a:srgbClr val="231722"/>
                </a:solidFill>
                <a:effectLst>
                  <a:outerShdw blurRad="38100" dist="38100" dir="2700000" algn="tl">
                    <a:srgbClr val="000000">
                      <a:alpha val="43137"/>
                    </a:srgbClr>
                  </a:outerShdw>
                </a:effectLst>
              </a:rPr>
              <a:t>Results</a:t>
            </a:r>
            <a:endParaRPr lang="zh-TW" altLang="en-US" sz="2800" b="1" dirty="0">
              <a:solidFill>
                <a:srgbClr val="231722"/>
              </a:solidFill>
              <a:effectLst>
                <a:outerShdw blurRad="38100" dist="38100" dir="2700000" algn="tl">
                  <a:srgbClr val="000000">
                    <a:alpha val="43137"/>
                  </a:srgbClr>
                </a:outerShdw>
              </a:effectLst>
            </a:endParaRPr>
          </a:p>
        </p:txBody>
      </p:sp>
      <p:graphicFrame>
        <p:nvGraphicFramePr>
          <p:cNvPr id="6" name="資料庫圖表 5"/>
          <p:cNvGraphicFramePr/>
          <p:nvPr/>
        </p:nvGraphicFramePr>
        <p:xfrm>
          <a:off x="395536" y="944724"/>
          <a:ext cx="8316924"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460"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fontAlgn="base" hangingPunct="1">
              <a:spcBef>
                <a:spcPct val="0"/>
              </a:spcBef>
              <a:spcAft>
                <a:spcPct val="0"/>
              </a:spcAft>
            </a:pPr>
            <a:fld id="{C0E45CB1-2513-4961-91B4-A13A606B961D}" type="slidenum">
              <a:rPr kumimoji="0" lang="zh-TW" altLang="en-US" smtClean="0">
                <a:solidFill>
                  <a:schemeClr val="tx2"/>
                </a:solidFill>
              </a:rPr>
              <a:pPr eaLnBrk="1" fontAlgn="base" hangingPunct="1">
                <a:spcBef>
                  <a:spcPct val="0"/>
                </a:spcBef>
                <a:spcAft>
                  <a:spcPct val="0"/>
                </a:spcAft>
              </a:pPr>
              <a:t>10</a:t>
            </a:fld>
            <a:endParaRPr kumimoji="0" lang="zh-TW" altLang="en-US" smtClean="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en-US" altLang="zh-TW" sz="2800" b="1" dirty="0" smtClean="0">
                <a:solidFill>
                  <a:srgbClr val="231722"/>
                </a:solidFill>
                <a:effectLst>
                  <a:outerShdw blurRad="38100" dist="38100" dir="2700000" algn="tl">
                    <a:srgbClr val="000000">
                      <a:alpha val="43137"/>
                    </a:srgbClr>
                  </a:outerShdw>
                </a:effectLst>
              </a:rPr>
              <a:t>Conclusion</a:t>
            </a:r>
            <a:endParaRPr lang="zh-TW" altLang="en-US" sz="2800" b="1" dirty="0">
              <a:solidFill>
                <a:srgbClr val="231722"/>
              </a:solidFill>
              <a:effectLst>
                <a:outerShdw blurRad="38100" dist="38100" dir="2700000" algn="tl">
                  <a:srgbClr val="000000">
                    <a:alpha val="43137"/>
                  </a:srgbClr>
                </a:outerShdw>
              </a:effectLst>
            </a:endParaRPr>
          </a:p>
        </p:txBody>
      </p:sp>
      <p:sp>
        <p:nvSpPr>
          <p:cNvPr id="20483" name="標題 1"/>
          <p:cNvSpPr txBox="1">
            <a:spLocks/>
          </p:cNvSpPr>
          <p:nvPr/>
        </p:nvSpPr>
        <p:spPr bwMode="auto">
          <a:xfrm>
            <a:off x="179388" y="908050"/>
            <a:ext cx="8424862" cy="471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hangingPunct="1">
              <a:spcBef>
                <a:spcPts val="600"/>
              </a:spcBef>
              <a:spcAft>
                <a:spcPts val="600"/>
              </a:spcAft>
            </a:pPr>
            <a:endParaRPr kumimoji="0" lang="en-US" altLang="zh-TW">
              <a:latin typeface="微軟正黑體" pitchFamily="34" charset="-120"/>
              <a:ea typeface="微軟正黑體" pitchFamily="34" charset="-120"/>
            </a:endParaRPr>
          </a:p>
          <a:p>
            <a:pPr eaLnBrk="1" hangingPunct="1">
              <a:spcBef>
                <a:spcPts val="600"/>
              </a:spcBef>
              <a:spcAft>
                <a:spcPts val="600"/>
              </a:spcAft>
              <a:buFont typeface="Wingdings 2" pitchFamily="18" charset="2"/>
              <a:buChar char=""/>
            </a:pPr>
            <a:r>
              <a:rPr kumimoji="0" lang="en-US" altLang="zh-TW"/>
              <a:t>M</a:t>
            </a:r>
            <a:r>
              <a:rPr kumimoji="0" lang="zh-TW" altLang="zh-TW"/>
              <a:t>arketing </a:t>
            </a:r>
            <a:r>
              <a:rPr kumimoji="0" lang="en-US" altLang="zh-TW"/>
              <a:t>&amp; </a:t>
            </a:r>
            <a:r>
              <a:rPr kumimoji="0" lang="zh-TW" altLang="zh-TW"/>
              <a:t>transmission</a:t>
            </a:r>
            <a:endParaRPr kumimoji="0" lang="en-US" altLang="zh-TW"/>
          </a:p>
          <a:p>
            <a:pPr eaLnBrk="1" hangingPunct="1">
              <a:spcBef>
                <a:spcPts val="600"/>
              </a:spcBef>
              <a:spcAft>
                <a:spcPts val="600"/>
              </a:spcAft>
              <a:buFont typeface="Wingdings 2" pitchFamily="18" charset="2"/>
              <a:buChar char=""/>
            </a:pPr>
            <a:r>
              <a:rPr kumimoji="0" lang="en-US" altLang="zh-TW"/>
              <a:t>I</a:t>
            </a:r>
            <a:r>
              <a:rPr kumimoji="0" lang="zh-TW" altLang="zh-TW"/>
              <a:t>nformation platform for senior housing</a:t>
            </a:r>
            <a:endParaRPr kumimoji="0" lang="en-US" altLang="zh-TW"/>
          </a:p>
          <a:p>
            <a:pPr eaLnBrk="1" hangingPunct="1">
              <a:spcBef>
                <a:spcPts val="600"/>
              </a:spcBef>
              <a:spcAft>
                <a:spcPts val="600"/>
              </a:spcAft>
              <a:buFont typeface="Wingdings 2" pitchFamily="18" charset="2"/>
              <a:buChar char=""/>
            </a:pPr>
            <a:r>
              <a:rPr kumimoji="0" lang="en-US" altLang="zh-TW"/>
              <a:t>M</a:t>
            </a:r>
            <a:r>
              <a:rPr kumimoji="0" lang="zh-TW" altLang="zh-TW"/>
              <a:t>ultiple payment types</a:t>
            </a:r>
            <a:endParaRPr kumimoji="0" lang="en-US" altLang="zh-TW"/>
          </a:p>
          <a:p>
            <a:pPr eaLnBrk="1" hangingPunct="1">
              <a:spcBef>
                <a:spcPts val="600"/>
              </a:spcBef>
              <a:spcAft>
                <a:spcPts val="600"/>
              </a:spcAft>
              <a:buFont typeface="Wingdings 2" pitchFamily="18" charset="2"/>
              <a:buChar char=""/>
            </a:pPr>
            <a:r>
              <a:rPr kumimoji="0" lang="en-US" altLang="zh-TW"/>
              <a:t>A </a:t>
            </a:r>
            <a:r>
              <a:rPr kumimoji="0" lang="zh-TW" altLang="zh-TW"/>
              <a:t>fair and equitable co-operation mechanism, financial institutions and senior housing industry</a:t>
            </a:r>
            <a:endParaRPr kumimoji="0" lang="en-US" altLang="zh-TW"/>
          </a:p>
          <a:p>
            <a:pPr eaLnBrk="1" hangingPunct="1">
              <a:spcBef>
                <a:spcPts val="600"/>
              </a:spcBef>
              <a:spcAft>
                <a:spcPts val="600"/>
              </a:spcAft>
              <a:buFont typeface="Wingdings 2" pitchFamily="18" charset="2"/>
              <a:buChar char=""/>
            </a:pPr>
            <a:r>
              <a:rPr kumimoji="0" lang="en-US" altLang="zh-TW"/>
              <a:t>H</a:t>
            </a:r>
            <a:r>
              <a:rPr kumimoji="0" lang="zh-TW" altLang="zh-TW"/>
              <a:t>ardware and software services of practice active aging and compression of morbidity</a:t>
            </a:r>
            <a:endParaRPr kumimoji="0" lang="en-US" altLang="zh-TW"/>
          </a:p>
          <a:p>
            <a:pPr eaLnBrk="1" hangingPunct="1">
              <a:spcBef>
                <a:spcPts val="600"/>
              </a:spcBef>
              <a:spcAft>
                <a:spcPts val="600"/>
              </a:spcAft>
              <a:buFont typeface="Wingdings 2" pitchFamily="18" charset="2"/>
              <a:buChar char=""/>
            </a:pPr>
            <a:r>
              <a:rPr kumimoji="0" lang="en-US" altLang="zh-TW"/>
              <a:t>A</a:t>
            </a:r>
            <a:r>
              <a:rPr kumimoji="0" lang="zh-TW" altLang="zh-TW"/>
              <a:t>ctive social participation of diversified</a:t>
            </a:r>
            <a:endParaRPr kumimoji="0" lang="en-US" altLang="zh-TW"/>
          </a:p>
          <a:p>
            <a:pPr eaLnBrk="1" hangingPunct="1">
              <a:spcBef>
                <a:spcPts val="600"/>
              </a:spcBef>
              <a:spcAft>
                <a:spcPts val="600"/>
              </a:spcAft>
              <a:buFont typeface="Wingdings 2" pitchFamily="18" charset="2"/>
              <a:buChar char=""/>
            </a:pPr>
            <a:r>
              <a:rPr kumimoji="0" lang="en-US" altLang="zh-TW"/>
              <a:t>Diverse facilities combined with health care technology and healing landscape</a:t>
            </a:r>
          </a:p>
        </p:txBody>
      </p:sp>
      <p:sp>
        <p:nvSpPr>
          <p:cNvPr id="20484"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fontAlgn="base" hangingPunct="1">
              <a:spcBef>
                <a:spcPct val="0"/>
              </a:spcBef>
              <a:spcAft>
                <a:spcPct val="0"/>
              </a:spcAft>
            </a:pPr>
            <a:fld id="{11B5BA08-7C86-4E8A-896F-59C4A0A8B04F}" type="slidenum">
              <a:rPr kumimoji="0" lang="zh-TW" altLang="en-US" smtClean="0">
                <a:solidFill>
                  <a:schemeClr val="tx2"/>
                </a:solidFill>
              </a:rPr>
              <a:pPr eaLnBrk="1" fontAlgn="base" hangingPunct="1">
                <a:spcBef>
                  <a:spcPct val="0"/>
                </a:spcBef>
                <a:spcAft>
                  <a:spcPct val="0"/>
                </a:spcAft>
              </a:pPr>
              <a:t>11</a:t>
            </a:fld>
            <a:endParaRPr kumimoji="0" lang="zh-TW" altLang="en-US" smtClean="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231722"/>
        </a:solidFill>
        <a:effectLst/>
      </p:bgPr>
    </p:bg>
    <p:spTree>
      <p:nvGrpSpPr>
        <p:cNvPr id="1" name=""/>
        <p:cNvGrpSpPr/>
        <p:nvPr/>
      </p:nvGrpSpPr>
      <p:grpSpPr>
        <a:xfrm>
          <a:off x="0" y="0"/>
          <a:ext cx="0" cy="0"/>
          <a:chOff x="0" y="0"/>
          <a:chExt cx="0" cy="0"/>
        </a:xfrm>
      </p:grpSpPr>
      <p:sp>
        <p:nvSpPr>
          <p:cNvPr id="3" name="標題 2"/>
          <p:cNvSpPr>
            <a:spLocks noGrp="1"/>
          </p:cNvSpPr>
          <p:nvPr>
            <p:ph type="title" idx="4294967295"/>
          </p:nvPr>
        </p:nvSpPr>
        <p:spPr>
          <a:xfrm>
            <a:off x="827088" y="2636838"/>
            <a:ext cx="7402512" cy="792162"/>
          </a:xfrm>
        </p:spPr>
        <p:txBody>
          <a:bodyPr>
            <a:normAutofit/>
          </a:bodyPr>
          <a:lstStyle/>
          <a:p>
            <a:pPr algn="ctr" eaLnBrk="1" fontAlgn="auto" hangingPunct="1">
              <a:spcAft>
                <a:spcPts val="0"/>
              </a:spcAft>
              <a:defRPr/>
            </a:pPr>
            <a:r>
              <a:rPr lang="en-US" altLang="zh-TW" b="1" dirty="0" smtClean="0">
                <a:solidFill>
                  <a:schemeClr val="bg1">
                    <a:lumMod val="95000"/>
                  </a:schemeClr>
                </a:solidFill>
                <a:effectLst>
                  <a:outerShdw blurRad="38100" dist="38100" dir="2700000" algn="tl">
                    <a:srgbClr val="000000">
                      <a:alpha val="43137"/>
                    </a:srgbClr>
                  </a:outerShdw>
                </a:effectLst>
                <a:latin typeface="微軟正黑體" pitchFamily="34" charset="-120"/>
                <a:ea typeface="微軟正黑體" pitchFamily="34" charset="-120"/>
              </a:rPr>
              <a:t>Thank you for your attention</a:t>
            </a:r>
            <a:endParaRPr lang="zh-TW" altLang="en-US" b="1" dirty="0" smtClean="0">
              <a:solidFill>
                <a:schemeClr val="bg1">
                  <a:lumMod val="95000"/>
                </a:schemeClr>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資料庫圖表 1"/>
          <p:cNvGraphicFramePr/>
          <p:nvPr/>
        </p:nvGraphicFramePr>
        <p:xfrm>
          <a:off x="143508" y="324036"/>
          <a:ext cx="8856984" cy="6309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normAutofit/>
          </a:bodyPr>
          <a:lstStyle/>
          <a:p>
            <a:pPr eaLnBrk="1" fontAlgn="auto" hangingPunct="1">
              <a:spcAft>
                <a:spcPts val="0"/>
              </a:spcAft>
              <a:defRPr/>
            </a:pPr>
            <a:r>
              <a:rPr lang="en-US" altLang="zh-TW" sz="2800" b="1" dirty="0" smtClean="0">
                <a:solidFill>
                  <a:srgbClr val="231722"/>
                </a:solidFill>
                <a:effectLst>
                  <a:outerShdw blurRad="38100" dist="38100" dir="2700000" algn="tl">
                    <a:srgbClr val="000000">
                      <a:alpha val="43137"/>
                    </a:srgbClr>
                  </a:outerShdw>
                </a:effectLst>
              </a:rPr>
              <a:t>Population Ageing</a:t>
            </a:r>
            <a:endParaRPr lang="zh-TW" altLang="en-US" sz="2800" b="1" dirty="0">
              <a:solidFill>
                <a:srgbClr val="231722"/>
              </a:solidFill>
              <a:effectLst>
                <a:outerShdw blurRad="38100" dist="38100" dir="2700000" algn="tl">
                  <a:srgbClr val="000000">
                    <a:alpha val="43137"/>
                  </a:srgbClr>
                </a:outerShdw>
              </a:effectLst>
            </a:endParaRPr>
          </a:p>
        </p:txBody>
      </p:sp>
      <p:sp>
        <p:nvSpPr>
          <p:cNvPr id="12291" name="標題 1"/>
          <p:cNvSpPr txBox="1">
            <a:spLocks/>
          </p:cNvSpPr>
          <p:nvPr/>
        </p:nvSpPr>
        <p:spPr bwMode="auto">
          <a:xfrm>
            <a:off x="179388" y="836613"/>
            <a:ext cx="8677275"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hangingPunct="1">
              <a:spcBef>
                <a:spcPts val="600"/>
              </a:spcBef>
              <a:spcAft>
                <a:spcPts val="600"/>
              </a:spcAft>
            </a:pPr>
            <a:endParaRPr kumimoji="0" lang="en-US" altLang="zh-TW">
              <a:latin typeface="Arial Unicode MS" pitchFamily="34" charset="-120"/>
              <a:ea typeface="Arial Unicode MS" pitchFamily="34" charset="-120"/>
              <a:cs typeface="Arial Unicode MS" pitchFamily="34" charset="-120"/>
            </a:endParaRPr>
          </a:p>
          <a:p>
            <a:pPr eaLnBrk="1" hangingPunct="1">
              <a:spcBef>
                <a:spcPts val="600"/>
              </a:spcBef>
              <a:spcAft>
                <a:spcPts val="600"/>
              </a:spcAft>
              <a:buFont typeface="Wingdings 2" pitchFamily="18" charset="2"/>
              <a:buChar char=""/>
            </a:pPr>
            <a:r>
              <a:rPr kumimoji="0" lang="en-AU" altLang="zh-TW" sz="1600">
                <a:latin typeface="Calibri" pitchFamily="34" charset="0"/>
                <a:ea typeface="Arial Unicode MS" pitchFamily="34" charset="-120"/>
                <a:cs typeface="Calibri" pitchFamily="34" charset="0"/>
              </a:rPr>
              <a:t>Since 1993, elderly population has rapidly increased in Taiwan. By 2017, Taiwan will officially become the “aged society”. </a:t>
            </a:r>
            <a:endParaRPr kumimoji="0" lang="en-US" altLang="zh-TW" sz="1600">
              <a:latin typeface="Calibri" pitchFamily="34" charset="0"/>
              <a:ea typeface="Arial Unicode MS" pitchFamily="34" charset="-120"/>
              <a:cs typeface="Calibri" pitchFamily="34" charset="0"/>
            </a:endParaRPr>
          </a:p>
          <a:p>
            <a:pPr eaLnBrk="1" hangingPunct="1">
              <a:spcBef>
                <a:spcPts val="600"/>
              </a:spcBef>
              <a:spcAft>
                <a:spcPts val="600"/>
              </a:spcAft>
              <a:buFont typeface="Wingdings 2" pitchFamily="18" charset="2"/>
              <a:buChar char=""/>
            </a:pPr>
            <a:r>
              <a:rPr kumimoji="0" lang="en-US" altLang="zh-TW" sz="1600">
                <a:latin typeface="Calibri" pitchFamily="34" charset="0"/>
                <a:ea typeface="Arial Unicode MS" pitchFamily="34" charset="-120"/>
                <a:cs typeface="Calibri" pitchFamily="34" charset="0"/>
              </a:rPr>
              <a:t>The estimated period required for Taiwan's society to transform from an aged into an aging one will be about 24 years,  which is the same period as Japan. Taiwan will be one of the fastest aging societies in the world</a:t>
            </a:r>
            <a:r>
              <a:rPr kumimoji="0" lang="en-US" altLang="zh-TW">
                <a:latin typeface="Calibri" pitchFamily="34" charset="0"/>
                <a:ea typeface="Arial Unicode MS" pitchFamily="34" charset="-120"/>
                <a:cs typeface="Calibri" pitchFamily="34" charset="0"/>
              </a:rPr>
              <a:t>.</a:t>
            </a:r>
          </a:p>
          <a:p>
            <a:pPr eaLnBrk="1" hangingPunct="1">
              <a:spcBef>
                <a:spcPts val="600"/>
              </a:spcBef>
              <a:spcAft>
                <a:spcPts val="600"/>
              </a:spcAft>
              <a:buFont typeface="Wingdings 2" pitchFamily="18" charset="2"/>
              <a:buChar char=""/>
            </a:pPr>
            <a:endParaRPr kumimoji="0" lang="en-US" altLang="zh-TW">
              <a:latin typeface="Arial Unicode MS" pitchFamily="34" charset="-120"/>
              <a:ea typeface="Arial Unicode MS" pitchFamily="34" charset="-120"/>
              <a:cs typeface="Arial Unicode MS" pitchFamily="34" charset="-120"/>
            </a:endParaRPr>
          </a:p>
        </p:txBody>
      </p:sp>
      <p:graphicFrame>
        <p:nvGraphicFramePr>
          <p:cNvPr id="10" name="表格 9"/>
          <p:cNvGraphicFramePr>
            <a:graphicFrameLocks noGrp="1"/>
          </p:cNvGraphicFramePr>
          <p:nvPr/>
        </p:nvGraphicFramePr>
        <p:xfrm>
          <a:off x="215900" y="2932113"/>
          <a:ext cx="8748710" cy="2620964"/>
        </p:xfrm>
        <a:graphic>
          <a:graphicData uri="http://schemas.openxmlformats.org/drawingml/2006/table">
            <a:tbl>
              <a:tblPr firstRow="1" bandRow="1">
                <a:tableStyleId>{5C22544A-7EE6-4342-B048-85BDC9FD1C3A}</a:tableStyleId>
              </a:tblPr>
              <a:tblGrid>
                <a:gridCol w="1043638"/>
                <a:gridCol w="706104"/>
                <a:gridCol w="874871"/>
                <a:gridCol w="874871"/>
                <a:gridCol w="874871"/>
                <a:gridCol w="874871"/>
                <a:gridCol w="874871"/>
                <a:gridCol w="874871"/>
                <a:gridCol w="874871"/>
                <a:gridCol w="874871"/>
              </a:tblGrid>
              <a:tr h="561635">
                <a:tc>
                  <a:txBody>
                    <a:bodyPr/>
                    <a:lstStyle/>
                    <a:p>
                      <a:endParaRPr lang="zh-TW" altLang="en-US" sz="1400" dirty="0">
                        <a:solidFill>
                          <a:srgbClr val="FFFF00"/>
                        </a:solidFill>
                      </a:endParaRPr>
                    </a:p>
                  </a:txBody>
                  <a:tcPr marL="91443" marR="91443" marT="45718" marB="45718">
                    <a:solidFill>
                      <a:schemeClr val="accent1">
                        <a:lumMod val="50000"/>
                      </a:schemeClr>
                    </a:solidFill>
                  </a:tcPr>
                </a:tc>
                <a:tc>
                  <a:txBody>
                    <a:bodyPr/>
                    <a:lstStyle/>
                    <a:p>
                      <a:endParaRPr lang="zh-TW" altLang="en-US" sz="1400" dirty="0">
                        <a:solidFill>
                          <a:srgbClr val="FFFF00"/>
                        </a:solidFill>
                      </a:endParaRPr>
                    </a:p>
                  </a:txBody>
                  <a:tcPr marL="91443" marR="91443" marT="45718" marB="45718">
                    <a:solidFill>
                      <a:schemeClr val="accent1">
                        <a:lumMod val="50000"/>
                      </a:schemeClr>
                    </a:solidFill>
                  </a:tcPr>
                </a:tc>
                <a:tc gridSpan="2">
                  <a:txBody>
                    <a:bodyPr/>
                    <a:lstStyle/>
                    <a:p>
                      <a:r>
                        <a:rPr kumimoji="0" lang="zh-TW" altLang="zh-TW" sz="1400" b="1" kern="100" dirty="0" smtClean="0">
                          <a:solidFill>
                            <a:srgbClr val="FFFF00"/>
                          </a:solidFill>
                          <a:latin typeface="Arial Unicode MS" pitchFamily="34" charset="-120"/>
                          <a:ea typeface="Arial Unicode MS" pitchFamily="34" charset="-120"/>
                          <a:cs typeface="Arial Unicode MS" pitchFamily="34" charset="-120"/>
                        </a:rPr>
                        <a:t>Early development of the country</a:t>
                      </a:r>
                      <a:endParaRPr kumimoji="0" lang="zh-TW" altLang="en-US" sz="1400" b="1" kern="100" dirty="0">
                        <a:solidFill>
                          <a:srgbClr val="FFFF00"/>
                        </a:solidFill>
                        <a:latin typeface="Arial Unicode MS" pitchFamily="34" charset="-120"/>
                        <a:ea typeface="Arial Unicode MS" pitchFamily="34" charset="-120"/>
                        <a:cs typeface="Arial Unicode MS" pitchFamily="34" charset="-120"/>
                      </a:endParaRPr>
                    </a:p>
                  </a:txBody>
                  <a:tcPr marL="91443" marR="91443" marT="45718" marB="45718">
                    <a:solidFill>
                      <a:schemeClr val="accent1">
                        <a:lumMod val="50000"/>
                      </a:schemeClr>
                    </a:solidFill>
                  </a:tcPr>
                </a:tc>
                <a:tc hMerge="1">
                  <a:txBody>
                    <a:bodyPr/>
                    <a:lstStyle/>
                    <a:p>
                      <a:endParaRPr lang="zh-TW" altLang="en-US" sz="1400" dirty="0"/>
                    </a:p>
                  </a:txBody>
                  <a:tcPr/>
                </a:tc>
                <a:tc gridSpan="4">
                  <a:txBody>
                    <a:bodyPr/>
                    <a:lstStyle/>
                    <a:p>
                      <a:r>
                        <a:rPr kumimoji="0" lang="zh-TW" altLang="zh-TW" sz="1400" b="1" kern="100" dirty="0" smtClean="0">
                          <a:solidFill>
                            <a:srgbClr val="FFFF00"/>
                          </a:solidFill>
                          <a:latin typeface="Arial Unicode MS" pitchFamily="34" charset="-120"/>
                          <a:ea typeface="Arial Unicode MS" pitchFamily="34" charset="-120"/>
                          <a:cs typeface="Arial Unicode MS" pitchFamily="34" charset="-120"/>
                        </a:rPr>
                        <a:t>Medium-term development of the country</a:t>
                      </a:r>
                      <a:endParaRPr kumimoji="0" lang="zh-TW" altLang="en-US" sz="1400" b="1" kern="100" dirty="0">
                        <a:solidFill>
                          <a:srgbClr val="FFFF00"/>
                        </a:solidFill>
                        <a:latin typeface="Arial Unicode MS" pitchFamily="34" charset="-120"/>
                        <a:ea typeface="Arial Unicode MS" pitchFamily="34" charset="-120"/>
                        <a:cs typeface="Arial Unicode MS" pitchFamily="34" charset="-120"/>
                      </a:endParaRPr>
                    </a:p>
                  </a:txBody>
                  <a:tcPr marL="91443" marR="91443" marT="45718" marB="45718">
                    <a:solidFill>
                      <a:schemeClr val="accent1">
                        <a:lumMod val="50000"/>
                      </a:schemeClr>
                    </a:solidFill>
                  </a:tcPr>
                </a:tc>
                <a:tc hMerge="1">
                  <a:txBody>
                    <a:bodyPr/>
                    <a:lstStyle/>
                    <a:p>
                      <a:endParaRPr lang="zh-TW" altLang="en-US" sz="1400" dirty="0"/>
                    </a:p>
                  </a:txBody>
                  <a:tcPr/>
                </a:tc>
                <a:tc hMerge="1">
                  <a:txBody>
                    <a:bodyPr/>
                    <a:lstStyle/>
                    <a:p>
                      <a:endParaRPr lang="zh-TW" altLang="en-US" sz="1400" dirty="0"/>
                    </a:p>
                  </a:txBody>
                  <a:tcPr/>
                </a:tc>
                <a:tc hMerge="1">
                  <a:txBody>
                    <a:bodyPr/>
                    <a:lstStyle/>
                    <a:p>
                      <a:endParaRPr lang="zh-TW" altLang="en-US" sz="1400" dirty="0"/>
                    </a:p>
                  </a:txBody>
                  <a:tcPr/>
                </a:tc>
                <a:tc gridSpan="2">
                  <a:txBody>
                    <a:bodyPr/>
                    <a:lstStyle/>
                    <a:p>
                      <a:r>
                        <a:rPr kumimoji="0" lang="zh-TW" altLang="zh-TW" sz="1400" b="1" kern="100" dirty="0" smtClean="0">
                          <a:solidFill>
                            <a:srgbClr val="FFFF00"/>
                          </a:solidFill>
                          <a:latin typeface="Arial Unicode MS" pitchFamily="34" charset="-120"/>
                          <a:ea typeface="Arial Unicode MS" pitchFamily="34" charset="-120"/>
                          <a:cs typeface="Arial Unicode MS" pitchFamily="34" charset="-120"/>
                        </a:rPr>
                        <a:t>Late development of the country</a:t>
                      </a:r>
                      <a:endParaRPr kumimoji="0" lang="zh-TW" altLang="en-US" sz="1400" b="1" kern="100" dirty="0">
                        <a:solidFill>
                          <a:srgbClr val="FFFF00"/>
                        </a:solidFill>
                        <a:latin typeface="Arial Unicode MS" pitchFamily="34" charset="-120"/>
                        <a:ea typeface="Arial Unicode MS" pitchFamily="34" charset="-120"/>
                        <a:cs typeface="Arial Unicode MS" pitchFamily="34" charset="-120"/>
                      </a:endParaRPr>
                    </a:p>
                  </a:txBody>
                  <a:tcPr marL="91443" marR="91443" marT="45718" marB="45718">
                    <a:solidFill>
                      <a:schemeClr val="accent1">
                        <a:lumMod val="50000"/>
                      </a:schemeClr>
                    </a:solidFill>
                  </a:tcPr>
                </a:tc>
                <a:tc hMerge="1">
                  <a:txBody>
                    <a:bodyPr/>
                    <a:lstStyle/>
                    <a:p>
                      <a:endParaRPr lang="zh-TW" altLang="en-US" sz="1400" dirty="0"/>
                    </a:p>
                  </a:txBody>
                  <a:tcPr/>
                </a:tc>
              </a:tr>
              <a:tr h="374424">
                <a:tc>
                  <a:txBody>
                    <a:bodyPr/>
                    <a:lstStyle/>
                    <a:p>
                      <a:endParaRPr lang="zh-TW" altLang="en-US" sz="1400" dirty="0"/>
                    </a:p>
                  </a:txBody>
                  <a:tcPr marL="91443" marR="91443" marT="45718" marB="45718"/>
                </a:tc>
                <a:tc>
                  <a:txBody>
                    <a:bodyPr/>
                    <a:lstStyle/>
                    <a:p>
                      <a:endParaRPr lang="zh-TW" altLang="en-US" sz="1400"/>
                    </a:p>
                  </a:txBody>
                  <a:tcPr marL="91443" marR="91443" marT="45718" marB="45718"/>
                </a:tc>
                <a:tc>
                  <a:txBody>
                    <a:bodyPr/>
                    <a:lstStyle/>
                    <a:p>
                      <a:pPr marL="914400" indent="-914400" algn="ctr">
                        <a:spcAft>
                          <a:spcPts val="0"/>
                        </a:spcAft>
                      </a:pPr>
                      <a:r>
                        <a:rPr lang="zh-TW" sz="1400" b="1" kern="100" dirty="0">
                          <a:solidFill>
                            <a:schemeClr val="tx1"/>
                          </a:solidFill>
                          <a:latin typeface="Arial Unicode MS" pitchFamily="34" charset="-120"/>
                          <a:ea typeface="Arial Unicode MS" pitchFamily="34" charset="-120"/>
                          <a:cs typeface="Arial Unicode MS" pitchFamily="34" charset="-120"/>
                        </a:rPr>
                        <a:t>France</a:t>
                      </a:r>
                    </a:p>
                  </a:txBody>
                  <a:tcPr marL="68582" marR="68582" marT="0" marB="0"/>
                </a:tc>
                <a:tc>
                  <a:txBody>
                    <a:bodyPr/>
                    <a:lstStyle/>
                    <a:p>
                      <a:pPr marL="914400" indent="-914400" algn="ctr">
                        <a:spcAft>
                          <a:spcPts val="0"/>
                        </a:spcAft>
                      </a:pPr>
                      <a:r>
                        <a:rPr lang="zh-TW" sz="1400" b="1" kern="100" dirty="0">
                          <a:solidFill>
                            <a:schemeClr val="tx1"/>
                          </a:solidFill>
                          <a:latin typeface="Arial Unicode MS" pitchFamily="34" charset="-120"/>
                          <a:ea typeface="Arial Unicode MS" pitchFamily="34" charset="-120"/>
                          <a:cs typeface="Arial Unicode MS" pitchFamily="34" charset="-120"/>
                        </a:rPr>
                        <a:t>Sweden</a:t>
                      </a:r>
                    </a:p>
                  </a:txBody>
                  <a:tcPr marL="68582" marR="68582" marT="0" marB="0"/>
                </a:tc>
                <a:tc>
                  <a:txBody>
                    <a:bodyPr/>
                    <a:lstStyle/>
                    <a:p>
                      <a:pPr marL="914400" indent="-914400" algn="l">
                        <a:spcAft>
                          <a:spcPts val="0"/>
                        </a:spcAft>
                      </a:pPr>
                      <a:r>
                        <a:rPr lang="zh-TW" sz="1400" b="1" kern="100" dirty="0" smtClean="0">
                          <a:solidFill>
                            <a:schemeClr val="tx1"/>
                          </a:solidFill>
                          <a:latin typeface="Arial Unicode MS" pitchFamily="34" charset="-120"/>
                          <a:ea typeface="Arial Unicode MS" pitchFamily="34" charset="-120"/>
                          <a:cs typeface="Arial Unicode MS" pitchFamily="34" charset="-120"/>
                        </a:rPr>
                        <a:t>U</a:t>
                      </a:r>
                      <a:r>
                        <a:rPr lang="en-US" altLang="zh-TW" sz="1400" b="1" kern="100" dirty="0" smtClean="0">
                          <a:solidFill>
                            <a:schemeClr val="tx1"/>
                          </a:solidFill>
                          <a:latin typeface="Arial Unicode MS" pitchFamily="34" charset="-120"/>
                          <a:ea typeface="Arial Unicode MS" pitchFamily="34" charset="-120"/>
                          <a:cs typeface="Arial Unicode MS" pitchFamily="34" charset="-120"/>
                        </a:rPr>
                        <a:t>K</a:t>
                      </a:r>
                      <a:endParaRPr lang="zh-TW" sz="1400" b="1" kern="100" dirty="0">
                        <a:solidFill>
                          <a:schemeClr val="tx1"/>
                        </a:solidFill>
                        <a:latin typeface="Arial Unicode MS" pitchFamily="34" charset="-120"/>
                        <a:ea typeface="Arial Unicode MS" pitchFamily="34" charset="-120"/>
                        <a:cs typeface="Arial Unicode MS" pitchFamily="34" charset="-120"/>
                      </a:endParaRPr>
                    </a:p>
                  </a:txBody>
                  <a:tcPr marL="68582" marR="68582" marT="0" marB="0"/>
                </a:tc>
                <a:tc>
                  <a:txBody>
                    <a:bodyPr/>
                    <a:lstStyle/>
                    <a:p>
                      <a:pPr marL="914400" indent="-914400" algn="ctr">
                        <a:spcAft>
                          <a:spcPts val="0"/>
                        </a:spcAft>
                      </a:pPr>
                      <a:r>
                        <a:rPr lang="zh-TW" sz="1400" b="1" kern="100" dirty="0" smtClean="0">
                          <a:solidFill>
                            <a:schemeClr val="tx1"/>
                          </a:solidFill>
                          <a:latin typeface="Arial Unicode MS" pitchFamily="34" charset="-120"/>
                          <a:ea typeface="Arial Unicode MS" pitchFamily="34" charset="-120"/>
                          <a:cs typeface="Arial Unicode MS" pitchFamily="34" charset="-120"/>
                        </a:rPr>
                        <a:t>Germany</a:t>
                      </a:r>
                      <a:endParaRPr lang="zh-TW" sz="1400" b="1" kern="100" dirty="0">
                        <a:solidFill>
                          <a:schemeClr val="tx1"/>
                        </a:solidFill>
                        <a:latin typeface="Arial Unicode MS" pitchFamily="34" charset="-120"/>
                        <a:ea typeface="Arial Unicode MS" pitchFamily="34" charset="-120"/>
                        <a:cs typeface="Arial Unicode MS" pitchFamily="34" charset="-120"/>
                      </a:endParaRPr>
                    </a:p>
                  </a:txBody>
                  <a:tcPr marL="68582" marR="68582" marT="0" marB="0"/>
                </a:tc>
                <a:tc>
                  <a:txBody>
                    <a:bodyPr/>
                    <a:lstStyle/>
                    <a:p>
                      <a:pPr marL="914400" indent="-914400" algn="ctr">
                        <a:spcAft>
                          <a:spcPts val="0"/>
                        </a:spcAft>
                      </a:pPr>
                      <a:r>
                        <a:rPr lang="zh-TW" sz="1400" b="1" kern="100" dirty="0">
                          <a:solidFill>
                            <a:schemeClr val="tx1"/>
                          </a:solidFill>
                          <a:latin typeface="Arial Unicode MS" pitchFamily="34" charset="-120"/>
                          <a:ea typeface="Arial Unicode MS" pitchFamily="34" charset="-120"/>
                          <a:cs typeface="Arial Unicode MS" pitchFamily="34" charset="-120"/>
                        </a:rPr>
                        <a:t>Italy</a:t>
                      </a:r>
                    </a:p>
                  </a:txBody>
                  <a:tcPr marL="68582" marR="68582" marT="0" marB="0"/>
                </a:tc>
                <a:tc>
                  <a:txBody>
                    <a:bodyPr/>
                    <a:lstStyle/>
                    <a:p>
                      <a:pPr marL="914400" indent="-914400" algn="ctr">
                        <a:spcAft>
                          <a:spcPts val="0"/>
                        </a:spcAft>
                      </a:pPr>
                      <a:r>
                        <a:rPr lang="zh-TW" sz="1400" b="1" kern="100" dirty="0" smtClean="0">
                          <a:solidFill>
                            <a:schemeClr val="tx1"/>
                          </a:solidFill>
                          <a:latin typeface="Arial Unicode MS" pitchFamily="34" charset="-120"/>
                          <a:ea typeface="Arial Unicode MS" pitchFamily="34" charset="-120"/>
                          <a:cs typeface="Arial Unicode MS" pitchFamily="34" charset="-120"/>
                        </a:rPr>
                        <a:t>U</a:t>
                      </a:r>
                      <a:r>
                        <a:rPr lang="en-US" altLang="zh-TW" sz="1400" b="1" kern="100" dirty="0" smtClean="0">
                          <a:solidFill>
                            <a:schemeClr val="tx1"/>
                          </a:solidFill>
                          <a:latin typeface="Arial Unicode MS" pitchFamily="34" charset="-120"/>
                          <a:ea typeface="Arial Unicode MS" pitchFamily="34" charset="-120"/>
                          <a:cs typeface="Arial Unicode MS" pitchFamily="34" charset="-120"/>
                        </a:rPr>
                        <a:t>S</a:t>
                      </a:r>
                      <a:endParaRPr lang="zh-TW" sz="1400" b="1" kern="100" dirty="0">
                        <a:solidFill>
                          <a:schemeClr val="tx1"/>
                        </a:solidFill>
                        <a:latin typeface="Arial Unicode MS" pitchFamily="34" charset="-120"/>
                        <a:ea typeface="Arial Unicode MS" pitchFamily="34" charset="-120"/>
                        <a:cs typeface="Arial Unicode MS" pitchFamily="34" charset="-120"/>
                      </a:endParaRPr>
                    </a:p>
                  </a:txBody>
                  <a:tcPr marL="68582" marR="68582" marT="0" marB="0"/>
                </a:tc>
                <a:tc>
                  <a:txBody>
                    <a:bodyPr/>
                    <a:lstStyle/>
                    <a:p>
                      <a:pPr marL="914400" indent="-914400" algn="ctr">
                        <a:spcAft>
                          <a:spcPts val="0"/>
                        </a:spcAft>
                      </a:pPr>
                      <a:r>
                        <a:rPr lang="zh-TW" sz="1400" b="1" kern="100" dirty="0">
                          <a:solidFill>
                            <a:schemeClr val="tx1"/>
                          </a:solidFill>
                          <a:latin typeface="Arial Unicode MS" pitchFamily="34" charset="-120"/>
                          <a:ea typeface="Arial Unicode MS" pitchFamily="34" charset="-120"/>
                          <a:cs typeface="Arial Unicode MS" pitchFamily="34" charset="-120"/>
                        </a:rPr>
                        <a:t>Japan</a:t>
                      </a:r>
                    </a:p>
                  </a:txBody>
                  <a:tcPr marL="68582" marR="68582" marT="0" marB="0"/>
                </a:tc>
                <a:tc>
                  <a:txBody>
                    <a:bodyPr/>
                    <a:lstStyle/>
                    <a:p>
                      <a:pPr marL="914400" indent="-914400" algn="ctr">
                        <a:spcAft>
                          <a:spcPts val="0"/>
                        </a:spcAft>
                      </a:pPr>
                      <a:r>
                        <a:rPr lang="zh-TW" sz="1400" b="1" kern="100" dirty="0">
                          <a:solidFill>
                            <a:srgbClr val="FF0000"/>
                          </a:solidFill>
                          <a:latin typeface="Arial Unicode MS" pitchFamily="34" charset="-120"/>
                          <a:ea typeface="Arial Unicode MS" pitchFamily="34" charset="-120"/>
                          <a:cs typeface="Arial Unicode MS" pitchFamily="34" charset="-120"/>
                        </a:rPr>
                        <a:t>Taiwan</a:t>
                      </a:r>
                    </a:p>
                  </a:txBody>
                  <a:tcPr marL="68582" marR="68582" marT="0" marB="0"/>
                </a:tc>
              </a:tr>
              <a:tr h="561635">
                <a:tc rowSpan="2">
                  <a:txBody>
                    <a:bodyPr/>
                    <a:lstStyle/>
                    <a:p>
                      <a:r>
                        <a:rPr kumimoji="0" lang="zh-TW" altLang="zh-TW" sz="1400" b="1" kern="100" dirty="0" smtClean="0">
                          <a:solidFill>
                            <a:schemeClr val="tx1"/>
                          </a:solidFill>
                          <a:latin typeface="Arial Unicode MS" pitchFamily="34" charset="-120"/>
                          <a:ea typeface="Arial Unicode MS" pitchFamily="34" charset="-120"/>
                          <a:cs typeface="Arial Unicode MS" pitchFamily="34" charset="-120"/>
                        </a:rPr>
                        <a:t>Reach this population of older people</a:t>
                      </a:r>
                      <a:endParaRPr kumimoji="0" lang="zh-TW" altLang="en-US" sz="1400" b="1" kern="100" dirty="0">
                        <a:solidFill>
                          <a:schemeClr val="tx1"/>
                        </a:solidFill>
                        <a:latin typeface="Arial Unicode MS" pitchFamily="34" charset="-120"/>
                        <a:ea typeface="Arial Unicode MS" pitchFamily="34" charset="-120"/>
                        <a:cs typeface="Arial Unicode MS" pitchFamily="34" charset="-120"/>
                      </a:endParaRPr>
                    </a:p>
                  </a:txBody>
                  <a:tcPr marL="91443" marR="91443" marT="45718" marB="45718"/>
                </a:tc>
                <a:tc>
                  <a:txBody>
                    <a:bodyPr/>
                    <a:lstStyle/>
                    <a:p>
                      <a:pPr marL="914400" indent="-914400" algn="ctr">
                        <a:spcAft>
                          <a:spcPts val="0"/>
                        </a:spcAft>
                      </a:pPr>
                      <a:r>
                        <a:rPr lang="en-AU" sz="1800" kern="100" dirty="0">
                          <a:solidFill>
                            <a:schemeClr val="tx1"/>
                          </a:solidFill>
                          <a:latin typeface="微軟正黑體" pitchFamily="34" charset="-120"/>
                          <a:ea typeface="微軟正黑體" pitchFamily="34" charset="-120"/>
                          <a:cs typeface="Arial"/>
                        </a:rPr>
                        <a:t>7%</a:t>
                      </a:r>
                      <a:endParaRPr lang="zh-TW" sz="1800" kern="100" dirty="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kern="100" dirty="0">
                          <a:solidFill>
                            <a:schemeClr val="tx1"/>
                          </a:solidFill>
                          <a:latin typeface="微軟正黑體" pitchFamily="34" charset="-120"/>
                          <a:ea typeface="微軟正黑體" pitchFamily="34" charset="-120"/>
                          <a:cs typeface="Arial"/>
                        </a:rPr>
                        <a:t>1864</a:t>
                      </a:r>
                      <a:endParaRPr lang="zh-TW" sz="1800" kern="100" dirty="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kern="100" dirty="0">
                          <a:solidFill>
                            <a:schemeClr val="tx1"/>
                          </a:solidFill>
                          <a:latin typeface="微軟正黑體" pitchFamily="34" charset="-120"/>
                          <a:ea typeface="微軟正黑體" pitchFamily="34" charset="-120"/>
                          <a:cs typeface="Arial"/>
                        </a:rPr>
                        <a:t>1887</a:t>
                      </a:r>
                      <a:endParaRPr lang="zh-TW" sz="1800" kern="100" dirty="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kern="100" dirty="0">
                          <a:solidFill>
                            <a:schemeClr val="tx1"/>
                          </a:solidFill>
                          <a:latin typeface="微軟正黑體" pitchFamily="34" charset="-120"/>
                          <a:ea typeface="微軟正黑體" pitchFamily="34" charset="-120"/>
                          <a:cs typeface="Arial"/>
                        </a:rPr>
                        <a:t>1930</a:t>
                      </a:r>
                      <a:endParaRPr lang="zh-TW" sz="1800" kern="100" dirty="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kern="100" dirty="0">
                          <a:solidFill>
                            <a:schemeClr val="tx1"/>
                          </a:solidFill>
                          <a:latin typeface="微軟正黑體" pitchFamily="34" charset="-120"/>
                          <a:ea typeface="微軟正黑體" pitchFamily="34" charset="-120"/>
                          <a:cs typeface="Arial"/>
                        </a:rPr>
                        <a:t>1930</a:t>
                      </a:r>
                      <a:endParaRPr lang="zh-TW" sz="1800" kern="100" dirty="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kern="100" dirty="0">
                          <a:solidFill>
                            <a:schemeClr val="tx1"/>
                          </a:solidFill>
                          <a:latin typeface="微軟正黑體" pitchFamily="34" charset="-120"/>
                          <a:ea typeface="微軟正黑體" pitchFamily="34" charset="-120"/>
                          <a:cs typeface="Arial"/>
                        </a:rPr>
                        <a:t>1930</a:t>
                      </a:r>
                      <a:endParaRPr lang="zh-TW" sz="1800" kern="100" dirty="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kern="100">
                          <a:solidFill>
                            <a:schemeClr val="tx1"/>
                          </a:solidFill>
                          <a:latin typeface="微軟正黑體" pitchFamily="34" charset="-120"/>
                          <a:ea typeface="微軟正黑體" pitchFamily="34" charset="-120"/>
                          <a:cs typeface="Arial"/>
                        </a:rPr>
                        <a:t>1942</a:t>
                      </a:r>
                      <a:endParaRPr lang="zh-TW" sz="1800" kern="10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kern="100">
                          <a:solidFill>
                            <a:schemeClr val="tx1"/>
                          </a:solidFill>
                          <a:latin typeface="微軟正黑體" pitchFamily="34" charset="-120"/>
                          <a:ea typeface="微軟正黑體" pitchFamily="34" charset="-120"/>
                          <a:cs typeface="Arial"/>
                        </a:rPr>
                        <a:t>1970</a:t>
                      </a:r>
                      <a:endParaRPr lang="zh-TW" sz="1800" kern="10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kern="100">
                          <a:solidFill>
                            <a:schemeClr val="tx1"/>
                          </a:solidFill>
                          <a:latin typeface="微軟正黑體" pitchFamily="34" charset="-120"/>
                          <a:ea typeface="微軟正黑體" pitchFamily="34" charset="-120"/>
                          <a:cs typeface="Arial"/>
                        </a:rPr>
                        <a:t>1993</a:t>
                      </a:r>
                      <a:endParaRPr lang="zh-TW" sz="1800" kern="100">
                        <a:solidFill>
                          <a:schemeClr val="tx1"/>
                        </a:solidFill>
                        <a:latin typeface="微軟正黑體" pitchFamily="34" charset="-120"/>
                        <a:ea typeface="微軟正黑體" pitchFamily="34" charset="-120"/>
                        <a:cs typeface="Times New Roman"/>
                      </a:endParaRPr>
                    </a:p>
                  </a:txBody>
                  <a:tcPr marL="68582" marR="68582" marT="0" marB="0"/>
                </a:tc>
              </a:tr>
              <a:tr h="561635">
                <a:tc vMerge="1">
                  <a:txBody>
                    <a:bodyPr/>
                    <a:lstStyle/>
                    <a:p>
                      <a:pPr algn="r"/>
                      <a:endParaRPr lang="zh-TW" altLang="en-US" sz="1400" dirty="0"/>
                    </a:p>
                  </a:txBody>
                  <a:tcPr/>
                </a:tc>
                <a:tc>
                  <a:txBody>
                    <a:bodyPr/>
                    <a:lstStyle/>
                    <a:p>
                      <a:pPr marL="914400" marR="0" indent="-914400" algn="r" defTabSz="914400" rtl="0" eaLnBrk="1" fontAlgn="auto" latinLnBrk="0" hangingPunct="1">
                        <a:lnSpc>
                          <a:spcPct val="100000"/>
                        </a:lnSpc>
                        <a:spcBef>
                          <a:spcPts val="0"/>
                        </a:spcBef>
                        <a:spcAft>
                          <a:spcPts val="0"/>
                        </a:spcAft>
                        <a:buClrTx/>
                        <a:buSzTx/>
                        <a:buFontTx/>
                        <a:buNone/>
                        <a:tabLst/>
                        <a:defRPr/>
                      </a:pPr>
                      <a:r>
                        <a:rPr lang="en-US" altLang="zh-TW" sz="1800" kern="100" dirty="0" smtClean="0">
                          <a:solidFill>
                            <a:schemeClr val="tx1"/>
                          </a:solidFill>
                          <a:latin typeface="微軟正黑體" pitchFamily="34" charset="-120"/>
                          <a:ea typeface="微軟正黑體" pitchFamily="34" charset="-120"/>
                          <a:cs typeface="Arial"/>
                        </a:rPr>
                        <a:t>14</a:t>
                      </a:r>
                      <a:r>
                        <a:rPr lang="en-AU" altLang="zh-TW" sz="1800" kern="100" dirty="0" smtClean="0">
                          <a:solidFill>
                            <a:schemeClr val="tx1"/>
                          </a:solidFill>
                          <a:latin typeface="微軟正黑體" pitchFamily="34" charset="-120"/>
                          <a:ea typeface="微軟正黑體" pitchFamily="34" charset="-120"/>
                          <a:cs typeface="Arial"/>
                        </a:rPr>
                        <a:t>%</a:t>
                      </a:r>
                      <a:endParaRPr lang="zh-TW" altLang="zh-TW" sz="1800" kern="100" dirty="0" smtClean="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kern="100" dirty="0">
                          <a:solidFill>
                            <a:schemeClr val="tx1"/>
                          </a:solidFill>
                          <a:latin typeface="微軟正黑體" pitchFamily="34" charset="-120"/>
                          <a:ea typeface="微軟正黑體" pitchFamily="34" charset="-120"/>
                          <a:cs typeface="Arial"/>
                        </a:rPr>
                        <a:t>1979</a:t>
                      </a:r>
                      <a:endParaRPr lang="zh-TW" sz="1800" kern="100" dirty="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kern="100">
                          <a:solidFill>
                            <a:schemeClr val="tx1"/>
                          </a:solidFill>
                          <a:latin typeface="微軟正黑體" pitchFamily="34" charset="-120"/>
                          <a:ea typeface="微軟正黑體" pitchFamily="34" charset="-120"/>
                          <a:cs typeface="Arial"/>
                        </a:rPr>
                        <a:t>1972</a:t>
                      </a:r>
                      <a:endParaRPr lang="zh-TW" sz="1800" kern="10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kern="100">
                          <a:solidFill>
                            <a:schemeClr val="tx1"/>
                          </a:solidFill>
                          <a:latin typeface="微軟正黑體" pitchFamily="34" charset="-120"/>
                          <a:ea typeface="微軟正黑體" pitchFamily="34" charset="-120"/>
                          <a:cs typeface="Arial"/>
                        </a:rPr>
                        <a:t>1976</a:t>
                      </a:r>
                      <a:endParaRPr lang="zh-TW" sz="1800" kern="10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kern="100">
                          <a:solidFill>
                            <a:schemeClr val="tx1"/>
                          </a:solidFill>
                          <a:latin typeface="微軟正黑體" pitchFamily="34" charset="-120"/>
                          <a:ea typeface="微軟正黑體" pitchFamily="34" charset="-120"/>
                          <a:cs typeface="Arial"/>
                        </a:rPr>
                        <a:t>1972</a:t>
                      </a:r>
                      <a:endParaRPr lang="zh-TW" sz="1800" kern="10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kern="100" dirty="0">
                          <a:solidFill>
                            <a:schemeClr val="tx1"/>
                          </a:solidFill>
                          <a:latin typeface="微軟正黑體" pitchFamily="34" charset="-120"/>
                          <a:ea typeface="微軟正黑體" pitchFamily="34" charset="-120"/>
                          <a:cs typeface="Arial"/>
                        </a:rPr>
                        <a:t>1989</a:t>
                      </a:r>
                      <a:endParaRPr lang="zh-TW" sz="1800" kern="100" dirty="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kern="100" dirty="0">
                          <a:solidFill>
                            <a:schemeClr val="tx1"/>
                          </a:solidFill>
                          <a:latin typeface="微軟正黑體" pitchFamily="34" charset="-120"/>
                          <a:ea typeface="微軟正黑體" pitchFamily="34" charset="-120"/>
                          <a:cs typeface="Arial"/>
                        </a:rPr>
                        <a:t>2013</a:t>
                      </a:r>
                      <a:endParaRPr lang="zh-TW" sz="1800" kern="100" dirty="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kern="100" dirty="0">
                          <a:solidFill>
                            <a:schemeClr val="tx1"/>
                          </a:solidFill>
                          <a:latin typeface="微軟正黑體" pitchFamily="34" charset="-120"/>
                          <a:ea typeface="微軟正黑體" pitchFamily="34" charset="-120"/>
                          <a:cs typeface="Arial"/>
                        </a:rPr>
                        <a:t>1994</a:t>
                      </a:r>
                      <a:endParaRPr lang="zh-TW" sz="1800" kern="100" dirty="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kern="100">
                          <a:solidFill>
                            <a:schemeClr val="tx1"/>
                          </a:solidFill>
                          <a:latin typeface="微軟正黑體" pitchFamily="34" charset="-120"/>
                          <a:ea typeface="微軟正黑體" pitchFamily="34" charset="-120"/>
                          <a:cs typeface="Arial"/>
                        </a:rPr>
                        <a:t>2017</a:t>
                      </a:r>
                      <a:endParaRPr lang="zh-TW" sz="1800" kern="100">
                        <a:solidFill>
                          <a:schemeClr val="tx1"/>
                        </a:solidFill>
                        <a:latin typeface="微軟正黑體" pitchFamily="34" charset="-120"/>
                        <a:ea typeface="微軟正黑體" pitchFamily="34" charset="-120"/>
                        <a:cs typeface="Times New Roman"/>
                      </a:endParaRPr>
                    </a:p>
                  </a:txBody>
                  <a:tcPr marL="68582" marR="68582" marT="0" marB="0"/>
                </a:tc>
              </a:tr>
              <a:tr h="561635">
                <a:tc>
                  <a:txBody>
                    <a:bodyPr/>
                    <a:lstStyle/>
                    <a:p>
                      <a:r>
                        <a:rPr kumimoji="0" lang="en-US" altLang="zh-TW" sz="1400" b="1" kern="100" dirty="0" smtClean="0">
                          <a:solidFill>
                            <a:schemeClr val="tx1"/>
                          </a:solidFill>
                          <a:latin typeface="Arial Unicode MS" pitchFamily="34" charset="-120"/>
                          <a:ea typeface="Arial Unicode MS" pitchFamily="34" charset="-120"/>
                          <a:cs typeface="Arial Unicode MS" pitchFamily="34" charset="-120"/>
                        </a:rPr>
                        <a:t>A</a:t>
                      </a:r>
                      <a:r>
                        <a:rPr kumimoji="0" lang="zh-TW" altLang="zh-TW" sz="1400" b="1" kern="100" dirty="0" smtClean="0">
                          <a:solidFill>
                            <a:schemeClr val="tx1"/>
                          </a:solidFill>
                          <a:latin typeface="Arial Unicode MS" pitchFamily="34" charset="-120"/>
                          <a:ea typeface="Arial Unicode MS" pitchFamily="34" charset="-120"/>
                          <a:cs typeface="Arial Unicode MS" pitchFamily="34" charset="-120"/>
                        </a:rPr>
                        <a:t>nnual required</a:t>
                      </a:r>
                      <a:endParaRPr kumimoji="0" lang="zh-TW" altLang="en-US" sz="1400" b="1" kern="100" dirty="0">
                        <a:solidFill>
                          <a:schemeClr val="tx1"/>
                        </a:solidFill>
                        <a:latin typeface="Arial Unicode MS" pitchFamily="34" charset="-120"/>
                        <a:ea typeface="Arial Unicode MS" pitchFamily="34" charset="-120"/>
                        <a:cs typeface="Arial Unicode MS" pitchFamily="34" charset="-120"/>
                      </a:endParaRPr>
                    </a:p>
                  </a:txBody>
                  <a:tcPr marL="91443" marR="91443" marT="45718" marB="45718"/>
                </a:tc>
                <a:tc>
                  <a:txBody>
                    <a:bodyPr/>
                    <a:lstStyle/>
                    <a:p>
                      <a:pPr marL="914400" indent="-914400" algn="ctr">
                        <a:spcAft>
                          <a:spcPts val="0"/>
                        </a:spcAft>
                      </a:pPr>
                      <a:endParaRPr lang="en-AU" sz="1800" kern="100" dirty="0">
                        <a:solidFill>
                          <a:schemeClr val="tx1"/>
                        </a:solidFill>
                        <a:latin typeface="微軟正黑體" pitchFamily="34" charset="-120"/>
                        <a:ea typeface="微軟正黑體" pitchFamily="34" charset="-120"/>
                        <a:cs typeface="Arial"/>
                      </a:endParaRPr>
                    </a:p>
                  </a:txBody>
                  <a:tcPr marL="68582" marR="68582" marT="0" marB="0"/>
                </a:tc>
                <a:tc>
                  <a:txBody>
                    <a:bodyPr/>
                    <a:lstStyle/>
                    <a:p>
                      <a:pPr marL="914400" indent="-914400" algn="ctr">
                        <a:spcAft>
                          <a:spcPts val="0"/>
                        </a:spcAft>
                      </a:pPr>
                      <a:r>
                        <a:rPr lang="en-AU" sz="1800" kern="100" dirty="0">
                          <a:solidFill>
                            <a:schemeClr val="tx1"/>
                          </a:solidFill>
                          <a:latin typeface="微軟正黑體" pitchFamily="34" charset="-120"/>
                          <a:ea typeface="微軟正黑體" pitchFamily="34" charset="-120"/>
                          <a:cs typeface="Arial"/>
                        </a:rPr>
                        <a:t>115</a:t>
                      </a:r>
                      <a:endParaRPr lang="zh-TW" sz="1800" kern="100" dirty="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kern="100">
                          <a:solidFill>
                            <a:schemeClr val="tx1"/>
                          </a:solidFill>
                          <a:latin typeface="微軟正黑體" pitchFamily="34" charset="-120"/>
                          <a:ea typeface="微軟正黑體" pitchFamily="34" charset="-120"/>
                          <a:cs typeface="Arial"/>
                        </a:rPr>
                        <a:t>85</a:t>
                      </a:r>
                      <a:endParaRPr lang="zh-TW" sz="1800" kern="10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kern="100" dirty="0">
                          <a:solidFill>
                            <a:schemeClr val="tx1"/>
                          </a:solidFill>
                          <a:latin typeface="微軟正黑體" pitchFamily="34" charset="-120"/>
                          <a:ea typeface="微軟正黑體" pitchFamily="34" charset="-120"/>
                          <a:cs typeface="Arial"/>
                        </a:rPr>
                        <a:t>46</a:t>
                      </a:r>
                      <a:endParaRPr lang="zh-TW" sz="1800" kern="100" dirty="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kern="100">
                          <a:solidFill>
                            <a:schemeClr val="tx1"/>
                          </a:solidFill>
                          <a:latin typeface="微軟正黑體" pitchFamily="34" charset="-120"/>
                          <a:ea typeface="微軟正黑體" pitchFamily="34" charset="-120"/>
                          <a:cs typeface="Arial"/>
                        </a:rPr>
                        <a:t>42</a:t>
                      </a:r>
                      <a:endParaRPr lang="zh-TW" sz="1800" kern="10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kern="100">
                          <a:solidFill>
                            <a:schemeClr val="tx1"/>
                          </a:solidFill>
                          <a:latin typeface="微軟正黑體" pitchFamily="34" charset="-120"/>
                          <a:ea typeface="微軟正黑體" pitchFamily="34" charset="-120"/>
                          <a:cs typeface="Arial"/>
                        </a:rPr>
                        <a:t>59</a:t>
                      </a:r>
                      <a:endParaRPr lang="zh-TW" sz="1800" kern="10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kern="100">
                          <a:solidFill>
                            <a:schemeClr val="tx1"/>
                          </a:solidFill>
                          <a:latin typeface="微軟正黑體" pitchFamily="34" charset="-120"/>
                          <a:ea typeface="微軟正黑體" pitchFamily="34" charset="-120"/>
                          <a:cs typeface="Arial"/>
                        </a:rPr>
                        <a:t>71</a:t>
                      </a:r>
                      <a:endParaRPr lang="zh-TW" sz="1800" kern="10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kern="100" dirty="0">
                          <a:solidFill>
                            <a:schemeClr val="tx1"/>
                          </a:solidFill>
                          <a:latin typeface="微軟正黑體" pitchFamily="34" charset="-120"/>
                          <a:ea typeface="微軟正黑體" pitchFamily="34" charset="-120"/>
                          <a:cs typeface="Arial"/>
                        </a:rPr>
                        <a:t>24</a:t>
                      </a:r>
                      <a:endParaRPr lang="zh-TW" sz="1800" kern="100" dirty="0">
                        <a:solidFill>
                          <a:schemeClr val="tx1"/>
                        </a:solidFill>
                        <a:latin typeface="微軟正黑體" pitchFamily="34" charset="-120"/>
                        <a:ea typeface="微軟正黑體" pitchFamily="34" charset="-120"/>
                        <a:cs typeface="Times New Roman"/>
                      </a:endParaRPr>
                    </a:p>
                  </a:txBody>
                  <a:tcPr marL="68582" marR="68582" marT="0" marB="0"/>
                </a:tc>
                <a:tc>
                  <a:txBody>
                    <a:bodyPr/>
                    <a:lstStyle/>
                    <a:p>
                      <a:pPr marL="914400" indent="-914400" algn="ctr">
                        <a:spcAft>
                          <a:spcPts val="0"/>
                        </a:spcAft>
                      </a:pPr>
                      <a:r>
                        <a:rPr lang="en-AU" sz="1800" b="1" kern="100" dirty="0">
                          <a:solidFill>
                            <a:srgbClr val="FF0000"/>
                          </a:solidFill>
                          <a:latin typeface="微軟正黑體" pitchFamily="34" charset="-120"/>
                          <a:ea typeface="微軟正黑體" pitchFamily="34" charset="-120"/>
                          <a:cs typeface="Arial"/>
                        </a:rPr>
                        <a:t>24</a:t>
                      </a:r>
                      <a:endParaRPr lang="zh-TW" sz="1800" b="1" kern="100" dirty="0">
                        <a:solidFill>
                          <a:srgbClr val="FF0000"/>
                        </a:solidFill>
                        <a:latin typeface="微軟正黑體" pitchFamily="34" charset="-120"/>
                        <a:ea typeface="微軟正黑體" pitchFamily="34" charset="-120"/>
                        <a:cs typeface="Times New Roman"/>
                      </a:endParaRPr>
                    </a:p>
                  </a:txBody>
                  <a:tcPr marL="68582" marR="68582" marT="0" marB="0"/>
                </a:tc>
              </a:tr>
            </a:tbl>
          </a:graphicData>
        </a:graphic>
      </p:graphicFrame>
      <p:sp>
        <p:nvSpPr>
          <p:cNvPr id="12354"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fontAlgn="base" hangingPunct="1">
              <a:spcBef>
                <a:spcPct val="0"/>
              </a:spcBef>
              <a:spcAft>
                <a:spcPct val="0"/>
              </a:spcAft>
            </a:pPr>
            <a:fld id="{BB0D6F23-9E1A-4DE1-99A7-F0569F2FF4B8}" type="slidenum">
              <a:rPr kumimoji="0" lang="zh-TW" altLang="en-US" smtClean="0">
                <a:solidFill>
                  <a:schemeClr val="tx2"/>
                </a:solidFill>
              </a:rPr>
              <a:pPr eaLnBrk="1" fontAlgn="base" hangingPunct="1">
                <a:spcBef>
                  <a:spcPct val="0"/>
                </a:spcBef>
                <a:spcAft>
                  <a:spcPct val="0"/>
                </a:spcAft>
              </a:pPr>
              <a:t>3</a:t>
            </a:fld>
            <a:endParaRPr kumimoji="0" lang="zh-TW" altLang="en-US" smtClean="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資料庫圖表 7"/>
          <p:cNvGraphicFramePr/>
          <p:nvPr/>
        </p:nvGraphicFramePr>
        <p:xfrm>
          <a:off x="647564" y="1620180"/>
          <a:ext cx="8172908" cy="5445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標題 1"/>
          <p:cNvSpPr>
            <a:spLocks noGrp="1"/>
          </p:cNvSpPr>
          <p:nvPr>
            <p:ph type="title"/>
          </p:nvPr>
        </p:nvSpPr>
        <p:spPr/>
        <p:txBody>
          <a:bodyPr>
            <a:normAutofit/>
          </a:bodyPr>
          <a:lstStyle/>
          <a:p>
            <a:pPr eaLnBrk="1" fontAlgn="auto" hangingPunct="1">
              <a:spcAft>
                <a:spcPts val="0"/>
              </a:spcAft>
              <a:defRPr/>
            </a:pPr>
            <a:r>
              <a:rPr lang="en-US" altLang="zh-TW" sz="2800" b="1" dirty="0" smtClean="0">
                <a:solidFill>
                  <a:srgbClr val="231722"/>
                </a:solidFill>
                <a:effectLst>
                  <a:outerShdw blurRad="38100" dist="38100" dir="2700000" algn="tl">
                    <a:srgbClr val="000000">
                      <a:alpha val="43137"/>
                    </a:srgbClr>
                  </a:outerShdw>
                </a:effectLst>
              </a:rPr>
              <a:t>Family structure’s change in Taiwan </a:t>
            </a:r>
            <a:endParaRPr lang="zh-TW" altLang="en-US" sz="2800" b="1" dirty="0">
              <a:solidFill>
                <a:srgbClr val="231722"/>
              </a:solidFill>
              <a:effectLst>
                <a:outerShdw blurRad="38100" dist="38100" dir="2700000" algn="tl">
                  <a:srgbClr val="000000">
                    <a:alpha val="43137"/>
                  </a:srgbClr>
                </a:outerShdw>
              </a:effectLst>
            </a:endParaRPr>
          </a:p>
        </p:txBody>
      </p:sp>
      <p:graphicFrame>
        <p:nvGraphicFramePr>
          <p:cNvPr id="12" name="資料庫圖表 11"/>
          <p:cNvGraphicFramePr/>
          <p:nvPr/>
        </p:nvGraphicFramePr>
        <p:xfrm>
          <a:off x="-1044624" y="1628800"/>
          <a:ext cx="11161240" cy="57606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3317"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fontAlgn="base" hangingPunct="1">
              <a:spcBef>
                <a:spcPct val="0"/>
              </a:spcBef>
              <a:spcAft>
                <a:spcPct val="0"/>
              </a:spcAft>
            </a:pPr>
            <a:fld id="{1A143735-1FA9-492C-B849-77954E9B1946}" type="slidenum">
              <a:rPr kumimoji="0" lang="zh-TW" altLang="en-US" smtClean="0">
                <a:solidFill>
                  <a:schemeClr val="tx2"/>
                </a:solidFill>
              </a:rPr>
              <a:pPr eaLnBrk="1" fontAlgn="base" hangingPunct="1">
                <a:spcBef>
                  <a:spcPct val="0"/>
                </a:spcBef>
                <a:spcAft>
                  <a:spcPct val="0"/>
                </a:spcAft>
              </a:pPr>
              <a:t>4</a:t>
            </a:fld>
            <a:endParaRPr kumimoji="0" lang="zh-TW" altLang="en-US" smtClean="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p:cNvPicPr>
            <a:picLocks noChangeAspect="1" noChangeArrowheads="1"/>
          </p:cNvPicPr>
          <p:nvPr/>
        </p:nvPicPr>
        <p:blipFill>
          <a:blip r:embed="rId3">
            <a:clrChange>
              <a:clrFrom>
                <a:srgbClr val="F3F3F1"/>
              </a:clrFrom>
              <a:clrTo>
                <a:srgbClr val="F3F3F1">
                  <a:alpha val="0"/>
                </a:srgbClr>
              </a:clrTo>
            </a:clrChange>
            <a:lum contrast="20000"/>
            <a:extLst>
              <a:ext uri="{28A0092B-C50C-407E-A947-70E740481C1C}">
                <a14:useLocalDpi xmlns:a14="http://schemas.microsoft.com/office/drawing/2010/main" val="0"/>
              </a:ext>
            </a:extLst>
          </a:blip>
          <a:srcRect t="9904"/>
          <a:stretch>
            <a:fillRect/>
          </a:stretch>
        </p:blipFill>
        <p:spPr bwMode="auto">
          <a:xfrm>
            <a:off x="5299075" y="4221163"/>
            <a:ext cx="338772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標題 1"/>
          <p:cNvSpPr txBox="1">
            <a:spLocks/>
          </p:cNvSpPr>
          <p:nvPr/>
        </p:nvSpPr>
        <p:spPr bwMode="auto">
          <a:xfrm>
            <a:off x="468313" y="1196975"/>
            <a:ext cx="8207375"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hangingPunct="1">
              <a:spcBef>
                <a:spcPts val="600"/>
              </a:spcBef>
              <a:spcAft>
                <a:spcPts val="600"/>
              </a:spcAft>
              <a:buFont typeface="Wingdings 2" pitchFamily="18" charset="2"/>
              <a:buChar char=""/>
            </a:pPr>
            <a:r>
              <a:rPr kumimoji="0" lang="en-US" altLang="zh-TW">
                <a:latin typeface="Calibri" pitchFamily="34" charset="0"/>
                <a:cs typeface="Calibri" pitchFamily="34" charset="0"/>
              </a:rPr>
              <a:t>Various living choices caused the </a:t>
            </a:r>
            <a:r>
              <a:rPr kumimoji="0" lang="zh-TW" altLang="zh-TW">
                <a:latin typeface="Calibri" pitchFamily="34" charset="0"/>
                <a:cs typeface="Calibri" pitchFamily="34" charset="0"/>
              </a:rPr>
              <a:t>“</a:t>
            </a:r>
            <a:r>
              <a:rPr kumimoji="0" lang="en-US" altLang="zh-TW">
                <a:latin typeface="Calibri" pitchFamily="34" charset="0"/>
                <a:cs typeface="Calibri" pitchFamily="34" charset="0"/>
              </a:rPr>
              <a:t>agent style general house</a:t>
            </a:r>
            <a:r>
              <a:rPr kumimoji="0" lang="zh-TW" altLang="zh-TW">
                <a:latin typeface="Calibri" pitchFamily="34" charset="0"/>
                <a:cs typeface="Calibri" pitchFamily="34" charset="0"/>
              </a:rPr>
              <a:t>”</a:t>
            </a:r>
            <a:r>
              <a:rPr kumimoji="0" lang="en-US" altLang="zh-TW">
                <a:latin typeface="Calibri" pitchFamily="34" charset="0"/>
                <a:cs typeface="Calibri" pitchFamily="34" charset="0"/>
              </a:rPr>
              <a:t> to become the major development pattern for elderly residential communities in the future. </a:t>
            </a:r>
            <a:endParaRPr kumimoji="0" lang="en-AU" altLang="zh-TW" u="sng">
              <a:latin typeface="Calibri" pitchFamily="34" charset="0"/>
              <a:ea typeface="Arial Unicode MS" pitchFamily="34" charset="-120"/>
              <a:cs typeface="Calibri" pitchFamily="34" charset="0"/>
            </a:endParaRPr>
          </a:p>
          <a:p>
            <a:pPr eaLnBrk="1" hangingPunct="1">
              <a:spcBef>
                <a:spcPts val="600"/>
              </a:spcBef>
              <a:spcAft>
                <a:spcPts val="600"/>
              </a:spcAft>
              <a:buFont typeface="Wingdings 2" pitchFamily="18" charset="2"/>
              <a:buChar char=""/>
            </a:pPr>
            <a:r>
              <a:rPr kumimoji="0" lang="en-AU" altLang="zh-TW">
                <a:latin typeface="Calibri" pitchFamily="34" charset="0"/>
                <a:cs typeface="Calibri" pitchFamily="34" charset="0"/>
              </a:rPr>
              <a:t>The Government built Nursing homes with private investment increased incentives for private participation and became a force in promoting economic development.</a:t>
            </a:r>
          </a:p>
          <a:p>
            <a:pPr eaLnBrk="1" hangingPunct="1">
              <a:spcBef>
                <a:spcPts val="600"/>
              </a:spcBef>
              <a:spcAft>
                <a:spcPts val="600"/>
              </a:spcAft>
              <a:buFont typeface="Wingdings 2" pitchFamily="18" charset="2"/>
              <a:buChar char=""/>
            </a:pPr>
            <a:r>
              <a:rPr kumimoji="0" lang="en-AU" altLang="zh-TW">
                <a:latin typeface="Calibri" pitchFamily="34" charset="0"/>
                <a:cs typeface="Calibri" pitchFamily="34" charset="0"/>
              </a:rPr>
              <a:t>However, the caseload was only 27, the caseload rate was only 29.6%, and the success rate was 0% . There was only one contract in three years after the promotion but it failed finally.</a:t>
            </a:r>
          </a:p>
          <a:p>
            <a:pPr eaLnBrk="1" hangingPunct="1">
              <a:spcBef>
                <a:spcPts val="600"/>
              </a:spcBef>
              <a:spcAft>
                <a:spcPts val="600"/>
              </a:spcAft>
              <a:buFont typeface="Wingdings 2" pitchFamily="18" charset="2"/>
              <a:buChar char=""/>
            </a:pPr>
            <a:r>
              <a:rPr kumimoji="0" lang="en-AU" altLang="zh-TW">
                <a:latin typeface="Calibri" pitchFamily="34" charset="0"/>
                <a:cs typeface="Calibri" pitchFamily="34" charset="0"/>
              </a:rPr>
              <a:t>The pilot stopped in January 2008.</a:t>
            </a:r>
          </a:p>
          <a:p>
            <a:pPr eaLnBrk="1" hangingPunct="1">
              <a:spcBef>
                <a:spcPts val="600"/>
              </a:spcBef>
              <a:spcAft>
                <a:spcPts val="600"/>
              </a:spcAft>
              <a:buFont typeface="Wingdings 2" pitchFamily="18" charset="2"/>
              <a:buChar char=""/>
            </a:pPr>
            <a:r>
              <a:rPr kumimoji="0" lang="en-AU" altLang="zh-TW">
                <a:latin typeface="Calibri" pitchFamily="34" charset="0"/>
                <a:cs typeface="Calibri" pitchFamily="34" charset="0"/>
              </a:rPr>
              <a:t>The senior housing marketing didn’t flourish as the Taiwan Institute had estimated it would. </a:t>
            </a:r>
          </a:p>
          <a:p>
            <a:pPr eaLnBrk="1" hangingPunct="1">
              <a:spcBef>
                <a:spcPts val="600"/>
              </a:spcBef>
              <a:spcAft>
                <a:spcPts val="600"/>
              </a:spcAft>
              <a:buFont typeface="Wingdings 2" pitchFamily="18" charset="2"/>
              <a:buChar char=""/>
            </a:pPr>
            <a:endParaRPr kumimoji="0" lang="en-AU" altLang="zh-TW" sz="2000">
              <a:latin typeface="Calibri" pitchFamily="34" charset="0"/>
              <a:cs typeface="Calibri" pitchFamily="34" charset="0"/>
            </a:endParaRPr>
          </a:p>
          <a:p>
            <a:pPr eaLnBrk="1" hangingPunct="1">
              <a:spcBef>
                <a:spcPts val="600"/>
              </a:spcBef>
              <a:spcAft>
                <a:spcPts val="600"/>
              </a:spcAft>
            </a:pPr>
            <a:endParaRPr kumimoji="0" lang="en-AU" altLang="zh-TW" sz="2000">
              <a:latin typeface="Calibri" pitchFamily="34" charset="0"/>
              <a:cs typeface="Calibri" pitchFamily="34" charset="0"/>
            </a:endParaRPr>
          </a:p>
        </p:txBody>
      </p:sp>
      <p:sp>
        <p:nvSpPr>
          <p:cNvPr id="4" name="標題 3"/>
          <p:cNvSpPr>
            <a:spLocks noGrp="1"/>
          </p:cNvSpPr>
          <p:nvPr>
            <p:ph type="title"/>
          </p:nvPr>
        </p:nvSpPr>
        <p:spPr/>
        <p:txBody>
          <a:bodyPr>
            <a:noAutofit/>
          </a:bodyPr>
          <a:lstStyle/>
          <a:p>
            <a:pPr eaLnBrk="1" fontAlgn="auto" hangingPunct="1">
              <a:spcAft>
                <a:spcPts val="0"/>
              </a:spcAft>
              <a:defRPr/>
            </a:pPr>
            <a:r>
              <a:rPr lang="en-AU" altLang="zh-TW" sz="2800" b="1" dirty="0" smtClean="0">
                <a:solidFill>
                  <a:srgbClr val="231722"/>
                </a:solidFill>
                <a:effectLst>
                  <a:outerShdw blurRad="38100" dist="38100" dir="2700000" algn="tl">
                    <a:srgbClr val="000000">
                      <a:alpha val="43137"/>
                    </a:srgbClr>
                  </a:outerShdw>
                </a:effectLst>
              </a:rPr>
              <a:t>Promoting Private Participation In Senior Citizens’ Housing (BOT)</a:t>
            </a:r>
            <a:endParaRPr lang="zh-TW" altLang="zh-TW" sz="2800" b="1" dirty="0">
              <a:solidFill>
                <a:srgbClr val="231722"/>
              </a:solidFill>
              <a:effectLst>
                <a:outerShdw blurRad="38100" dist="38100" dir="2700000" algn="tl">
                  <a:srgbClr val="000000">
                    <a:alpha val="43137"/>
                  </a:srgbClr>
                </a:outerShdw>
              </a:effectLst>
            </a:endParaRPr>
          </a:p>
        </p:txBody>
      </p:sp>
      <p:sp>
        <p:nvSpPr>
          <p:cNvPr id="14341"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fontAlgn="base" hangingPunct="1">
              <a:spcBef>
                <a:spcPct val="0"/>
              </a:spcBef>
              <a:spcAft>
                <a:spcPct val="0"/>
              </a:spcAft>
            </a:pPr>
            <a:fld id="{5C911DDD-94DA-441F-AC28-94C92AD6C48C}" type="slidenum">
              <a:rPr kumimoji="0" lang="zh-TW" altLang="en-US" smtClean="0">
                <a:solidFill>
                  <a:schemeClr val="tx2"/>
                </a:solidFill>
              </a:rPr>
              <a:pPr eaLnBrk="1" fontAlgn="base" hangingPunct="1">
                <a:spcBef>
                  <a:spcPct val="0"/>
                </a:spcBef>
                <a:spcAft>
                  <a:spcPct val="0"/>
                </a:spcAft>
              </a:pPr>
              <a:t>5</a:t>
            </a:fld>
            <a:endParaRPr kumimoji="0" lang="zh-TW" altLang="en-US" smtClean="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23850" y="1173163"/>
          <a:ext cx="8208963" cy="5172078"/>
        </p:xfrm>
        <a:graphic>
          <a:graphicData uri="http://schemas.openxmlformats.org/drawingml/2006/table">
            <a:tbl>
              <a:tblPr/>
              <a:tblGrid>
                <a:gridCol w="1332156"/>
                <a:gridCol w="2453168"/>
                <a:gridCol w="884371"/>
                <a:gridCol w="1769634"/>
                <a:gridCol w="1769634"/>
              </a:tblGrid>
              <a:tr h="468007">
                <a:tc gridSpan="2">
                  <a:txBody>
                    <a:bodyPr/>
                    <a:lstStyle/>
                    <a:p>
                      <a:pPr algn="ctr">
                        <a:lnSpc>
                          <a:spcPts val="1200"/>
                        </a:lnSpc>
                        <a:spcAft>
                          <a:spcPts val="0"/>
                        </a:spcAft>
                      </a:pPr>
                      <a:r>
                        <a:rPr lang="en-AU" sz="1600" kern="100" dirty="0">
                          <a:latin typeface="Times New Roman"/>
                          <a:ea typeface="新細明體"/>
                          <a:cs typeface="Times New Roman"/>
                        </a:rPr>
                        <a:t>2009</a:t>
                      </a:r>
                      <a:endParaRPr lang="zh-TW" sz="16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lnSpc>
                          <a:spcPts val="1200"/>
                        </a:lnSpc>
                        <a:spcAft>
                          <a:spcPts val="0"/>
                        </a:spcAft>
                      </a:pPr>
                      <a:r>
                        <a:rPr lang="en-AU" sz="1600" kern="100">
                          <a:latin typeface="Times New Roman"/>
                          <a:ea typeface="新細明體"/>
                          <a:cs typeface="Times New Roman"/>
                        </a:rPr>
                        <a:t> willing</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AU" sz="1600" kern="100" dirty="0">
                          <a:latin typeface="Times New Roman"/>
                          <a:ea typeface="新細明體"/>
                          <a:cs typeface="Times New Roman"/>
                        </a:rPr>
                        <a:t>unwilling</a:t>
                      </a:r>
                      <a:endParaRPr lang="zh-TW" sz="16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AU" sz="1600" kern="100">
                          <a:latin typeface="Times New Roman"/>
                          <a:ea typeface="新細明體"/>
                          <a:cs typeface="Times New Roman"/>
                        </a:rPr>
                        <a:t>No answer / Refused</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05">
                <a:tc gridSpan="2">
                  <a:txBody>
                    <a:bodyPr/>
                    <a:lstStyle/>
                    <a:p>
                      <a:pPr algn="ctr">
                        <a:lnSpc>
                          <a:spcPts val="1200"/>
                        </a:lnSpc>
                        <a:spcAft>
                          <a:spcPts val="0"/>
                        </a:spcAft>
                      </a:pPr>
                      <a:r>
                        <a:rPr lang="en-AU" sz="1600" kern="100">
                          <a:latin typeface="Times New Roman"/>
                          <a:ea typeface="新細明體"/>
                          <a:cs typeface="Times New Roman"/>
                        </a:rPr>
                        <a:t>total</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lnSpc>
                          <a:spcPts val="1200"/>
                        </a:lnSpc>
                        <a:spcAft>
                          <a:spcPts val="0"/>
                        </a:spcAft>
                      </a:pPr>
                      <a:r>
                        <a:rPr lang="en-AU" sz="1600" kern="100">
                          <a:latin typeface="Times New Roman"/>
                          <a:ea typeface="新細明體"/>
                          <a:cs typeface="Times New Roman"/>
                        </a:rPr>
                        <a:t>33.83</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AU" sz="1600" kern="100">
                          <a:latin typeface="Times New Roman"/>
                          <a:ea typeface="新細明體"/>
                          <a:cs typeface="Times New Roman"/>
                        </a:rPr>
                        <a:t>54.00</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AU" sz="1600" kern="100">
                          <a:latin typeface="Times New Roman"/>
                          <a:ea typeface="新細明體"/>
                          <a:cs typeface="Times New Roman"/>
                        </a:rPr>
                        <a:t>12.16</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05">
                <a:tc rowSpan="2">
                  <a:txBody>
                    <a:bodyPr/>
                    <a:lstStyle/>
                    <a:p>
                      <a:pPr algn="ctr">
                        <a:lnSpc>
                          <a:spcPts val="1200"/>
                        </a:lnSpc>
                        <a:spcAft>
                          <a:spcPts val="0"/>
                        </a:spcAft>
                      </a:pPr>
                      <a:r>
                        <a:rPr lang="en-AU" sz="1600" kern="100">
                          <a:latin typeface="Times New Roman"/>
                          <a:ea typeface="新細明體"/>
                          <a:cs typeface="Times New Roman"/>
                        </a:rPr>
                        <a:t>age</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AU" sz="1600" kern="100">
                          <a:latin typeface="Times New Roman"/>
                          <a:ea typeface="新細明體"/>
                          <a:cs typeface="Times New Roman"/>
                        </a:rPr>
                        <a:t>55~59years</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37.18</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52.29</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10.53</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05">
                <a:tc vMerge="1">
                  <a:txBody>
                    <a:bodyPr/>
                    <a:lstStyle/>
                    <a:p>
                      <a:endParaRPr lang="zh-TW" altLang="en-US"/>
                    </a:p>
                  </a:txBody>
                  <a:tcPr/>
                </a:tc>
                <a:tc>
                  <a:txBody>
                    <a:bodyPr/>
                    <a:lstStyle/>
                    <a:p>
                      <a:pPr algn="ctr">
                        <a:lnSpc>
                          <a:spcPts val="1200"/>
                        </a:lnSpc>
                        <a:spcAft>
                          <a:spcPts val="0"/>
                        </a:spcAft>
                      </a:pPr>
                      <a:r>
                        <a:rPr lang="en-AU" sz="1600" kern="100">
                          <a:latin typeface="Times New Roman"/>
                          <a:ea typeface="新細明體"/>
                          <a:cs typeface="Times New Roman"/>
                        </a:rPr>
                        <a:t>60~64 years</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28.02</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56.98</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14.99</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05">
                <a:tc rowSpan="4">
                  <a:txBody>
                    <a:bodyPr/>
                    <a:lstStyle/>
                    <a:p>
                      <a:pPr algn="ctr">
                        <a:lnSpc>
                          <a:spcPts val="1200"/>
                        </a:lnSpc>
                        <a:spcAft>
                          <a:spcPts val="0"/>
                        </a:spcAft>
                      </a:pPr>
                      <a:r>
                        <a:rPr lang="en-AU" sz="1600" kern="100">
                          <a:latin typeface="Times New Roman"/>
                          <a:ea typeface="新細明體"/>
                          <a:cs typeface="Times New Roman"/>
                        </a:rPr>
                        <a:t>Urbanization</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AU" sz="1600" kern="100">
                          <a:latin typeface="Times New Roman"/>
                          <a:ea typeface="新細明體"/>
                          <a:cs typeface="Times New Roman"/>
                        </a:rPr>
                        <a:t>district</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dirty="0">
                          <a:solidFill>
                            <a:srgbClr val="FF0000"/>
                          </a:solidFill>
                          <a:latin typeface="Times New Roman"/>
                          <a:ea typeface="新細明體"/>
                          <a:cs typeface="Times New Roman"/>
                        </a:rPr>
                        <a:t>38.44</a:t>
                      </a:r>
                      <a:endParaRPr lang="zh-TW" sz="16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marL="914400" indent="-914400" algn="ctr">
                        <a:lnSpc>
                          <a:spcPts val="1200"/>
                        </a:lnSpc>
                        <a:spcAft>
                          <a:spcPts val="0"/>
                        </a:spcAft>
                      </a:pPr>
                      <a:r>
                        <a:rPr lang="en-AU" sz="1600" kern="100">
                          <a:latin typeface="Times New Roman"/>
                          <a:ea typeface="新細明體"/>
                          <a:cs typeface="Times New Roman"/>
                        </a:rPr>
                        <a:t>49.00</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12.56</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05">
                <a:tc vMerge="1">
                  <a:txBody>
                    <a:bodyPr/>
                    <a:lstStyle/>
                    <a:p>
                      <a:endParaRPr lang="zh-TW" altLang="en-US"/>
                    </a:p>
                  </a:txBody>
                  <a:tcPr/>
                </a:tc>
                <a:tc>
                  <a:txBody>
                    <a:bodyPr/>
                    <a:lstStyle/>
                    <a:p>
                      <a:pPr algn="ctr">
                        <a:lnSpc>
                          <a:spcPts val="1200"/>
                        </a:lnSpc>
                        <a:spcAft>
                          <a:spcPts val="0"/>
                        </a:spcAft>
                      </a:pPr>
                      <a:r>
                        <a:rPr lang="en-AU" sz="1600" kern="100">
                          <a:latin typeface="Times New Roman"/>
                          <a:ea typeface="新細明體"/>
                          <a:cs typeface="Times New Roman"/>
                        </a:rPr>
                        <a:t>city</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33.93</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53.54</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12.53</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05">
                <a:tc vMerge="1">
                  <a:txBody>
                    <a:bodyPr/>
                    <a:lstStyle/>
                    <a:p>
                      <a:endParaRPr lang="zh-TW" altLang="en-US"/>
                    </a:p>
                  </a:txBody>
                  <a:tcPr/>
                </a:tc>
                <a:tc>
                  <a:txBody>
                    <a:bodyPr/>
                    <a:lstStyle/>
                    <a:p>
                      <a:pPr algn="ctr">
                        <a:lnSpc>
                          <a:spcPts val="1200"/>
                        </a:lnSpc>
                        <a:spcAft>
                          <a:spcPts val="0"/>
                        </a:spcAft>
                      </a:pPr>
                      <a:r>
                        <a:rPr lang="en-AU" sz="1600" kern="100">
                          <a:latin typeface="Times New Roman"/>
                          <a:ea typeface="新細明體"/>
                          <a:cs typeface="Times New Roman"/>
                        </a:rPr>
                        <a:t>town</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31.74</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56.98</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11.28</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05">
                <a:tc vMerge="1">
                  <a:txBody>
                    <a:bodyPr/>
                    <a:lstStyle/>
                    <a:p>
                      <a:endParaRPr lang="zh-TW" altLang="en-US"/>
                    </a:p>
                  </a:txBody>
                  <a:tcPr/>
                </a:tc>
                <a:tc>
                  <a:txBody>
                    <a:bodyPr/>
                    <a:lstStyle/>
                    <a:p>
                      <a:pPr algn="ctr">
                        <a:lnSpc>
                          <a:spcPts val="1200"/>
                        </a:lnSpc>
                        <a:spcAft>
                          <a:spcPts val="0"/>
                        </a:spcAft>
                      </a:pPr>
                      <a:r>
                        <a:rPr lang="en-AU" sz="1600" kern="100">
                          <a:latin typeface="Times New Roman"/>
                          <a:ea typeface="新細明體"/>
                          <a:cs typeface="Times New Roman"/>
                        </a:rPr>
                        <a:t>township</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27.97</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60.44</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11.60</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05">
                <a:tc rowSpan="6">
                  <a:txBody>
                    <a:bodyPr/>
                    <a:lstStyle/>
                    <a:p>
                      <a:pPr algn="ctr">
                        <a:lnSpc>
                          <a:spcPts val="1200"/>
                        </a:lnSpc>
                        <a:spcAft>
                          <a:spcPts val="0"/>
                        </a:spcAft>
                      </a:pPr>
                      <a:endParaRPr lang="en-AU" sz="1600" kern="100" dirty="0">
                        <a:latin typeface="Times New Roman"/>
                        <a:ea typeface="新細明體"/>
                        <a:cs typeface="Times New Roman"/>
                      </a:endParaRPr>
                    </a:p>
                    <a:p>
                      <a:pPr algn="ctr">
                        <a:lnSpc>
                          <a:spcPts val="1200"/>
                        </a:lnSpc>
                        <a:spcAft>
                          <a:spcPts val="0"/>
                        </a:spcAft>
                      </a:pPr>
                      <a:r>
                        <a:rPr lang="en-AU" sz="1600" kern="100" dirty="0">
                          <a:latin typeface="Times New Roman"/>
                          <a:ea typeface="新細明體"/>
                          <a:cs typeface="Times New Roman"/>
                        </a:rPr>
                        <a:t>Education</a:t>
                      </a:r>
                      <a:endParaRPr lang="zh-TW" sz="16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AU" sz="1600" kern="100">
                          <a:latin typeface="Times New Roman"/>
                          <a:ea typeface="新細明體"/>
                          <a:cs typeface="Times New Roman"/>
                        </a:rPr>
                        <a:t>Illiterate</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21.78</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62.57</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15.65</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2011">
                <a:tc vMerge="1">
                  <a:txBody>
                    <a:bodyPr/>
                    <a:lstStyle/>
                    <a:p>
                      <a:endParaRPr lang="zh-TW" altLang="en-US"/>
                    </a:p>
                  </a:txBody>
                  <a:tcPr/>
                </a:tc>
                <a:tc>
                  <a:txBody>
                    <a:bodyPr/>
                    <a:lstStyle/>
                    <a:p>
                      <a:pPr algn="ctr">
                        <a:lnSpc>
                          <a:spcPts val="1200"/>
                        </a:lnSpc>
                        <a:spcAft>
                          <a:spcPts val="0"/>
                        </a:spcAft>
                      </a:pPr>
                      <a:r>
                        <a:rPr lang="en-AU" sz="1600" kern="100" dirty="0">
                          <a:latin typeface="Times New Roman"/>
                          <a:ea typeface="新細明體"/>
                          <a:cs typeface="Times New Roman"/>
                        </a:rPr>
                        <a:t>Self-study, private school or primary school</a:t>
                      </a:r>
                      <a:endParaRPr lang="zh-TW" sz="16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23.16</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dirty="0">
                          <a:latin typeface="Times New Roman"/>
                          <a:ea typeface="新細明體"/>
                          <a:cs typeface="Times New Roman"/>
                        </a:rPr>
                        <a:t>63.50</a:t>
                      </a:r>
                      <a:endParaRPr lang="zh-TW" sz="16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13.34</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05">
                <a:tc vMerge="1">
                  <a:txBody>
                    <a:bodyPr/>
                    <a:lstStyle/>
                    <a:p>
                      <a:endParaRPr lang="zh-TW" altLang="en-US"/>
                    </a:p>
                  </a:txBody>
                  <a:tcPr/>
                </a:tc>
                <a:tc>
                  <a:txBody>
                    <a:bodyPr/>
                    <a:lstStyle/>
                    <a:p>
                      <a:pPr algn="ctr">
                        <a:lnSpc>
                          <a:spcPts val="1200"/>
                        </a:lnSpc>
                        <a:spcAft>
                          <a:spcPts val="0"/>
                        </a:spcAft>
                      </a:pPr>
                      <a:r>
                        <a:rPr lang="en-AU" sz="1600" kern="100">
                          <a:latin typeface="Times New Roman"/>
                          <a:ea typeface="新細明體"/>
                          <a:cs typeface="Times New Roman"/>
                        </a:rPr>
                        <a:t>Junior </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28.93</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55.32</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dirty="0">
                          <a:latin typeface="Times New Roman"/>
                          <a:ea typeface="新細明體"/>
                          <a:cs typeface="Times New Roman"/>
                        </a:rPr>
                        <a:t>15.75</a:t>
                      </a:r>
                      <a:endParaRPr lang="zh-TW" sz="16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05">
                <a:tc vMerge="1">
                  <a:txBody>
                    <a:bodyPr/>
                    <a:lstStyle/>
                    <a:p>
                      <a:endParaRPr lang="zh-TW" altLang="en-US"/>
                    </a:p>
                  </a:txBody>
                  <a:tcPr/>
                </a:tc>
                <a:tc>
                  <a:txBody>
                    <a:bodyPr/>
                    <a:lstStyle/>
                    <a:p>
                      <a:pPr algn="ctr">
                        <a:lnSpc>
                          <a:spcPts val="1200"/>
                        </a:lnSpc>
                        <a:spcAft>
                          <a:spcPts val="0"/>
                        </a:spcAft>
                      </a:pPr>
                      <a:r>
                        <a:rPr lang="en-AU" sz="1600" kern="100" dirty="0">
                          <a:latin typeface="Times New Roman"/>
                          <a:ea typeface="新細明體"/>
                          <a:cs typeface="Times New Roman"/>
                        </a:rPr>
                        <a:t>High </a:t>
                      </a:r>
                      <a:r>
                        <a:rPr lang="en-AU" sz="1600" kern="100" dirty="0" smtClean="0">
                          <a:latin typeface="Times New Roman"/>
                          <a:ea typeface="新細明體"/>
                          <a:cs typeface="Times New Roman"/>
                        </a:rPr>
                        <a:t>School</a:t>
                      </a:r>
                      <a:endParaRPr lang="zh-TW" sz="16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40.79</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49.18</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10.03</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05">
                <a:tc vMerge="1">
                  <a:txBody>
                    <a:bodyPr/>
                    <a:lstStyle/>
                    <a:p>
                      <a:endParaRPr lang="zh-TW" altLang="en-US"/>
                    </a:p>
                  </a:txBody>
                  <a:tcPr/>
                </a:tc>
                <a:tc>
                  <a:txBody>
                    <a:bodyPr/>
                    <a:lstStyle/>
                    <a:p>
                      <a:pPr algn="ctr">
                        <a:lnSpc>
                          <a:spcPts val="1200"/>
                        </a:lnSpc>
                        <a:spcAft>
                          <a:spcPts val="0"/>
                        </a:spcAft>
                      </a:pPr>
                      <a:r>
                        <a:rPr lang="en-AU" sz="1600" kern="100">
                          <a:latin typeface="Times New Roman"/>
                          <a:ea typeface="新細明體"/>
                          <a:cs typeface="Times New Roman"/>
                        </a:rPr>
                        <a:t>College</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41.67</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47.40</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a:latin typeface="Times New Roman"/>
                          <a:ea typeface="新細明體"/>
                          <a:cs typeface="Times New Roman"/>
                        </a:rPr>
                        <a:t>10.94</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05">
                <a:tc vMerge="1">
                  <a:txBody>
                    <a:bodyPr/>
                    <a:lstStyle/>
                    <a:p>
                      <a:endParaRPr lang="zh-TW" altLang="en-US"/>
                    </a:p>
                  </a:txBody>
                  <a:tcPr/>
                </a:tc>
                <a:tc>
                  <a:txBody>
                    <a:bodyPr/>
                    <a:lstStyle/>
                    <a:p>
                      <a:pPr algn="ctr">
                        <a:lnSpc>
                          <a:spcPts val="1200"/>
                        </a:lnSpc>
                        <a:spcAft>
                          <a:spcPts val="0"/>
                        </a:spcAft>
                      </a:pPr>
                      <a:r>
                        <a:rPr lang="en-AU" sz="1600" kern="100">
                          <a:latin typeface="Times New Roman"/>
                          <a:ea typeface="新細明體"/>
                          <a:cs typeface="Times New Roman"/>
                        </a:rPr>
                        <a:t>University and above</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dirty="0">
                          <a:solidFill>
                            <a:srgbClr val="FF0000"/>
                          </a:solidFill>
                          <a:latin typeface="Times New Roman"/>
                          <a:ea typeface="新細明體"/>
                          <a:cs typeface="Times New Roman"/>
                        </a:rPr>
                        <a:t>42.35</a:t>
                      </a:r>
                      <a:endParaRPr lang="zh-TW" sz="16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marL="914400" indent="-914400" algn="ctr">
                        <a:lnSpc>
                          <a:spcPts val="1200"/>
                        </a:lnSpc>
                        <a:spcAft>
                          <a:spcPts val="0"/>
                        </a:spcAft>
                      </a:pPr>
                      <a:r>
                        <a:rPr lang="en-AU" sz="1600" kern="100">
                          <a:latin typeface="Times New Roman"/>
                          <a:ea typeface="新細明體"/>
                          <a:cs typeface="Times New Roman"/>
                        </a:rPr>
                        <a:t>46.68</a:t>
                      </a:r>
                      <a:endParaRPr lang="zh-TW" sz="1600" kern="1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indent="-914400" algn="ctr">
                        <a:lnSpc>
                          <a:spcPts val="1200"/>
                        </a:lnSpc>
                        <a:spcAft>
                          <a:spcPts val="0"/>
                        </a:spcAft>
                      </a:pPr>
                      <a:r>
                        <a:rPr lang="en-AU" sz="1600" kern="100" dirty="0">
                          <a:latin typeface="Times New Roman"/>
                          <a:ea typeface="新細明體"/>
                          <a:cs typeface="Times New Roman"/>
                        </a:rPr>
                        <a:t>10.97</a:t>
                      </a:r>
                      <a:endParaRPr lang="zh-TW" sz="16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標題 3"/>
          <p:cNvSpPr>
            <a:spLocks noGrp="1"/>
          </p:cNvSpPr>
          <p:nvPr>
            <p:ph type="title"/>
          </p:nvPr>
        </p:nvSpPr>
        <p:spPr>
          <a:xfrm>
            <a:off x="179388" y="225425"/>
            <a:ext cx="8713787" cy="1042988"/>
          </a:xfrm>
        </p:spPr>
        <p:txBody>
          <a:bodyPr anchor="t">
            <a:noAutofit/>
          </a:bodyPr>
          <a:lstStyle/>
          <a:p>
            <a:pPr eaLnBrk="1" fontAlgn="auto" hangingPunct="1">
              <a:spcAft>
                <a:spcPts val="0"/>
              </a:spcAft>
              <a:defRPr/>
            </a:pPr>
            <a:r>
              <a:rPr lang="en-US" altLang="zh-TW" sz="1800" dirty="0" smtClean="0">
                <a:solidFill>
                  <a:schemeClr val="tx1"/>
                </a:solidFill>
                <a:latin typeface="Calibri" pitchFamily="34" charset="0"/>
                <a:ea typeface="+mn-ea"/>
                <a:cs typeface="Calibri" pitchFamily="34" charset="0"/>
              </a:rPr>
              <a:t>People aged 55 to 64 (baby boomers) have higher acceptance of living in elderly care institutions, elderly apartments, senior housing or nursing home than other age cohorts when they can take care of themselves in the future life.</a:t>
            </a:r>
            <a:endParaRPr lang="zh-TW" altLang="en-US" sz="1800" dirty="0">
              <a:solidFill>
                <a:schemeClr val="tx1"/>
              </a:solidFill>
              <a:latin typeface="Calibri" pitchFamily="34" charset="0"/>
              <a:ea typeface="+mn-ea"/>
              <a:cs typeface="Calibri" pitchFamily="34" charset="0"/>
            </a:endParaRPr>
          </a:p>
        </p:txBody>
      </p:sp>
      <p:sp>
        <p:nvSpPr>
          <p:cNvPr id="15444"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fontAlgn="base" hangingPunct="1">
              <a:spcBef>
                <a:spcPct val="0"/>
              </a:spcBef>
              <a:spcAft>
                <a:spcPct val="0"/>
              </a:spcAft>
            </a:pPr>
            <a:fld id="{960A2A32-07CD-4275-B5E0-7490BDF7CBDC}" type="slidenum">
              <a:rPr kumimoji="0" lang="zh-TW" altLang="en-US" smtClean="0">
                <a:solidFill>
                  <a:schemeClr val="tx2"/>
                </a:solidFill>
              </a:rPr>
              <a:pPr eaLnBrk="1" fontAlgn="base" hangingPunct="1">
                <a:spcBef>
                  <a:spcPct val="0"/>
                </a:spcBef>
                <a:spcAft>
                  <a:spcPct val="0"/>
                </a:spcAft>
              </a:pPr>
              <a:t>6</a:t>
            </a:fld>
            <a:endParaRPr kumimoji="0" lang="zh-TW" altLang="en-US" smtClean="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資料庫圖表 6"/>
          <p:cNvGraphicFramePr/>
          <p:nvPr/>
        </p:nvGraphicFramePr>
        <p:xfrm>
          <a:off x="2015208" y="2533352"/>
          <a:ext cx="7128792" cy="47120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標題 3"/>
          <p:cNvSpPr>
            <a:spLocks noGrp="1"/>
          </p:cNvSpPr>
          <p:nvPr>
            <p:ph type="title"/>
          </p:nvPr>
        </p:nvSpPr>
        <p:spPr/>
        <p:txBody>
          <a:bodyPr>
            <a:normAutofit/>
          </a:bodyPr>
          <a:lstStyle/>
          <a:p>
            <a:pPr eaLnBrk="1" fontAlgn="auto" hangingPunct="1">
              <a:spcAft>
                <a:spcPts val="0"/>
              </a:spcAft>
              <a:defRPr/>
            </a:pPr>
            <a:r>
              <a:rPr lang="en-US" altLang="zh-TW" sz="2800" b="1" dirty="0" smtClean="0">
                <a:solidFill>
                  <a:srgbClr val="231722"/>
                </a:solidFill>
                <a:effectLst>
                  <a:outerShdw blurRad="38100" dist="38100" dir="2700000" algn="tl">
                    <a:srgbClr val="000000">
                      <a:alpha val="43137"/>
                    </a:srgbClr>
                  </a:outerShdw>
                </a:effectLst>
              </a:rPr>
              <a:t>Current issues</a:t>
            </a:r>
            <a:endParaRPr lang="zh-TW" altLang="zh-TW" sz="2800" b="1" dirty="0">
              <a:solidFill>
                <a:srgbClr val="231722"/>
              </a:solidFill>
              <a:effectLst>
                <a:outerShdw blurRad="38100" dist="38100" dir="2700000" algn="tl">
                  <a:srgbClr val="000000">
                    <a:alpha val="43137"/>
                  </a:srgbClr>
                </a:outerShdw>
              </a:effectLst>
            </a:endParaRPr>
          </a:p>
        </p:txBody>
      </p:sp>
      <p:sp>
        <p:nvSpPr>
          <p:cNvPr id="16388" name="標題 1"/>
          <p:cNvSpPr txBox="1">
            <a:spLocks/>
          </p:cNvSpPr>
          <p:nvPr/>
        </p:nvSpPr>
        <p:spPr bwMode="auto">
          <a:xfrm>
            <a:off x="179388" y="836613"/>
            <a:ext cx="8424862"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hangingPunct="1">
              <a:spcBef>
                <a:spcPts val="600"/>
              </a:spcBef>
              <a:spcAft>
                <a:spcPts val="600"/>
              </a:spcAft>
            </a:pPr>
            <a:endParaRPr kumimoji="0" lang="en-US" altLang="zh-TW">
              <a:latin typeface="Calibri" pitchFamily="34" charset="0"/>
              <a:ea typeface="微軟正黑體" pitchFamily="34" charset="-120"/>
              <a:cs typeface="Calibri" pitchFamily="34" charset="0"/>
            </a:endParaRPr>
          </a:p>
          <a:p>
            <a:pPr eaLnBrk="1" hangingPunct="1">
              <a:spcBef>
                <a:spcPts val="600"/>
              </a:spcBef>
              <a:spcAft>
                <a:spcPts val="600"/>
              </a:spcAft>
              <a:buFont typeface="Wingdings 2" pitchFamily="18" charset="2"/>
              <a:buChar char=""/>
            </a:pPr>
            <a:r>
              <a:rPr kumimoji="0" lang="en-US" altLang="zh-TW">
                <a:latin typeface="Calibri" pitchFamily="34" charset="0"/>
                <a:ea typeface="微軟正黑體" pitchFamily="34" charset="-120"/>
                <a:cs typeface="Calibri" pitchFamily="34" charset="0"/>
              </a:rPr>
              <a:t>T</a:t>
            </a:r>
            <a:r>
              <a:rPr kumimoji="0" lang="en-AU" altLang="zh-TW">
                <a:latin typeface="Calibri" pitchFamily="34" charset="0"/>
                <a:ea typeface="微軟正黑體" pitchFamily="34" charset="-120"/>
                <a:cs typeface="Calibri" pitchFamily="34" charset="0"/>
              </a:rPr>
              <a:t>here has not been a definite program and support in the residential policies for senior citizens with private enterprise investment .</a:t>
            </a:r>
          </a:p>
          <a:p>
            <a:pPr eaLnBrk="1" hangingPunct="1">
              <a:spcBef>
                <a:spcPts val="600"/>
              </a:spcBef>
              <a:spcAft>
                <a:spcPts val="600"/>
              </a:spcAft>
              <a:buFont typeface="Wingdings 2" pitchFamily="18" charset="2"/>
              <a:buChar char=""/>
            </a:pPr>
            <a:r>
              <a:rPr kumimoji="0" lang="en-AU" altLang="zh-TW">
                <a:latin typeface="Calibri" pitchFamily="34" charset="0"/>
                <a:ea typeface="微軟正黑體" pitchFamily="34" charset="-120"/>
                <a:cs typeface="Calibri" pitchFamily="34" charset="0"/>
              </a:rPr>
              <a:t>The loss of large private enterprises willing to enter senior housing market is due to their uncertainty in how to proceed.</a:t>
            </a:r>
            <a:endParaRPr kumimoji="0" lang="en-US" altLang="zh-TW">
              <a:latin typeface="Calibri" pitchFamily="34" charset="0"/>
              <a:ea typeface="微軟正黑體" pitchFamily="34" charset="-120"/>
              <a:cs typeface="Calibri" pitchFamily="34" charset="0"/>
            </a:endParaRPr>
          </a:p>
          <a:p>
            <a:pPr eaLnBrk="1" hangingPunct="1">
              <a:spcBef>
                <a:spcPts val="600"/>
              </a:spcBef>
              <a:spcAft>
                <a:spcPts val="600"/>
              </a:spcAft>
              <a:buFont typeface="Wingdings 2" pitchFamily="18" charset="2"/>
              <a:buChar char=""/>
            </a:pPr>
            <a:r>
              <a:rPr kumimoji="0" lang="en-AU" altLang="zh-TW">
                <a:latin typeface="Calibri" pitchFamily="34" charset="0"/>
                <a:ea typeface="微軟正黑體" pitchFamily="34" charset="-120"/>
                <a:cs typeface="Calibri" pitchFamily="34" charset="0"/>
              </a:rPr>
              <a:t>The demand and supply condition of the market shows strongly imbalanced. </a:t>
            </a:r>
          </a:p>
          <a:p>
            <a:pPr eaLnBrk="1" hangingPunct="1">
              <a:spcBef>
                <a:spcPts val="600"/>
              </a:spcBef>
              <a:spcAft>
                <a:spcPts val="600"/>
              </a:spcAft>
              <a:buFont typeface="Wingdings 2" pitchFamily="18" charset="2"/>
              <a:buChar char=""/>
            </a:pPr>
            <a:r>
              <a:rPr kumimoji="0" lang="en-US" altLang="zh-TW">
                <a:latin typeface="Calibri" pitchFamily="34" charset="0"/>
                <a:ea typeface="微軟正黑體" pitchFamily="34" charset="-120"/>
                <a:cs typeface="Calibri" pitchFamily="34" charset="0"/>
              </a:rPr>
              <a:t>It is a must that we evaluate and consider deliberately if the opening a market of senior housing in the future is a goal. </a:t>
            </a:r>
          </a:p>
        </p:txBody>
      </p:sp>
      <p:sp>
        <p:nvSpPr>
          <p:cNvPr id="16389"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fontAlgn="base" hangingPunct="1">
              <a:spcBef>
                <a:spcPct val="0"/>
              </a:spcBef>
              <a:spcAft>
                <a:spcPct val="0"/>
              </a:spcAft>
            </a:pPr>
            <a:fld id="{393AAFBD-A736-4CD6-BEFC-89498C35D631}" type="slidenum">
              <a:rPr kumimoji="0" lang="zh-TW" altLang="en-US" smtClean="0">
                <a:solidFill>
                  <a:schemeClr val="tx2"/>
                </a:solidFill>
              </a:rPr>
              <a:pPr eaLnBrk="1" fontAlgn="base" hangingPunct="1">
                <a:spcBef>
                  <a:spcPct val="0"/>
                </a:spcBef>
                <a:spcAft>
                  <a:spcPct val="0"/>
                </a:spcAft>
              </a:pPr>
              <a:t>7</a:t>
            </a:fld>
            <a:endParaRPr kumimoji="0" lang="zh-TW" altLang="en-US" smtClean="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en-US" altLang="zh-TW" sz="2800" b="1" dirty="0" smtClean="0">
                <a:solidFill>
                  <a:srgbClr val="231722"/>
                </a:solidFill>
                <a:effectLst>
                  <a:outerShdw blurRad="38100" dist="38100" dir="2700000" algn="tl">
                    <a:srgbClr val="000000">
                      <a:alpha val="43137"/>
                    </a:srgbClr>
                  </a:outerShdw>
                </a:effectLst>
              </a:rPr>
              <a:t>Research Methods</a:t>
            </a:r>
            <a:endParaRPr lang="zh-TW" altLang="en-US" sz="2800" b="1" dirty="0" smtClean="0">
              <a:solidFill>
                <a:srgbClr val="231722"/>
              </a:solidFill>
              <a:effectLst>
                <a:outerShdw blurRad="38100" dist="38100" dir="2700000" algn="tl">
                  <a:srgbClr val="000000">
                    <a:alpha val="43137"/>
                  </a:srgbClr>
                </a:outerShdw>
              </a:effectLst>
            </a:endParaRPr>
          </a:p>
        </p:txBody>
      </p:sp>
      <p:sp>
        <p:nvSpPr>
          <p:cNvPr id="4" name="標題 1"/>
          <p:cNvSpPr txBox="1">
            <a:spLocks/>
          </p:cNvSpPr>
          <p:nvPr/>
        </p:nvSpPr>
        <p:spPr>
          <a:xfrm>
            <a:off x="179388" y="908050"/>
            <a:ext cx="8424862" cy="4500563"/>
          </a:xfrm>
          <a:prstGeom prst="rect">
            <a:avLst/>
          </a:prstGeom>
        </p:spPr>
        <p:txBody>
          <a:bodyPr/>
          <a:lstStyle/>
          <a:p>
            <a:pPr fontAlgn="auto">
              <a:spcBef>
                <a:spcPts val="600"/>
              </a:spcBef>
              <a:spcAft>
                <a:spcPts val="600"/>
              </a:spcAft>
              <a:defRPr/>
            </a:pPr>
            <a:endParaRPr kumimoji="0" lang="en-US" altLang="zh-TW" dirty="0">
              <a:latin typeface="Calibri" pitchFamily="34" charset="0"/>
              <a:ea typeface="+mn-ea"/>
              <a:cs typeface="Calibri" pitchFamily="34" charset="0"/>
            </a:endParaRPr>
          </a:p>
          <a:p>
            <a:pPr marL="274320" indent="-274320" fontAlgn="auto">
              <a:spcBef>
                <a:spcPts val="600"/>
              </a:spcBef>
              <a:spcAft>
                <a:spcPts val="600"/>
              </a:spcAft>
              <a:buFont typeface="Wingdings 2"/>
              <a:buChar char=""/>
              <a:defRPr/>
            </a:pPr>
            <a:r>
              <a:rPr kumimoji="0" lang="en-US" altLang="zh-TW" dirty="0">
                <a:latin typeface="Calibri" pitchFamily="34" charset="0"/>
                <a:ea typeface="+mn-ea"/>
                <a:cs typeface="Calibri" pitchFamily="34" charset="0"/>
              </a:rPr>
              <a:t>The residents tends to have higher levels of education and more financial resources.</a:t>
            </a:r>
          </a:p>
          <a:p>
            <a:pPr marL="274320" indent="-274320" fontAlgn="auto">
              <a:spcBef>
                <a:spcPts val="600"/>
              </a:spcBef>
              <a:spcAft>
                <a:spcPts val="600"/>
              </a:spcAft>
              <a:buFont typeface="Wingdings 2"/>
              <a:buChar char=""/>
              <a:defRPr/>
            </a:pPr>
            <a:r>
              <a:rPr kumimoji="0" lang="en-US" altLang="zh-TW" dirty="0">
                <a:latin typeface="Calibri" pitchFamily="34" charset="0"/>
                <a:ea typeface="+mn-ea"/>
                <a:cs typeface="Calibri" pitchFamily="34" charset="0"/>
              </a:rPr>
              <a:t>A sample of people aged over 50 who have a high level of educational attainment and live in urban areas.</a:t>
            </a:r>
            <a:endParaRPr kumimoji="0" lang="en-AU" altLang="zh-TW" dirty="0">
              <a:latin typeface="Calibri" pitchFamily="34" charset="0"/>
              <a:ea typeface="+mn-ea"/>
              <a:cs typeface="Calibri" pitchFamily="34" charset="0"/>
            </a:endParaRPr>
          </a:p>
          <a:p>
            <a:pPr marL="274320" indent="-274320" fontAlgn="auto">
              <a:spcBef>
                <a:spcPts val="600"/>
              </a:spcBef>
              <a:spcAft>
                <a:spcPts val="600"/>
              </a:spcAft>
              <a:buFont typeface="Wingdings 2"/>
              <a:buChar char=""/>
              <a:defRPr/>
            </a:pPr>
            <a:r>
              <a:rPr kumimoji="0" lang="en-US" altLang="zh-TW" dirty="0">
                <a:latin typeface="Calibri" pitchFamily="34" charset="0"/>
                <a:ea typeface="+mn-ea"/>
                <a:cs typeface="Calibri" pitchFamily="34" charset="0"/>
              </a:rPr>
              <a:t>Chi-square tests and cross analysis will then be used to analyze the data collected via the questionnaire.</a:t>
            </a:r>
            <a:endParaRPr kumimoji="0" lang="en-AU" altLang="zh-TW" dirty="0">
              <a:latin typeface="Calibri" pitchFamily="34" charset="0"/>
              <a:ea typeface="+mn-ea"/>
              <a:cs typeface="Calibri" pitchFamily="34" charset="0"/>
            </a:endParaRPr>
          </a:p>
          <a:p>
            <a:pPr marL="274320" indent="-274320" fontAlgn="auto">
              <a:spcBef>
                <a:spcPts val="600"/>
              </a:spcBef>
              <a:spcAft>
                <a:spcPts val="600"/>
              </a:spcAft>
              <a:buFont typeface="Wingdings 2"/>
              <a:buChar char=""/>
              <a:defRPr/>
            </a:pPr>
            <a:r>
              <a:rPr kumimoji="0" lang="en-US" altLang="zh-TW" dirty="0">
                <a:latin typeface="Calibri" pitchFamily="34" charset="0"/>
                <a:ea typeface="+mn-ea"/>
                <a:cs typeface="Calibri" pitchFamily="34" charset="0"/>
              </a:rPr>
              <a:t>Offer some valuable recommendations for future development projects.</a:t>
            </a:r>
          </a:p>
        </p:txBody>
      </p:sp>
      <p:pic>
        <p:nvPicPr>
          <p:cNvPr id="17412" name="Picture 2"/>
          <p:cNvPicPr>
            <a:picLocks noChangeAspect="1" noChangeArrowheads="1"/>
          </p:cNvPicPr>
          <p:nvPr/>
        </p:nvPicPr>
        <p:blipFill>
          <a:blip r:embed="rId3">
            <a:clrChange>
              <a:clrFrom>
                <a:srgbClr val="FCFDFF"/>
              </a:clrFrom>
              <a:clrTo>
                <a:srgbClr val="FCFDFF">
                  <a:alpha val="0"/>
                </a:srgbClr>
              </a:clrTo>
            </a:clrChange>
            <a:lum contrast="20000"/>
            <a:extLst>
              <a:ext uri="{28A0092B-C50C-407E-A947-70E740481C1C}">
                <a14:useLocalDpi xmlns:a14="http://schemas.microsoft.com/office/drawing/2010/main" val="0"/>
              </a:ext>
            </a:extLst>
          </a:blip>
          <a:srcRect l="9547" t="6886" r="3442"/>
          <a:stretch>
            <a:fillRect/>
          </a:stretch>
        </p:blipFill>
        <p:spPr bwMode="auto">
          <a:xfrm>
            <a:off x="5635625" y="4149725"/>
            <a:ext cx="3041650"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fontAlgn="base" hangingPunct="1">
              <a:spcBef>
                <a:spcPct val="0"/>
              </a:spcBef>
              <a:spcAft>
                <a:spcPct val="0"/>
              </a:spcAft>
            </a:pPr>
            <a:fld id="{BDE31D12-7530-495A-86D5-FB996E6B77F4}" type="slidenum">
              <a:rPr kumimoji="0" lang="zh-TW" altLang="en-US" smtClean="0">
                <a:solidFill>
                  <a:schemeClr val="tx2"/>
                </a:solidFill>
              </a:rPr>
              <a:pPr eaLnBrk="1" fontAlgn="base" hangingPunct="1">
                <a:spcBef>
                  <a:spcPct val="0"/>
                </a:spcBef>
                <a:spcAft>
                  <a:spcPct val="0"/>
                </a:spcAft>
              </a:pPr>
              <a:t>8</a:t>
            </a:fld>
            <a:endParaRPr kumimoji="0" lang="zh-TW" altLang="en-US" smtClean="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87338" y="115888"/>
            <a:ext cx="9180512" cy="914400"/>
          </a:xfrm>
        </p:spPr>
        <p:txBody>
          <a:bodyPr>
            <a:noAutofit/>
          </a:bodyPr>
          <a:lstStyle/>
          <a:p>
            <a:pPr eaLnBrk="1" fontAlgn="auto" hangingPunct="1">
              <a:spcAft>
                <a:spcPts val="0"/>
              </a:spcAft>
              <a:defRPr/>
            </a:pPr>
            <a:r>
              <a:rPr lang="en-US" altLang="zh-TW" sz="2400" b="1" dirty="0" smtClean="0">
                <a:solidFill>
                  <a:srgbClr val="231722"/>
                </a:solidFill>
                <a:effectLst>
                  <a:outerShdw blurRad="38100" dist="38100" dir="2700000" algn="tl">
                    <a:srgbClr val="000000">
                      <a:alpha val="43137"/>
                    </a:srgbClr>
                  </a:outerShdw>
                </a:effectLst>
              </a:rPr>
              <a:t/>
            </a:r>
            <a:br>
              <a:rPr lang="en-US" altLang="zh-TW" sz="2400" b="1" dirty="0" smtClean="0">
                <a:solidFill>
                  <a:srgbClr val="231722"/>
                </a:solidFill>
                <a:effectLst>
                  <a:outerShdw blurRad="38100" dist="38100" dir="2700000" algn="tl">
                    <a:srgbClr val="000000">
                      <a:alpha val="43137"/>
                    </a:srgbClr>
                  </a:outerShdw>
                </a:effectLst>
              </a:rPr>
            </a:br>
            <a:r>
              <a:rPr lang="en-US" altLang="zh-TW" sz="2400" b="1" dirty="0">
                <a:solidFill>
                  <a:srgbClr val="231722"/>
                </a:solidFill>
                <a:effectLst>
                  <a:outerShdw blurRad="38100" dist="38100" dir="2700000" algn="tl">
                    <a:srgbClr val="000000">
                      <a:alpha val="43137"/>
                    </a:srgbClr>
                  </a:outerShdw>
                </a:effectLst>
              </a:rPr>
              <a:t/>
            </a:r>
            <a:br>
              <a:rPr lang="en-US" altLang="zh-TW" sz="2400" b="1" dirty="0">
                <a:solidFill>
                  <a:srgbClr val="231722"/>
                </a:solidFill>
                <a:effectLst>
                  <a:outerShdw blurRad="38100" dist="38100" dir="2700000" algn="tl">
                    <a:srgbClr val="000000">
                      <a:alpha val="43137"/>
                    </a:srgbClr>
                  </a:outerShdw>
                </a:effectLst>
              </a:rPr>
            </a:br>
            <a:r>
              <a:rPr lang="en-US" altLang="zh-TW" sz="2400" b="1" dirty="0">
                <a:solidFill>
                  <a:srgbClr val="231722"/>
                </a:solidFill>
                <a:effectLst>
                  <a:outerShdw blurRad="38100" dist="38100" dir="2700000" algn="tl">
                    <a:srgbClr val="000000">
                      <a:alpha val="43137"/>
                    </a:srgbClr>
                  </a:outerShdw>
                </a:effectLst>
              </a:rPr>
              <a:t>Factors  </a:t>
            </a:r>
            <a:r>
              <a:rPr lang="en-US" altLang="zh-TW" sz="2400" b="1" dirty="0" smtClean="0">
                <a:solidFill>
                  <a:srgbClr val="231722"/>
                </a:solidFill>
                <a:effectLst>
                  <a:outerShdw blurRad="38100" dist="38100" dir="2700000" algn="tl">
                    <a:srgbClr val="000000">
                      <a:alpha val="43137"/>
                    </a:srgbClr>
                  </a:outerShdw>
                </a:effectLst>
              </a:rPr>
              <a:t>influencing the </a:t>
            </a:r>
            <a:r>
              <a:rPr lang="en-US" altLang="zh-TW" sz="2400" b="1" dirty="0">
                <a:solidFill>
                  <a:srgbClr val="231722"/>
                </a:solidFill>
                <a:effectLst>
                  <a:outerShdw blurRad="38100" dist="38100" dir="2700000" algn="tl">
                    <a:srgbClr val="000000">
                      <a:alpha val="43137"/>
                    </a:srgbClr>
                  </a:outerShdw>
                </a:effectLst>
              </a:rPr>
              <a:t>choice of a  </a:t>
            </a:r>
            <a:r>
              <a:rPr lang="en-AU" altLang="zh-TW" sz="2400" b="1" dirty="0">
                <a:solidFill>
                  <a:srgbClr val="231722"/>
                </a:solidFill>
                <a:effectLst>
                  <a:outerShdw blurRad="38100" dist="38100" dir="2700000" algn="tl">
                    <a:srgbClr val="000000">
                      <a:alpha val="43137"/>
                    </a:srgbClr>
                  </a:outerShdw>
                </a:effectLst>
              </a:rPr>
              <a:t>senior</a:t>
            </a:r>
            <a:r>
              <a:rPr lang="en-US" altLang="zh-TW" sz="2400" b="1" dirty="0">
                <a:solidFill>
                  <a:srgbClr val="231722"/>
                </a:solidFill>
                <a:effectLst>
                  <a:outerShdw blurRad="38100" dist="38100" dir="2700000" algn="tl">
                    <a:srgbClr val="000000">
                      <a:alpha val="43137"/>
                    </a:srgbClr>
                  </a:outerShdw>
                </a:effectLst>
              </a:rPr>
              <a:t>  housing</a:t>
            </a:r>
            <a:endParaRPr lang="zh-TW" altLang="zh-TW" sz="2400" b="1" dirty="0">
              <a:solidFill>
                <a:srgbClr val="231722"/>
              </a:solidFill>
              <a:effectLst>
                <a:outerShdw blurRad="38100" dist="38100" dir="2700000" algn="tl">
                  <a:srgbClr val="000000">
                    <a:alpha val="43137"/>
                  </a:srgbClr>
                </a:outerShdw>
              </a:effectLst>
            </a:endParaRPr>
          </a:p>
        </p:txBody>
      </p:sp>
      <p:graphicFrame>
        <p:nvGraphicFramePr>
          <p:cNvPr id="6" name="表格 5"/>
          <p:cNvGraphicFramePr>
            <a:graphicFrameLocks noGrp="1"/>
          </p:cNvGraphicFramePr>
          <p:nvPr/>
        </p:nvGraphicFramePr>
        <p:xfrm>
          <a:off x="360363" y="1125538"/>
          <a:ext cx="8459787" cy="5346700"/>
        </p:xfrm>
        <a:graphic>
          <a:graphicData uri="http://schemas.openxmlformats.org/drawingml/2006/table">
            <a:tbl>
              <a:tblPr/>
              <a:tblGrid>
                <a:gridCol w="935525"/>
                <a:gridCol w="2304080"/>
                <a:gridCol w="5220182"/>
              </a:tblGrid>
              <a:tr h="237637">
                <a:tc>
                  <a:txBody>
                    <a:bodyPr/>
                    <a:lstStyle/>
                    <a:p>
                      <a:pPr>
                        <a:lnSpc>
                          <a:spcPct val="100000"/>
                        </a:lnSpc>
                        <a:spcAft>
                          <a:spcPts val="0"/>
                        </a:spcAft>
                      </a:pPr>
                      <a:r>
                        <a:rPr lang="zh-TW" sz="1400" kern="100" dirty="0">
                          <a:solidFill>
                            <a:schemeClr val="bg1"/>
                          </a:solidFill>
                          <a:latin typeface="微軟正黑體" pitchFamily="34" charset="-120"/>
                          <a:ea typeface="微軟正黑體" pitchFamily="34" charset="-120"/>
                          <a:cs typeface="Times New Roman"/>
                        </a:rPr>
                        <a:t>Variables</a:t>
                      </a:r>
                    </a:p>
                  </a:txBody>
                  <a:tcPr marL="46848" marR="46848" marT="12143" marB="12143">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31722"/>
                    </a:solidFill>
                  </a:tcPr>
                </a:tc>
                <a:tc>
                  <a:txBody>
                    <a:bodyPr/>
                    <a:lstStyle/>
                    <a:p>
                      <a:pPr>
                        <a:lnSpc>
                          <a:spcPct val="100000"/>
                        </a:lnSpc>
                        <a:spcAft>
                          <a:spcPts val="0"/>
                        </a:spcAft>
                      </a:pPr>
                      <a:r>
                        <a:rPr lang="zh-TW" sz="1400" kern="100">
                          <a:solidFill>
                            <a:schemeClr val="bg1"/>
                          </a:solidFill>
                          <a:latin typeface="微軟正黑體" pitchFamily="34" charset="-120"/>
                          <a:ea typeface="微軟正黑體" pitchFamily="34" charset="-120"/>
                          <a:cs typeface="Times New Roman"/>
                        </a:rPr>
                        <a:t>name</a:t>
                      </a:r>
                    </a:p>
                  </a:txBody>
                  <a:tcPr marL="46848" marR="46848" marT="12143" marB="12143">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31722"/>
                    </a:solidFill>
                  </a:tcPr>
                </a:tc>
                <a:tc>
                  <a:txBody>
                    <a:bodyPr/>
                    <a:lstStyle/>
                    <a:p>
                      <a:pPr>
                        <a:lnSpc>
                          <a:spcPct val="100000"/>
                        </a:lnSpc>
                        <a:spcAft>
                          <a:spcPts val="0"/>
                        </a:spcAft>
                      </a:pPr>
                      <a:r>
                        <a:rPr lang="zh-TW" sz="1400" kern="100" dirty="0">
                          <a:solidFill>
                            <a:schemeClr val="bg1"/>
                          </a:solidFill>
                          <a:latin typeface="微軟正黑體" pitchFamily="34" charset="-120"/>
                          <a:ea typeface="微軟正黑體" pitchFamily="34" charset="-120"/>
                          <a:cs typeface="Times New Roman"/>
                        </a:rPr>
                        <a:t>The measured</a:t>
                      </a:r>
                    </a:p>
                  </a:txBody>
                  <a:tcPr marL="46848" marR="46848" marT="12143" marB="12143">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31722"/>
                    </a:solidFill>
                  </a:tcPr>
                </a:tc>
              </a:tr>
              <a:tr h="248902">
                <a:tc rowSpan="7">
                  <a:txBody>
                    <a:bodyPr/>
                    <a:lstStyle/>
                    <a:p>
                      <a:pPr>
                        <a:lnSpc>
                          <a:spcPct val="100000"/>
                        </a:lnSpc>
                        <a:spcAft>
                          <a:spcPts val="0"/>
                        </a:spcAft>
                      </a:pPr>
                      <a:r>
                        <a:rPr lang="zh-TW" sz="1400" kern="100" dirty="0">
                          <a:solidFill>
                            <a:srgbClr val="000000"/>
                          </a:solidFill>
                          <a:latin typeface="微軟正黑體" pitchFamily="34" charset="-120"/>
                          <a:ea typeface="微軟正黑體" pitchFamily="34" charset="-120"/>
                          <a:cs typeface="Times New Roman"/>
                        </a:rPr>
                        <a:t>Personal factors</a:t>
                      </a:r>
                      <a:endParaRPr lang="zh-TW" sz="1400" kern="100" dirty="0">
                        <a:latin typeface="微軟正黑體" pitchFamily="34" charset="-120"/>
                        <a:ea typeface="微軟正黑體" pitchFamily="34" charset="-120"/>
                        <a:cs typeface="Times New Roman"/>
                      </a:endParaRPr>
                    </a:p>
                  </a:txBody>
                  <a:tcPr marL="46848" marR="46848" marT="12143" marB="12143">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altLang="zh-TW" sz="1400" kern="100" dirty="0" smtClean="0">
                          <a:solidFill>
                            <a:srgbClr val="000000"/>
                          </a:solidFill>
                          <a:latin typeface="微軟正黑體" pitchFamily="34" charset="-120"/>
                          <a:ea typeface="微軟正黑體" pitchFamily="34" charset="-120"/>
                          <a:cs typeface="Times New Roman"/>
                        </a:rPr>
                        <a:t>P</a:t>
                      </a:r>
                      <a:r>
                        <a:rPr lang="zh-TW" sz="1400" kern="100" dirty="0" smtClean="0">
                          <a:solidFill>
                            <a:srgbClr val="000000"/>
                          </a:solidFill>
                          <a:latin typeface="微軟正黑體" pitchFamily="34" charset="-120"/>
                          <a:ea typeface="微軟正黑體" pitchFamily="34" charset="-120"/>
                          <a:cs typeface="Times New Roman"/>
                        </a:rPr>
                        <a:t>opulation</a:t>
                      </a:r>
                      <a:endParaRPr lang="zh-TW" sz="1400" kern="100" dirty="0">
                        <a:latin typeface="微軟正黑體" pitchFamily="34" charset="-120"/>
                        <a:ea typeface="微軟正黑體" pitchFamily="34" charset="-120"/>
                        <a:cs typeface="Times New Roman"/>
                      </a:endParaRPr>
                    </a:p>
                  </a:txBody>
                  <a:tcPr marL="46848" marR="46848" marT="12143" marB="12143">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kern="50">
                          <a:solidFill>
                            <a:srgbClr val="000000"/>
                          </a:solidFill>
                          <a:effectLst/>
                          <a:latin typeface="微軟正黑體" pitchFamily="34" charset="-120"/>
                          <a:ea typeface="微軟正黑體" pitchFamily="34" charset="-120"/>
                        </a:rPr>
                        <a:t>Gender, age, and educational level.</a:t>
                      </a:r>
                      <a:endParaRPr lang="zh-TW" sz="1400" kern="50">
                        <a:effectLst/>
                        <a:latin typeface="微軟正黑體" pitchFamily="34" charset="-120"/>
                        <a:ea typeface="微軟正黑體" pitchFamily="34" charset="-120"/>
                      </a:endParaRPr>
                    </a:p>
                  </a:txBody>
                  <a:tcPr marL="68575" marR="68575" marT="17776" marB="17776">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02">
                <a:tc vMerge="1">
                  <a:txBody>
                    <a:bodyPr/>
                    <a:lstStyle/>
                    <a:p>
                      <a:endParaRPr lang="zh-TW" altLang="en-US"/>
                    </a:p>
                  </a:txBody>
                  <a:tcPr/>
                </a:tc>
                <a:tc>
                  <a:txBody>
                    <a:bodyPr/>
                    <a:lstStyle/>
                    <a:p>
                      <a:pPr>
                        <a:lnSpc>
                          <a:spcPct val="100000"/>
                        </a:lnSpc>
                        <a:spcAft>
                          <a:spcPts val="0"/>
                        </a:spcAft>
                      </a:pPr>
                      <a:r>
                        <a:rPr lang="zh-TW" sz="1400" kern="100" dirty="0" smtClean="0">
                          <a:solidFill>
                            <a:srgbClr val="000000"/>
                          </a:solidFill>
                          <a:latin typeface="微軟正黑體" pitchFamily="34" charset="-120"/>
                          <a:ea typeface="微軟正黑體" pitchFamily="34" charset="-120"/>
                          <a:cs typeface="Times New Roman"/>
                        </a:rPr>
                        <a:t>Retirement</a:t>
                      </a:r>
                      <a:endParaRPr lang="zh-TW" sz="1400" kern="100" dirty="0">
                        <a:latin typeface="微軟正黑體" pitchFamily="34" charset="-120"/>
                        <a:ea typeface="微軟正黑體" pitchFamily="34" charset="-120"/>
                        <a:cs typeface="Times New Roman"/>
                      </a:endParaRPr>
                    </a:p>
                  </a:txBody>
                  <a:tcPr marL="46848" marR="46848" marT="12143" marB="12143">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kern="50" dirty="0">
                          <a:solidFill>
                            <a:srgbClr val="000000"/>
                          </a:solidFill>
                          <a:effectLst/>
                          <a:latin typeface="微軟正黑體" pitchFamily="34" charset="-120"/>
                          <a:ea typeface="微軟正黑體" pitchFamily="34" charset="-120"/>
                        </a:rPr>
                        <a:t>Career, the ideal retirement living pattern</a:t>
                      </a:r>
                      <a:endParaRPr lang="zh-TW" sz="1400" kern="50" dirty="0">
                        <a:effectLst/>
                        <a:latin typeface="微軟正黑體" pitchFamily="34" charset="-120"/>
                        <a:ea typeface="微軟正黑體" pitchFamily="34" charset="-120"/>
                      </a:endParaRPr>
                    </a:p>
                  </a:txBody>
                  <a:tcPr marL="68575" marR="68575" marT="17776" marB="17776">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987">
                <a:tc vMerge="1">
                  <a:txBody>
                    <a:bodyPr/>
                    <a:lstStyle/>
                    <a:p>
                      <a:endParaRPr lang="zh-TW" altLang="en-US"/>
                    </a:p>
                  </a:txBody>
                  <a:tcPr/>
                </a:tc>
                <a:tc>
                  <a:txBody>
                    <a:bodyPr/>
                    <a:lstStyle/>
                    <a:p>
                      <a:pPr>
                        <a:lnSpc>
                          <a:spcPct val="100000"/>
                        </a:lnSpc>
                        <a:spcAft>
                          <a:spcPts val="0"/>
                        </a:spcAft>
                      </a:pPr>
                      <a:r>
                        <a:rPr lang="en-US" altLang="zh-TW" sz="1400" kern="100" dirty="0" smtClean="0">
                          <a:solidFill>
                            <a:srgbClr val="000000"/>
                          </a:solidFill>
                          <a:latin typeface="微軟正黑體" pitchFamily="34" charset="-120"/>
                          <a:ea typeface="微軟正黑體" pitchFamily="34" charset="-120"/>
                          <a:cs typeface="Times New Roman"/>
                        </a:rPr>
                        <a:t>I</a:t>
                      </a:r>
                      <a:r>
                        <a:rPr lang="zh-TW" sz="1400" kern="100" dirty="0" smtClean="0">
                          <a:solidFill>
                            <a:srgbClr val="000000"/>
                          </a:solidFill>
                          <a:latin typeface="微軟正黑體" pitchFamily="34" charset="-120"/>
                          <a:ea typeface="微軟正黑體" pitchFamily="34" charset="-120"/>
                          <a:cs typeface="Times New Roman"/>
                        </a:rPr>
                        <a:t>ntergenerational </a:t>
                      </a:r>
                      <a:r>
                        <a:rPr lang="zh-TW" sz="1400" kern="100" dirty="0">
                          <a:solidFill>
                            <a:srgbClr val="000000"/>
                          </a:solidFill>
                          <a:latin typeface="微軟正黑體" pitchFamily="34" charset="-120"/>
                          <a:ea typeface="微軟正黑體" pitchFamily="34" charset="-120"/>
                          <a:cs typeface="Times New Roman"/>
                        </a:rPr>
                        <a:t>relationship</a:t>
                      </a:r>
                      <a:endParaRPr lang="zh-TW" sz="1400" kern="100" dirty="0">
                        <a:latin typeface="微軟正黑體" pitchFamily="34" charset="-120"/>
                        <a:ea typeface="微軟正黑體" pitchFamily="34" charset="-120"/>
                        <a:cs typeface="Times New Roman"/>
                      </a:endParaRPr>
                    </a:p>
                  </a:txBody>
                  <a:tcPr marL="46848" marR="46848" marT="12143" marB="12143">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r>
                        <a:rPr kumimoji="0" lang="en-US" altLang="zh-TW" sz="1400" kern="1200" dirty="0" smtClean="0">
                          <a:solidFill>
                            <a:schemeClr val="tx1"/>
                          </a:solidFill>
                          <a:effectLst/>
                          <a:latin typeface="微軟正黑體" pitchFamily="34" charset="-120"/>
                          <a:ea typeface="微軟正黑體" pitchFamily="34" charset="-120"/>
                          <a:cs typeface="+mn-cs"/>
                        </a:rPr>
                        <a:t>The concepts of filial piety, intergenerational conflict, and</a:t>
                      </a:r>
                    </a:p>
                    <a:p>
                      <a:pPr>
                        <a:lnSpc>
                          <a:spcPct val="100000"/>
                        </a:lnSpc>
                      </a:pPr>
                      <a:r>
                        <a:rPr kumimoji="0" lang="en-US" altLang="zh-TW" sz="1400" kern="1200" dirty="0" smtClean="0">
                          <a:solidFill>
                            <a:schemeClr val="tx1"/>
                          </a:solidFill>
                          <a:effectLst/>
                          <a:latin typeface="微軟正黑體" pitchFamily="34" charset="-120"/>
                          <a:ea typeface="微軟正黑體" pitchFamily="34" charset="-120"/>
                          <a:cs typeface="+mn-cs"/>
                        </a:rPr>
                        <a:t> independence.</a:t>
                      </a:r>
                      <a:endParaRPr lang="zh-TW" sz="1400" kern="100" dirty="0">
                        <a:latin typeface="微軟正黑體" pitchFamily="34" charset="-120"/>
                        <a:ea typeface="微軟正黑體" pitchFamily="34" charset="-120"/>
                        <a:cs typeface="Times New Roman"/>
                      </a:endParaRPr>
                    </a:p>
                  </a:txBody>
                  <a:tcPr marL="46848" marR="46848" marT="12143" marB="12143">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02">
                <a:tc vMerge="1">
                  <a:txBody>
                    <a:bodyPr/>
                    <a:lstStyle/>
                    <a:p>
                      <a:endParaRPr lang="zh-TW" altLang="en-US"/>
                    </a:p>
                  </a:txBody>
                  <a:tcPr/>
                </a:tc>
                <a:tc>
                  <a:txBody>
                    <a:bodyPr/>
                    <a:lstStyle/>
                    <a:p>
                      <a:pPr>
                        <a:lnSpc>
                          <a:spcPct val="100000"/>
                        </a:lnSpc>
                        <a:spcAft>
                          <a:spcPts val="0"/>
                        </a:spcAft>
                      </a:pPr>
                      <a:r>
                        <a:rPr lang="en-US" sz="1400" kern="50">
                          <a:solidFill>
                            <a:srgbClr val="000000"/>
                          </a:solidFill>
                          <a:effectLst/>
                          <a:latin typeface="微軟正黑體" pitchFamily="34" charset="-120"/>
                          <a:ea typeface="微軟正黑體" pitchFamily="34" charset="-120"/>
                        </a:rPr>
                        <a:t>Residence ownership</a:t>
                      </a:r>
                      <a:endParaRPr lang="zh-TW" sz="1400" kern="50">
                        <a:effectLst/>
                        <a:latin typeface="微軟正黑體" pitchFamily="34" charset="-120"/>
                        <a:ea typeface="微軟正黑體" pitchFamily="34" charset="-120"/>
                      </a:endParaRPr>
                    </a:p>
                  </a:txBody>
                  <a:tcPr marL="68575" marR="68575" marT="17776" marB="17776">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kern="50">
                          <a:solidFill>
                            <a:srgbClr val="000000"/>
                          </a:solidFill>
                          <a:effectLst/>
                          <a:latin typeface="微軟正黑體" pitchFamily="34" charset="-120"/>
                          <a:ea typeface="微軟正黑體" pitchFamily="34" charset="-120"/>
                        </a:rPr>
                        <a:t>Willingness to change the place of residence.</a:t>
                      </a:r>
                      <a:endParaRPr lang="zh-TW" sz="1400" kern="50">
                        <a:effectLst/>
                        <a:latin typeface="微軟正黑體" pitchFamily="34" charset="-120"/>
                        <a:ea typeface="微軟正黑體" pitchFamily="34" charset="-120"/>
                      </a:endParaRPr>
                    </a:p>
                  </a:txBody>
                  <a:tcPr marL="68575" marR="68575" marT="17776" marB="17776">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252">
                <a:tc vMerge="1">
                  <a:txBody>
                    <a:bodyPr/>
                    <a:lstStyle/>
                    <a:p>
                      <a:endParaRPr lang="zh-TW" altLang="en-US"/>
                    </a:p>
                  </a:txBody>
                  <a:tcPr/>
                </a:tc>
                <a:tc>
                  <a:txBody>
                    <a:bodyPr/>
                    <a:lstStyle/>
                    <a:p>
                      <a:pPr>
                        <a:lnSpc>
                          <a:spcPct val="100000"/>
                        </a:lnSpc>
                        <a:spcAft>
                          <a:spcPts val="0"/>
                        </a:spcAft>
                      </a:pPr>
                      <a:r>
                        <a:rPr lang="en-US" sz="1400" kern="50" dirty="0">
                          <a:solidFill>
                            <a:srgbClr val="000000"/>
                          </a:solidFill>
                          <a:effectLst/>
                          <a:latin typeface="微軟正黑體" pitchFamily="34" charset="-120"/>
                          <a:ea typeface="微軟正黑體" pitchFamily="34" charset="-120"/>
                        </a:rPr>
                        <a:t>Family </a:t>
                      </a:r>
                      <a:r>
                        <a:rPr lang="en-US" sz="1400" kern="50" dirty="0" smtClean="0">
                          <a:solidFill>
                            <a:srgbClr val="000000"/>
                          </a:solidFill>
                          <a:effectLst/>
                          <a:latin typeface="微軟正黑體" pitchFamily="34" charset="-120"/>
                          <a:ea typeface="微軟正黑體" pitchFamily="34" charset="-120"/>
                        </a:rPr>
                        <a:t>relationships</a:t>
                      </a:r>
                      <a:endParaRPr lang="zh-TW" sz="1400" kern="50" dirty="0">
                        <a:effectLst/>
                        <a:latin typeface="微軟正黑體" pitchFamily="34" charset="-120"/>
                        <a:ea typeface="微軟正黑體" pitchFamily="34" charset="-120"/>
                      </a:endParaRPr>
                    </a:p>
                  </a:txBody>
                  <a:tcPr marL="68575" marR="68575" marT="17776" marB="17776">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400" kern="50" dirty="0" smtClean="0">
                          <a:solidFill>
                            <a:srgbClr val="000000"/>
                          </a:solidFill>
                          <a:effectLst/>
                          <a:latin typeface="微軟正黑體" pitchFamily="34" charset="-120"/>
                          <a:ea typeface="微軟正黑體" pitchFamily="34" charset="-120"/>
                        </a:rPr>
                        <a:t>Marital relationship, the number of children, current living status, place of residence.</a:t>
                      </a:r>
                      <a:endParaRPr lang="zh-TW" altLang="zh-TW" sz="1400" kern="50" dirty="0" smtClean="0">
                        <a:effectLst/>
                        <a:latin typeface="微軟正黑體" pitchFamily="34" charset="-120"/>
                        <a:ea typeface="微軟正黑體" pitchFamily="34" charset="-120"/>
                      </a:endParaRPr>
                    </a:p>
                  </a:txBody>
                  <a:tcPr marL="68575" marR="68575" marT="17776" marB="17776">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5652">
                <a:tc vMerge="1">
                  <a:txBody>
                    <a:bodyPr/>
                    <a:lstStyle/>
                    <a:p>
                      <a:endParaRPr lang="zh-TW" altLang="en-US"/>
                    </a:p>
                  </a:txBody>
                  <a:tcPr/>
                </a:tc>
                <a:tc>
                  <a:txBody>
                    <a:bodyPr/>
                    <a:lstStyle/>
                    <a:p>
                      <a:pPr>
                        <a:lnSpc>
                          <a:spcPct val="100000"/>
                        </a:lnSpc>
                        <a:spcAft>
                          <a:spcPts val="0"/>
                        </a:spcAft>
                      </a:pPr>
                      <a:r>
                        <a:rPr lang="en-US" sz="1400" kern="50" dirty="0">
                          <a:solidFill>
                            <a:srgbClr val="000000"/>
                          </a:solidFill>
                          <a:effectLst/>
                          <a:latin typeface="微軟正黑體" pitchFamily="34" charset="-120"/>
                          <a:ea typeface="微軟正黑體" pitchFamily="34" charset="-120"/>
                        </a:rPr>
                        <a:t>The motives of consumer behavior</a:t>
                      </a:r>
                      <a:endParaRPr lang="zh-TW" sz="1400" kern="50" dirty="0">
                        <a:effectLst/>
                        <a:latin typeface="微軟正黑體" pitchFamily="34" charset="-120"/>
                        <a:ea typeface="微軟正黑體" pitchFamily="34" charset="-120"/>
                      </a:endParaRPr>
                    </a:p>
                  </a:txBody>
                  <a:tcPr marL="68575" marR="68575" marT="17776" marB="17776">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kern="50" dirty="0" smtClean="0">
                          <a:solidFill>
                            <a:srgbClr val="000000"/>
                          </a:solidFill>
                          <a:effectLst/>
                          <a:latin typeface="微軟正黑體" pitchFamily="34" charset="-120"/>
                          <a:ea typeface="微軟正黑體" pitchFamily="34" charset="-120"/>
                        </a:rPr>
                        <a:t>Internal demand for services (health conditions,</a:t>
                      </a:r>
                    </a:p>
                    <a:p>
                      <a:pPr>
                        <a:lnSpc>
                          <a:spcPct val="100000"/>
                        </a:lnSpc>
                        <a:spcAft>
                          <a:spcPts val="0"/>
                        </a:spcAft>
                      </a:pPr>
                      <a:r>
                        <a:rPr lang="en-US" sz="1400" kern="50" dirty="0" smtClean="0">
                          <a:solidFill>
                            <a:srgbClr val="000000"/>
                          </a:solidFill>
                          <a:effectLst/>
                          <a:latin typeface="微軟正黑體" pitchFamily="34" charset="-120"/>
                          <a:ea typeface="微軟正黑體" pitchFamily="34" charset="-120"/>
                        </a:rPr>
                        <a:t> safety concerns, maintenance of social interaction and the dignity of independent living).</a:t>
                      </a:r>
                    </a:p>
                    <a:p>
                      <a:pPr>
                        <a:lnSpc>
                          <a:spcPct val="100000"/>
                        </a:lnSpc>
                        <a:spcAft>
                          <a:spcPts val="0"/>
                        </a:spcAft>
                      </a:pPr>
                      <a:r>
                        <a:rPr lang="en-US" sz="1400" kern="50" dirty="0" smtClean="0">
                          <a:solidFill>
                            <a:srgbClr val="000000"/>
                          </a:solidFill>
                          <a:effectLst/>
                          <a:latin typeface="微軟正黑體" pitchFamily="34" charset="-120"/>
                          <a:ea typeface="微軟正黑體" pitchFamily="34" charset="-120"/>
                        </a:rPr>
                        <a:t>External demand for services (geographic location, </a:t>
                      </a:r>
                    </a:p>
                    <a:p>
                      <a:pPr>
                        <a:lnSpc>
                          <a:spcPct val="100000"/>
                        </a:lnSpc>
                        <a:spcAft>
                          <a:spcPts val="0"/>
                        </a:spcAft>
                      </a:pPr>
                      <a:r>
                        <a:rPr lang="en-US" sz="1400" kern="50" dirty="0" smtClean="0">
                          <a:solidFill>
                            <a:srgbClr val="000000"/>
                          </a:solidFill>
                          <a:effectLst/>
                          <a:latin typeface="微軟正黑體" pitchFamily="34" charset="-120"/>
                          <a:ea typeface="微軟正黑體" pitchFamily="34" charset="-120"/>
                        </a:rPr>
                        <a:t>environment, medical and health care, life services, </a:t>
                      </a:r>
                    </a:p>
                    <a:p>
                      <a:pPr>
                        <a:lnSpc>
                          <a:spcPct val="100000"/>
                        </a:lnSpc>
                        <a:spcAft>
                          <a:spcPts val="0"/>
                        </a:spcAft>
                      </a:pPr>
                      <a:r>
                        <a:rPr lang="en-US" sz="1400" kern="50" dirty="0" smtClean="0">
                          <a:solidFill>
                            <a:srgbClr val="000000"/>
                          </a:solidFill>
                          <a:effectLst/>
                          <a:latin typeface="微軟正黑體" pitchFamily="34" charset="-120"/>
                          <a:ea typeface="微軟正黑體" pitchFamily="34" charset="-120"/>
                        </a:rPr>
                        <a:t>leisure facilities).</a:t>
                      </a:r>
                      <a:endParaRPr lang="zh-TW" sz="1400" kern="50" dirty="0">
                        <a:effectLst/>
                        <a:latin typeface="微軟正黑體" pitchFamily="34" charset="-120"/>
                        <a:ea typeface="微軟正黑體" pitchFamily="34" charset="-120"/>
                      </a:endParaRPr>
                    </a:p>
                  </a:txBody>
                  <a:tcPr marL="68575" marR="68575" marT="17776" marB="17776">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02">
                <a:tc vMerge="1">
                  <a:txBody>
                    <a:bodyPr/>
                    <a:lstStyle/>
                    <a:p>
                      <a:endParaRPr lang="zh-TW" altLang="en-US"/>
                    </a:p>
                  </a:txBody>
                  <a:tcPr/>
                </a:tc>
                <a:tc>
                  <a:txBody>
                    <a:bodyPr/>
                    <a:lstStyle/>
                    <a:p>
                      <a:pPr>
                        <a:lnSpc>
                          <a:spcPct val="100000"/>
                        </a:lnSpc>
                        <a:spcAft>
                          <a:spcPts val="0"/>
                        </a:spcAft>
                      </a:pPr>
                      <a:r>
                        <a:rPr lang="en-US" sz="1400" kern="50">
                          <a:solidFill>
                            <a:srgbClr val="000000"/>
                          </a:solidFill>
                          <a:effectLst/>
                          <a:latin typeface="微軟正黑體" pitchFamily="34" charset="-120"/>
                          <a:ea typeface="微軟正黑體" pitchFamily="34" charset="-120"/>
                        </a:rPr>
                        <a:t>Residence ownership</a:t>
                      </a:r>
                      <a:endParaRPr lang="zh-TW" sz="1400" kern="50">
                        <a:effectLst/>
                        <a:latin typeface="微軟正黑體" pitchFamily="34" charset="-120"/>
                        <a:ea typeface="微軟正黑體" pitchFamily="34" charset="-120"/>
                      </a:endParaRPr>
                    </a:p>
                  </a:txBody>
                  <a:tcPr marL="68575" marR="68575" marT="17776" marB="17776">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kern="50" dirty="0">
                          <a:solidFill>
                            <a:srgbClr val="000000"/>
                          </a:solidFill>
                          <a:effectLst/>
                          <a:latin typeface="微軟正黑體" pitchFamily="34" charset="-120"/>
                          <a:ea typeface="微軟正黑體" pitchFamily="34" charset="-120"/>
                        </a:rPr>
                        <a:t>Willingness to change the place of residence.</a:t>
                      </a:r>
                      <a:endParaRPr lang="zh-TW" sz="1400" kern="50" dirty="0">
                        <a:effectLst/>
                        <a:latin typeface="微軟正黑體" pitchFamily="34" charset="-120"/>
                        <a:ea typeface="微軟正黑體" pitchFamily="34" charset="-120"/>
                      </a:endParaRPr>
                    </a:p>
                  </a:txBody>
                  <a:tcPr marL="68575" marR="68575" marT="17776" marB="17776">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5602">
                <a:tc row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altLang="zh-TW" sz="1400" kern="50" dirty="0" smtClean="0">
                          <a:solidFill>
                            <a:srgbClr val="000000"/>
                          </a:solidFill>
                          <a:effectLst/>
                          <a:latin typeface="微軟正黑體" pitchFamily="34" charset="-120"/>
                          <a:ea typeface="微軟正黑體" pitchFamily="34" charset="-120"/>
                          <a:cs typeface="+mn-cs"/>
                        </a:rPr>
                        <a:t>Factors which influence decision- making</a:t>
                      </a:r>
                      <a:endParaRPr kumimoji="0" lang="zh-TW" altLang="zh-TW" sz="1400" kern="50" dirty="0" smtClean="0">
                        <a:solidFill>
                          <a:srgbClr val="000000"/>
                        </a:solidFill>
                        <a:effectLst/>
                        <a:latin typeface="微軟正黑體" pitchFamily="34" charset="-120"/>
                        <a:ea typeface="微軟正黑體" pitchFamily="34" charset="-120"/>
                        <a:cs typeface="+mn-cs"/>
                      </a:endParaRPr>
                    </a:p>
                    <a:p>
                      <a:pPr marL="0" algn="l" rtl="0" eaLnBrk="1" latinLnBrk="0" hangingPunct="1">
                        <a:lnSpc>
                          <a:spcPct val="100000"/>
                        </a:lnSpc>
                        <a:spcAft>
                          <a:spcPts val="0"/>
                        </a:spcAft>
                      </a:pPr>
                      <a:endParaRPr kumimoji="0" lang="zh-TW" sz="1400" kern="50" dirty="0">
                        <a:solidFill>
                          <a:srgbClr val="000000"/>
                        </a:solidFill>
                        <a:effectLst/>
                        <a:latin typeface="微軟正黑體" pitchFamily="34" charset="-120"/>
                        <a:ea typeface="微軟正黑體" pitchFamily="34" charset="-120"/>
                        <a:cs typeface="+mn-cs"/>
                      </a:endParaRPr>
                    </a:p>
                  </a:txBody>
                  <a:tcPr marL="46848" marR="46848" marT="12143" marB="12143">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l" rtl="0" eaLnBrk="1" latinLnBrk="0" hangingPunct="1">
                        <a:lnSpc>
                          <a:spcPct val="100000"/>
                        </a:lnSpc>
                        <a:spcAft>
                          <a:spcPts val="0"/>
                        </a:spcAft>
                      </a:pPr>
                      <a:r>
                        <a:rPr kumimoji="0" lang="en-US" sz="1400" kern="50">
                          <a:solidFill>
                            <a:srgbClr val="000000"/>
                          </a:solidFill>
                          <a:effectLst/>
                          <a:latin typeface="微軟正黑體" pitchFamily="34" charset="-120"/>
                          <a:ea typeface="微軟正黑體" pitchFamily="34" charset="-120"/>
                          <a:cs typeface="+mn-cs"/>
                        </a:rPr>
                        <a:t>Type of management</a:t>
                      </a:r>
                      <a:endParaRPr kumimoji="0" lang="zh-TW" sz="1400" kern="50">
                        <a:solidFill>
                          <a:srgbClr val="000000"/>
                        </a:solidFill>
                        <a:effectLst/>
                        <a:latin typeface="微軟正黑體" pitchFamily="34" charset="-120"/>
                        <a:ea typeface="微軟正黑體" pitchFamily="34" charset="-120"/>
                        <a:cs typeface="+mn-cs"/>
                      </a:endParaRPr>
                    </a:p>
                  </a:txBody>
                  <a:tcPr marL="68575" marR="68575" marT="17776" marB="17776">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l" rtl="0" eaLnBrk="1" latinLnBrk="0" hangingPunct="1">
                        <a:lnSpc>
                          <a:spcPct val="100000"/>
                        </a:lnSpc>
                        <a:spcAft>
                          <a:spcPts val="0"/>
                        </a:spcAft>
                      </a:pPr>
                      <a:r>
                        <a:rPr kumimoji="0" lang="en-US" sz="1400" kern="50">
                          <a:solidFill>
                            <a:srgbClr val="000000"/>
                          </a:solidFill>
                          <a:effectLst/>
                          <a:latin typeface="微軟正黑體" pitchFamily="34" charset="-120"/>
                          <a:ea typeface="微軟正黑體" pitchFamily="34" charset="-120"/>
                          <a:cs typeface="+mn-cs"/>
                        </a:rPr>
                        <a:t>Hotel-style management,  medical-style management, continuing care, leisure, health- oriented </a:t>
                      </a:r>
                      <a:endParaRPr kumimoji="0" lang="zh-TW" sz="1400" kern="50">
                        <a:solidFill>
                          <a:srgbClr val="000000"/>
                        </a:solidFill>
                        <a:effectLst/>
                        <a:latin typeface="微軟正黑體" pitchFamily="34" charset="-120"/>
                        <a:ea typeface="微軟正黑體" pitchFamily="34" charset="-120"/>
                        <a:cs typeface="+mn-cs"/>
                      </a:endParaRPr>
                    </a:p>
                    <a:p>
                      <a:pPr marL="0" algn="l" rtl="0" eaLnBrk="1" latinLnBrk="0" hangingPunct="1">
                        <a:lnSpc>
                          <a:spcPct val="100000"/>
                        </a:lnSpc>
                        <a:spcAft>
                          <a:spcPts val="0"/>
                        </a:spcAft>
                      </a:pPr>
                      <a:r>
                        <a:rPr kumimoji="0" lang="en-US" sz="1400" kern="50">
                          <a:solidFill>
                            <a:srgbClr val="000000"/>
                          </a:solidFill>
                          <a:effectLst/>
                          <a:latin typeface="微軟正黑體" pitchFamily="34" charset="-120"/>
                          <a:ea typeface="微軟正黑體" pitchFamily="34" charset="-120"/>
                          <a:cs typeface="+mn-cs"/>
                        </a:rPr>
                        <a:t>management, multi- merge type management.</a:t>
                      </a:r>
                      <a:endParaRPr kumimoji="0" lang="zh-TW" sz="1400" kern="50">
                        <a:solidFill>
                          <a:srgbClr val="000000"/>
                        </a:solidFill>
                        <a:effectLst/>
                        <a:latin typeface="微軟正黑體" pitchFamily="34" charset="-120"/>
                        <a:ea typeface="微軟正黑體" pitchFamily="34" charset="-120"/>
                        <a:cs typeface="+mn-cs"/>
                      </a:endParaRPr>
                    </a:p>
                  </a:txBody>
                  <a:tcPr marL="68575" marR="68575" marT="17776" marB="17776">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8902">
                <a:tc vMerge="1">
                  <a:txBody>
                    <a:bodyPr/>
                    <a:lstStyle/>
                    <a:p>
                      <a:endParaRPr lang="zh-TW" altLang="en-US"/>
                    </a:p>
                  </a:txBody>
                  <a:tcPr/>
                </a:tc>
                <a:tc>
                  <a:txBody>
                    <a:bodyPr/>
                    <a:lstStyle/>
                    <a:p>
                      <a:pPr marL="0" algn="l" rtl="0" eaLnBrk="1" latinLnBrk="0" hangingPunct="1">
                        <a:lnSpc>
                          <a:spcPct val="100000"/>
                        </a:lnSpc>
                        <a:spcAft>
                          <a:spcPts val="0"/>
                        </a:spcAft>
                      </a:pPr>
                      <a:r>
                        <a:rPr kumimoji="0" lang="en-US" sz="1400" kern="50" dirty="0">
                          <a:solidFill>
                            <a:srgbClr val="000000"/>
                          </a:solidFill>
                          <a:effectLst/>
                          <a:latin typeface="微軟正黑體" pitchFamily="34" charset="-120"/>
                          <a:ea typeface="微軟正黑體" pitchFamily="34" charset="-120"/>
                          <a:cs typeface="+mn-cs"/>
                        </a:rPr>
                        <a:t>Schedule of </a:t>
                      </a:r>
                      <a:r>
                        <a:rPr kumimoji="0" lang="en-US" sz="1400" kern="50" dirty="0" smtClean="0">
                          <a:solidFill>
                            <a:srgbClr val="000000"/>
                          </a:solidFill>
                          <a:effectLst/>
                          <a:latin typeface="微軟正黑體" pitchFamily="34" charset="-120"/>
                          <a:ea typeface="微軟正黑體" pitchFamily="34" charset="-120"/>
                          <a:cs typeface="+mn-cs"/>
                        </a:rPr>
                        <a:t>development</a:t>
                      </a:r>
                      <a:endParaRPr kumimoji="0" lang="zh-TW" sz="1400" kern="50" dirty="0">
                        <a:solidFill>
                          <a:srgbClr val="000000"/>
                        </a:solidFill>
                        <a:effectLst/>
                        <a:latin typeface="微軟正黑體" pitchFamily="34" charset="-120"/>
                        <a:ea typeface="微軟正黑體" pitchFamily="34" charset="-120"/>
                        <a:cs typeface="+mn-cs"/>
                      </a:endParaRPr>
                    </a:p>
                  </a:txBody>
                  <a:tcPr marL="68575" marR="68575" marT="17776" marB="17776">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l" rtl="0" eaLnBrk="1" latinLnBrk="0" hangingPunct="1">
                        <a:lnSpc>
                          <a:spcPct val="100000"/>
                        </a:lnSpc>
                        <a:spcAft>
                          <a:spcPts val="0"/>
                        </a:spcAft>
                      </a:pPr>
                      <a:r>
                        <a:rPr kumimoji="0" lang="en-US" sz="1400" kern="50" dirty="0">
                          <a:solidFill>
                            <a:srgbClr val="000000"/>
                          </a:solidFill>
                          <a:effectLst/>
                          <a:latin typeface="微軟正黑體" pitchFamily="34" charset="-120"/>
                          <a:ea typeface="微軟正黑體" pitchFamily="34" charset="-120"/>
                          <a:cs typeface="+mn-cs"/>
                        </a:rPr>
                        <a:t>Baby boomers and the traditional </a:t>
                      </a:r>
                      <a:r>
                        <a:rPr kumimoji="0" lang="en-US" sz="1400" kern="50" dirty="0" smtClean="0">
                          <a:solidFill>
                            <a:srgbClr val="000000"/>
                          </a:solidFill>
                          <a:effectLst/>
                          <a:latin typeface="微軟正黑體" pitchFamily="34" charset="-120"/>
                          <a:ea typeface="微軟正黑體" pitchFamily="34" charset="-120"/>
                          <a:cs typeface="+mn-cs"/>
                        </a:rPr>
                        <a:t>generation.</a:t>
                      </a:r>
                      <a:endParaRPr kumimoji="0" lang="zh-TW" sz="1400" kern="50" dirty="0">
                        <a:solidFill>
                          <a:srgbClr val="000000"/>
                        </a:solidFill>
                        <a:effectLst/>
                        <a:latin typeface="微軟正黑體" pitchFamily="34" charset="-120"/>
                        <a:ea typeface="微軟正黑體" pitchFamily="34" charset="-120"/>
                        <a:cs typeface="+mn-cs"/>
                      </a:endParaRPr>
                    </a:p>
                  </a:txBody>
                  <a:tcPr marL="68575" marR="68575" marT="17776" marB="17776">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8902">
                <a:tc vMerge="1">
                  <a:txBody>
                    <a:bodyPr/>
                    <a:lstStyle/>
                    <a:p>
                      <a:endParaRPr lang="zh-TW" altLang="en-US"/>
                    </a:p>
                  </a:txBody>
                  <a:tcPr/>
                </a:tc>
                <a:tc>
                  <a:txBody>
                    <a:bodyPr/>
                    <a:lstStyle/>
                    <a:p>
                      <a:pPr marL="0" algn="l" rtl="0" eaLnBrk="1" latinLnBrk="0" hangingPunct="1">
                        <a:lnSpc>
                          <a:spcPct val="100000"/>
                        </a:lnSpc>
                        <a:spcAft>
                          <a:spcPts val="0"/>
                        </a:spcAft>
                      </a:pPr>
                      <a:r>
                        <a:rPr kumimoji="0" lang="en-US" sz="1400" kern="50">
                          <a:solidFill>
                            <a:srgbClr val="000000"/>
                          </a:solidFill>
                          <a:effectLst/>
                          <a:latin typeface="微軟正黑體" pitchFamily="34" charset="-120"/>
                          <a:ea typeface="微軟正黑體" pitchFamily="34" charset="-120"/>
                          <a:cs typeface="+mn-cs"/>
                        </a:rPr>
                        <a:t>location </a:t>
                      </a:r>
                      <a:endParaRPr kumimoji="0" lang="zh-TW" sz="1400" kern="50">
                        <a:solidFill>
                          <a:srgbClr val="000000"/>
                        </a:solidFill>
                        <a:effectLst/>
                        <a:latin typeface="微軟正黑體" pitchFamily="34" charset="-120"/>
                        <a:ea typeface="微軟正黑體" pitchFamily="34" charset="-120"/>
                        <a:cs typeface="+mn-cs"/>
                      </a:endParaRPr>
                    </a:p>
                  </a:txBody>
                  <a:tcPr marL="68575" marR="68575" marT="17776" marB="17776">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l" rtl="0" eaLnBrk="1" latinLnBrk="0" hangingPunct="1">
                        <a:lnSpc>
                          <a:spcPct val="100000"/>
                        </a:lnSpc>
                        <a:spcAft>
                          <a:spcPts val="0"/>
                        </a:spcAft>
                      </a:pPr>
                      <a:r>
                        <a:rPr kumimoji="0" lang="en-US" sz="1400" kern="50">
                          <a:solidFill>
                            <a:srgbClr val="000000"/>
                          </a:solidFill>
                          <a:effectLst/>
                          <a:latin typeface="微軟正黑體" pitchFamily="34" charset="-120"/>
                          <a:ea typeface="微軟正黑體" pitchFamily="34" charset="-120"/>
                          <a:cs typeface="+mn-cs"/>
                        </a:rPr>
                        <a:t>Urban, suburban, and rural .</a:t>
                      </a:r>
                      <a:endParaRPr kumimoji="0" lang="zh-TW" sz="1400" kern="50">
                        <a:solidFill>
                          <a:srgbClr val="000000"/>
                        </a:solidFill>
                        <a:effectLst/>
                        <a:latin typeface="微軟正黑體" pitchFamily="34" charset="-120"/>
                        <a:ea typeface="微軟正黑體" pitchFamily="34" charset="-120"/>
                        <a:cs typeface="+mn-cs"/>
                      </a:endParaRPr>
                    </a:p>
                  </a:txBody>
                  <a:tcPr marL="68575" marR="68575" marT="17776" marB="17776">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62252">
                <a:tc vMerge="1">
                  <a:txBody>
                    <a:bodyPr/>
                    <a:lstStyle/>
                    <a:p>
                      <a:endParaRPr lang="zh-TW" altLang="en-US"/>
                    </a:p>
                  </a:txBody>
                  <a:tcPr/>
                </a:tc>
                <a:tc>
                  <a:txBody>
                    <a:bodyPr/>
                    <a:lstStyle/>
                    <a:p>
                      <a:pPr marL="0" algn="l" rtl="0" eaLnBrk="1" latinLnBrk="0" hangingPunct="1">
                        <a:lnSpc>
                          <a:spcPct val="100000"/>
                        </a:lnSpc>
                        <a:spcAft>
                          <a:spcPts val="0"/>
                        </a:spcAft>
                      </a:pPr>
                      <a:r>
                        <a:rPr kumimoji="0" lang="en-US" sz="1400" kern="50">
                          <a:solidFill>
                            <a:srgbClr val="000000"/>
                          </a:solidFill>
                          <a:effectLst/>
                          <a:latin typeface="微軟正黑體" pitchFamily="34" charset="-120"/>
                          <a:ea typeface="微軟正黑體" pitchFamily="34" charset="-120"/>
                          <a:cs typeface="+mn-cs"/>
                        </a:rPr>
                        <a:t>Services</a:t>
                      </a:r>
                      <a:endParaRPr kumimoji="0" lang="zh-TW" sz="1400" kern="50">
                        <a:solidFill>
                          <a:srgbClr val="000000"/>
                        </a:solidFill>
                        <a:effectLst/>
                        <a:latin typeface="微軟正黑體" pitchFamily="34" charset="-120"/>
                        <a:ea typeface="微軟正黑體" pitchFamily="34" charset="-120"/>
                        <a:cs typeface="+mn-cs"/>
                      </a:endParaRPr>
                    </a:p>
                  </a:txBody>
                  <a:tcPr marL="68575" marR="68575" marT="17776" marB="17776">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l" rtl="0" eaLnBrk="1" latinLnBrk="0" hangingPunct="1">
                        <a:lnSpc>
                          <a:spcPct val="100000"/>
                        </a:lnSpc>
                        <a:spcAft>
                          <a:spcPts val="0"/>
                        </a:spcAft>
                      </a:pPr>
                      <a:r>
                        <a:rPr kumimoji="0" lang="en-US" sz="1400" kern="50">
                          <a:solidFill>
                            <a:srgbClr val="000000"/>
                          </a:solidFill>
                          <a:effectLst/>
                          <a:latin typeface="微軟正黑體" pitchFamily="34" charset="-120"/>
                          <a:ea typeface="微軟正黑體" pitchFamily="34" charset="-120"/>
                          <a:cs typeface="+mn-cs"/>
                        </a:rPr>
                        <a:t>Hardware,  service life,  dignity, self-actualization and, economic independence</a:t>
                      </a:r>
                      <a:endParaRPr kumimoji="0" lang="zh-TW" sz="1400" kern="50">
                        <a:solidFill>
                          <a:srgbClr val="000000"/>
                        </a:solidFill>
                        <a:effectLst/>
                        <a:latin typeface="微軟正黑體" pitchFamily="34" charset="-120"/>
                        <a:ea typeface="微軟正黑體" pitchFamily="34" charset="-120"/>
                        <a:cs typeface="+mn-cs"/>
                      </a:endParaRPr>
                    </a:p>
                  </a:txBody>
                  <a:tcPr marL="68575" marR="68575" marT="17776" marB="17776">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8902">
                <a:tc vMerge="1">
                  <a:txBody>
                    <a:bodyPr/>
                    <a:lstStyle/>
                    <a:p>
                      <a:endParaRPr lang="zh-TW" altLang="en-US"/>
                    </a:p>
                  </a:txBody>
                  <a:tcPr/>
                </a:tc>
                <a:tc>
                  <a:txBody>
                    <a:bodyPr/>
                    <a:lstStyle/>
                    <a:p>
                      <a:pPr marL="0" algn="l" rtl="0" eaLnBrk="1" latinLnBrk="0" hangingPunct="1">
                        <a:lnSpc>
                          <a:spcPct val="100000"/>
                        </a:lnSpc>
                        <a:spcAft>
                          <a:spcPts val="0"/>
                        </a:spcAft>
                      </a:pPr>
                      <a:r>
                        <a:rPr kumimoji="0" lang="en-US" sz="1400" kern="50">
                          <a:solidFill>
                            <a:srgbClr val="000000"/>
                          </a:solidFill>
                          <a:effectLst/>
                          <a:latin typeface="微軟正黑體" pitchFamily="34" charset="-120"/>
                          <a:ea typeface="微軟正黑體" pitchFamily="34" charset="-120"/>
                          <a:cs typeface="+mn-cs"/>
                        </a:rPr>
                        <a:t>Property  relations</a:t>
                      </a:r>
                      <a:endParaRPr kumimoji="0" lang="zh-TW" sz="1400" kern="50">
                        <a:solidFill>
                          <a:srgbClr val="000000"/>
                        </a:solidFill>
                        <a:effectLst/>
                        <a:latin typeface="微軟正黑體" pitchFamily="34" charset="-120"/>
                        <a:ea typeface="微軟正黑體" pitchFamily="34" charset="-120"/>
                        <a:cs typeface="+mn-cs"/>
                      </a:endParaRPr>
                    </a:p>
                  </a:txBody>
                  <a:tcPr marL="68575" marR="68575" marT="17776" marB="17776">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l" rtl="0" eaLnBrk="1" latinLnBrk="0" hangingPunct="1">
                        <a:lnSpc>
                          <a:spcPct val="100000"/>
                        </a:lnSpc>
                        <a:spcAft>
                          <a:spcPts val="0"/>
                        </a:spcAft>
                      </a:pPr>
                      <a:r>
                        <a:rPr kumimoji="0" lang="en-US" sz="1400" kern="50" dirty="0">
                          <a:solidFill>
                            <a:srgbClr val="000000"/>
                          </a:solidFill>
                          <a:effectLst/>
                          <a:latin typeface="微軟正黑體" pitchFamily="34" charset="-120"/>
                          <a:ea typeface="微軟正黑體" pitchFamily="34" charset="-120"/>
                          <a:cs typeface="+mn-cs"/>
                        </a:rPr>
                        <a:t>Pay, prices, economic capacity</a:t>
                      </a:r>
                      <a:endParaRPr kumimoji="0" lang="zh-TW" sz="1400" kern="50" dirty="0">
                        <a:solidFill>
                          <a:srgbClr val="000000"/>
                        </a:solidFill>
                        <a:effectLst/>
                        <a:latin typeface="微軟正黑體" pitchFamily="34" charset="-120"/>
                        <a:ea typeface="微軟正黑體" pitchFamily="34" charset="-120"/>
                        <a:cs typeface="+mn-cs"/>
                      </a:endParaRPr>
                    </a:p>
                  </a:txBody>
                  <a:tcPr marL="68575" marR="68575" marT="17776" marB="17776">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18479"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kumimoji="1">
                <a:solidFill>
                  <a:schemeClr val="tx1"/>
                </a:solidFill>
                <a:latin typeface="Gill Sans MT" pitchFamily="34" charset="0"/>
                <a:ea typeface="新細明體" charset="-120"/>
              </a:defRPr>
            </a:lvl1pPr>
            <a:lvl2pPr marL="742950" indent="-285750" eaLnBrk="0" hangingPunct="0">
              <a:defRPr kumimoji="1">
                <a:solidFill>
                  <a:schemeClr val="tx1"/>
                </a:solidFill>
                <a:latin typeface="Gill Sans MT" pitchFamily="34" charset="0"/>
                <a:ea typeface="新細明體" charset="-120"/>
              </a:defRPr>
            </a:lvl2pPr>
            <a:lvl3pPr marL="1143000" indent="-228600" eaLnBrk="0" hangingPunct="0">
              <a:defRPr kumimoji="1">
                <a:solidFill>
                  <a:schemeClr val="tx1"/>
                </a:solidFill>
                <a:latin typeface="Gill Sans MT" pitchFamily="34" charset="0"/>
                <a:ea typeface="新細明體" charset="-120"/>
              </a:defRPr>
            </a:lvl3pPr>
            <a:lvl4pPr marL="1600200" indent="-228600" eaLnBrk="0" hangingPunct="0">
              <a:defRPr kumimoji="1">
                <a:solidFill>
                  <a:schemeClr val="tx1"/>
                </a:solidFill>
                <a:latin typeface="Gill Sans MT" pitchFamily="34" charset="0"/>
                <a:ea typeface="新細明體" charset="-120"/>
              </a:defRPr>
            </a:lvl4pPr>
            <a:lvl5pPr marL="2057400" indent="-228600" eaLnBrk="0" hangingPunct="0">
              <a:defRPr kumimoji="1">
                <a:solidFill>
                  <a:schemeClr val="tx1"/>
                </a:solidFill>
                <a:latin typeface="Gill Sans MT" pitchFamily="34" charset="0"/>
                <a:ea typeface="新細明體" charset="-120"/>
              </a:defRPr>
            </a:lvl5pPr>
            <a:lvl6pPr marL="2514600" indent="-228600" eaLnBrk="0" fontAlgn="base" hangingPunct="0">
              <a:spcBef>
                <a:spcPct val="0"/>
              </a:spcBef>
              <a:spcAft>
                <a:spcPct val="0"/>
              </a:spcAft>
              <a:defRPr kumimoji="1">
                <a:solidFill>
                  <a:schemeClr val="tx1"/>
                </a:solidFill>
                <a:latin typeface="Gill Sans MT" pitchFamily="34" charset="0"/>
                <a:ea typeface="新細明體" charset="-120"/>
              </a:defRPr>
            </a:lvl6pPr>
            <a:lvl7pPr marL="2971800" indent="-228600" eaLnBrk="0" fontAlgn="base" hangingPunct="0">
              <a:spcBef>
                <a:spcPct val="0"/>
              </a:spcBef>
              <a:spcAft>
                <a:spcPct val="0"/>
              </a:spcAft>
              <a:defRPr kumimoji="1">
                <a:solidFill>
                  <a:schemeClr val="tx1"/>
                </a:solidFill>
                <a:latin typeface="Gill Sans MT" pitchFamily="34" charset="0"/>
                <a:ea typeface="新細明體" charset="-120"/>
              </a:defRPr>
            </a:lvl7pPr>
            <a:lvl8pPr marL="3429000" indent="-228600" eaLnBrk="0" fontAlgn="base" hangingPunct="0">
              <a:spcBef>
                <a:spcPct val="0"/>
              </a:spcBef>
              <a:spcAft>
                <a:spcPct val="0"/>
              </a:spcAft>
              <a:defRPr kumimoji="1">
                <a:solidFill>
                  <a:schemeClr val="tx1"/>
                </a:solidFill>
                <a:latin typeface="Gill Sans MT" pitchFamily="34" charset="0"/>
                <a:ea typeface="新細明體" charset="-120"/>
              </a:defRPr>
            </a:lvl8pPr>
            <a:lvl9pPr marL="3886200" indent="-228600" eaLnBrk="0" fontAlgn="base" hangingPunct="0">
              <a:spcBef>
                <a:spcPct val="0"/>
              </a:spcBef>
              <a:spcAft>
                <a:spcPct val="0"/>
              </a:spcAft>
              <a:defRPr kumimoji="1">
                <a:solidFill>
                  <a:schemeClr val="tx1"/>
                </a:solidFill>
                <a:latin typeface="Gill Sans MT" pitchFamily="34" charset="0"/>
                <a:ea typeface="新細明體" charset="-120"/>
              </a:defRPr>
            </a:lvl9pPr>
          </a:lstStyle>
          <a:p>
            <a:pPr eaLnBrk="1" fontAlgn="base" hangingPunct="1">
              <a:spcBef>
                <a:spcPct val="0"/>
              </a:spcBef>
              <a:spcAft>
                <a:spcPct val="0"/>
              </a:spcAft>
            </a:pPr>
            <a:fld id="{F714941B-E18A-4862-8A12-CFBBF0BBCFFA}" type="slidenum">
              <a:rPr kumimoji="0" lang="zh-TW" altLang="en-US" smtClean="0">
                <a:solidFill>
                  <a:schemeClr val="tx2"/>
                </a:solidFill>
              </a:rPr>
              <a:pPr eaLnBrk="1" fontAlgn="base" hangingPunct="1">
                <a:spcBef>
                  <a:spcPct val="0"/>
                </a:spcBef>
                <a:spcAft>
                  <a:spcPct val="0"/>
                </a:spcAft>
              </a:pPr>
              <a:t>9</a:t>
            </a:fld>
            <a:endParaRPr kumimoji="0" lang="zh-TW" altLang="en-US" smtClean="0">
              <a:solidFill>
                <a:schemeClr val="tx2"/>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原創">
  <a:themeElements>
    <a:clrScheme name="都會">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原創">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原創">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都會">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都會">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5847</TotalTime>
  <Words>1086</Words>
  <Application>Microsoft Office PowerPoint</Application>
  <PresentationFormat>如螢幕大小 (4:3)</PresentationFormat>
  <Paragraphs>234</Paragraphs>
  <Slides>12</Slides>
  <Notes>12</Notes>
  <HiddenSlides>0</HiddenSlides>
  <MMClips>0</MMClips>
  <ScaleCrop>false</ScaleCrop>
  <HeadingPairs>
    <vt:vector size="6" baseType="variant">
      <vt:variant>
        <vt:lpstr>使用字型</vt:lpstr>
      </vt:variant>
      <vt:variant>
        <vt:i4>12</vt:i4>
      </vt:variant>
      <vt:variant>
        <vt:lpstr>佈景主題</vt:lpstr>
      </vt:variant>
      <vt:variant>
        <vt:i4>1</vt:i4>
      </vt:variant>
      <vt:variant>
        <vt:lpstr>投影片標題</vt:lpstr>
      </vt:variant>
      <vt:variant>
        <vt:i4>12</vt:i4>
      </vt:variant>
    </vt:vector>
  </HeadingPairs>
  <TitlesOfParts>
    <vt:vector size="25" baseType="lpstr">
      <vt:lpstr>Gill Sans MT</vt:lpstr>
      <vt:lpstr>新細明體</vt:lpstr>
      <vt:lpstr>Arial</vt:lpstr>
      <vt:lpstr>Bookman Old Style</vt:lpstr>
      <vt:lpstr>標楷體</vt:lpstr>
      <vt:lpstr>Wingdings 3</vt:lpstr>
      <vt:lpstr>Wingdings</vt:lpstr>
      <vt:lpstr>Calibri</vt:lpstr>
      <vt:lpstr>Arial Unicode MS</vt:lpstr>
      <vt:lpstr>Wingdings 2</vt:lpstr>
      <vt:lpstr>微軟正黑體</vt:lpstr>
      <vt:lpstr>Times New Roman</vt:lpstr>
      <vt:lpstr>原創</vt:lpstr>
      <vt:lpstr>Demand for residential preference of senior housing for the Elderly after Retirement in Taiwan  – A Case Study of civil servants and teachers</vt:lpstr>
      <vt:lpstr>PowerPoint 簡報</vt:lpstr>
      <vt:lpstr>Population Ageing</vt:lpstr>
      <vt:lpstr>Family structure’s change in Taiwan </vt:lpstr>
      <vt:lpstr>Promoting Private Participation In Senior Citizens’ Housing (BOT)</vt:lpstr>
      <vt:lpstr>People aged 55 to 64 (baby boomers) have higher acceptance of living in elderly care institutions, elderly apartments, senior housing or nursing home than other age cohorts when they can take care of themselves in the future life.</vt:lpstr>
      <vt:lpstr>Current issues</vt:lpstr>
      <vt:lpstr>Research Methods</vt:lpstr>
      <vt:lpstr>  Factors  influencing the choice of a  senior  housing</vt:lpstr>
      <vt:lpstr>Results</vt:lpstr>
      <vt:lpstr>Conclusion</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台灣民間投資高齡住宅之問題探討 －以台北地區為例</dc:title>
  <dc:creator>楊穎顗</dc:creator>
  <cp:lastModifiedBy>謝宛妤</cp:lastModifiedBy>
  <cp:revision>127</cp:revision>
  <dcterms:created xsi:type="dcterms:W3CDTF">2011-04-01T00:57:05Z</dcterms:created>
  <dcterms:modified xsi:type="dcterms:W3CDTF">2012-05-31T07:06:51Z</dcterms:modified>
</cp:coreProperties>
</file>