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9722F3-F3E5-1348-8FB5-32F86758581F}" type="datetimeFigureOut">
              <a:rPr lang="en-US" smtClean="0"/>
              <a:t>12-05-31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F67722-6683-234E-BB2F-90809F304D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67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Mandatory Reporting, Canada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mandatory reporting in the community and in institutions which varies across provinces and territories;</a:t>
            </a:r>
          </a:p>
          <a:p>
            <a:r>
              <a:rPr lang="en-US" dirty="0" smtClean="0"/>
              <a:t>There are three approaches to reporting:</a:t>
            </a:r>
          </a:p>
          <a:p>
            <a:pPr lvl="2"/>
            <a:r>
              <a:rPr lang="en-US" dirty="0" smtClean="0"/>
              <a:t>Mandatory reporting</a:t>
            </a:r>
          </a:p>
          <a:p>
            <a:pPr lvl="2"/>
            <a:r>
              <a:rPr lang="en-US" dirty="0" smtClean="0"/>
              <a:t>Voluntary reporting</a:t>
            </a:r>
          </a:p>
          <a:p>
            <a:pPr lvl="2"/>
            <a:r>
              <a:rPr lang="en-US" dirty="0" smtClean="0"/>
              <a:t>No reporting requirements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5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82600"/>
            <a:ext cx="87630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32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457200"/>
            <a:ext cx="89662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0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560211"/>
            <a:ext cx="8813800" cy="600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8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482600"/>
            <a:ext cx="86233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2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422400"/>
            <a:ext cx="8551333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9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476500"/>
            <a:ext cx="87376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6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45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 Extant Evidence in Canada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70664"/>
            <a:ext cx="6777317" cy="366196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Most recent study:</a:t>
            </a:r>
          </a:p>
          <a:p>
            <a:r>
              <a:rPr lang="en-US" sz="2000" dirty="0">
                <a:latin typeface="+mj-lt"/>
              </a:rPr>
              <a:t>Public Opinion on Mandatory Reporting of Abuse and/or Neglect of Older Adults in Manitoba, </a:t>
            </a:r>
            <a:r>
              <a:rPr lang="en-US" sz="2000" dirty="0" smtClean="0">
                <a:latin typeface="+mj-lt"/>
              </a:rPr>
              <a:t>Canada </a:t>
            </a:r>
            <a:r>
              <a:rPr lang="en-US" sz="1600" dirty="0" smtClean="0">
                <a:latin typeface="+mj-lt"/>
              </a:rPr>
              <a:t>(JEAN) K. </a:t>
            </a:r>
            <a:r>
              <a:rPr lang="en-US" sz="1600" dirty="0" smtClean="0"/>
              <a:t>STIEBER ROGER &amp; J. </a:t>
            </a:r>
            <a:r>
              <a:rPr lang="en-US" sz="1600" dirty="0" err="1" smtClean="0"/>
              <a:t>Ursel</a:t>
            </a:r>
            <a:r>
              <a:rPr lang="en-US" sz="1600" dirty="0" smtClean="0"/>
              <a:t> (2009).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r>
              <a:rPr lang="en-US" sz="2200" dirty="0" smtClean="0"/>
              <a:t>Findings:</a:t>
            </a:r>
          </a:p>
          <a:p>
            <a:r>
              <a:rPr lang="en-US" sz="2200" dirty="0"/>
              <a:t>O</a:t>
            </a:r>
            <a:r>
              <a:rPr lang="en-US" sz="2200" dirty="0" smtClean="0"/>
              <a:t>lder </a:t>
            </a:r>
            <a:r>
              <a:rPr lang="en-US" sz="2200" dirty="0"/>
              <a:t>respondents stated that mandatory reporting was not always preferable, except when </a:t>
            </a:r>
            <a:r>
              <a:rPr lang="en-US" sz="2200" dirty="0" smtClean="0"/>
              <a:t> the person was incompetent or  thought </a:t>
            </a:r>
            <a:r>
              <a:rPr lang="en-US" sz="2200" dirty="0"/>
              <a:t>to be at risk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With less awareness of the topic in general, and with less contact with older adults, younger adults had much stronger views in support of mandatory reporting in all cases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Little knowledge and awareness of legislation existed in all age groups, although older adults knew more about such abuse and/or neglect than younger adults </a:t>
            </a:r>
            <a:endParaRPr lang="en-US" sz="2200" dirty="0"/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226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27613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164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Mandatory Reporting, Canada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Extant Evidence in Canada</vt:lpstr>
      <vt:lpstr>        Thank You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Mandatory Reporting, Canada</dc:title>
  <dc:creator>Lynn  McDonald</dc:creator>
  <cp:lastModifiedBy>Lynn  McDonald</cp:lastModifiedBy>
  <cp:revision>5</cp:revision>
  <dcterms:created xsi:type="dcterms:W3CDTF">2012-05-31T08:52:06Z</dcterms:created>
  <dcterms:modified xsi:type="dcterms:W3CDTF">2012-05-31T10:38:15Z</dcterms:modified>
</cp:coreProperties>
</file>