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5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4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4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8170-05C9-4F73-B5CF-BE1E181696E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9AA8-26B6-41F2-898C-7F4DA760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Elder Abuse Awareness Day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64" y="1600200"/>
            <a:ext cx="6115671" cy="4525963"/>
          </a:xfrm>
        </p:spPr>
      </p:pic>
    </p:spTree>
    <p:extLst>
      <p:ext uri="{BB962C8B-B14F-4D97-AF65-F5344CB8AC3E}">
        <p14:creationId xmlns:p14="http://schemas.microsoft.com/office/powerpoint/2010/main" val="36031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053663"/>
              </p:ext>
            </p:extLst>
          </p:nvPr>
        </p:nvGraphicFramePr>
        <p:xfrm>
          <a:off x="3276600" y="-152400"/>
          <a:ext cx="3276599" cy="7218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6486409" imgH="14287314" progId="AcroExch.Document.7">
                  <p:embed/>
                </p:oleObj>
              </mc:Choice>
              <mc:Fallback>
                <p:oleObj name="Acrobat Document" r:id="rId3" imgW="6486409" imgH="1428731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-152400"/>
                        <a:ext cx="3276599" cy="7218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9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16952"/>
              </p:ext>
            </p:extLst>
          </p:nvPr>
        </p:nvGraphicFramePr>
        <p:xfrm>
          <a:off x="3200400" y="457200"/>
          <a:ext cx="30956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743532" imgH="13544457" progId="AcroExch.Document.7">
                  <p:embed/>
                </p:oleObj>
              </mc:Choice>
              <mc:Fallback>
                <p:oleObj name="Acrobat Document" r:id="rId3" imgW="5743532" imgH="135444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457200"/>
                        <a:ext cx="3095625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Acrobat Document</vt:lpstr>
      <vt:lpstr>World Elder Abuse Awareness Day June 15</vt:lpstr>
      <vt:lpstr>PowerPoint Presentation</vt:lpstr>
      <vt:lpstr>PowerPoint Presentation</vt:lpstr>
    </vt:vector>
  </TitlesOfParts>
  <Company>SFU - Vancouver 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INPEA 7th World Conference&amp; WEAAD Commemoration</dc:title>
  <dc:creator>Gloria Gutman</dc:creator>
  <cp:lastModifiedBy>PIT10</cp:lastModifiedBy>
  <cp:revision>12</cp:revision>
  <dcterms:created xsi:type="dcterms:W3CDTF">2012-05-28T04:21:00Z</dcterms:created>
  <dcterms:modified xsi:type="dcterms:W3CDTF">2012-05-31T09:18:47Z</dcterms:modified>
</cp:coreProperties>
</file>