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comments/comment1.xml" ContentType="application/vnd.openxmlformats-officedocument.presentationml.comment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75" r:id="rId3"/>
    <p:sldMasterId id="2147483677" r:id="rId4"/>
    <p:sldMasterId id="2147483681" r:id="rId5"/>
  </p:sldMasterIdLst>
  <p:notesMasterIdLst>
    <p:notesMasterId r:id="rId30"/>
  </p:notesMasterIdLst>
  <p:handoutMasterIdLst>
    <p:handoutMasterId r:id="rId31"/>
  </p:handoutMasterIdLst>
  <p:sldIdLst>
    <p:sldId id="269" r:id="rId6"/>
    <p:sldId id="274" r:id="rId7"/>
    <p:sldId id="270" r:id="rId8"/>
    <p:sldId id="275" r:id="rId9"/>
    <p:sldId id="276" r:id="rId10"/>
    <p:sldId id="277" r:id="rId11"/>
    <p:sldId id="330" r:id="rId12"/>
    <p:sldId id="278" r:id="rId13"/>
    <p:sldId id="281" r:id="rId14"/>
    <p:sldId id="300" r:id="rId15"/>
    <p:sldId id="331" r:id="rId16"/>
    <p:sldId id="348" r:id="rId17"/>
    <p:sldId id="349" r:id="rId18"/>
    <p:sldId id="350" r:id="rId19"/>
    <p:sldId id="352" r:id="rId20"/>
    <p:sldId id="362" r:id="rId21"/>
    <p:sldId id="354" r:id="rId22"/>
    <p:sldId id="355" r:id="rId23"/>
    <p:sldId id="357" r:id="rId24"/>
    <p:sldId id="359" r:id="rId25"/>
    <p:sldId id="360" r:id="rId26"/>
    <p:sldId id="358" r:id="rId27"/>
    <p:sldId id="361" r:id="rId28"/>
    <p:sldId id="260" r:id="rId29"/>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EMESAL"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CC66"/>
    <a:srgbClr val="0099CC"/>
    <a:srgbClr val="404040"/>
    <a:srgbClr val="64A0C8"/>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34" y="-7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992" y="-7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5-15T12:59:47.443" idx="1">
    <p:pos x="4324" y="1980"/>
    <p:text>Thinkig aloud
Questionnaires
Final interview</p:text>
  </p:cm>
</p: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B8D62A-EBDC-4D50-8790-F7E591695D44}" type="doc">
      <dgm:prSet loTypeId="urn:microsoft.com/office/officeart/2005/8/layout/cycle4" loCatId="relationship" qsTypeId="urn:microsoft.com/office/officeart/2005/8/quickstyle/simple1" qsCatId="simple" csTypeId="urn:microsoft.com/office/officeart/2005/8/colors/colorful1" csCatId="colorful" phldr="1"/>
      <dgm:spPr/>
    </dgm:pt>
    <dgm:pt modelId="{E1F33EFB-3656-482C-9D71-C0A7CD65B1C4}">
      <dgm:prSet phldrT="[Texto]"/>
      <dgm:spPr/>
      <dgm:t>
        <a:bodyPr/>
        <a:lstStyle/>
        <a:p>
          <a:r>
            <a:rPr lang="es-ES_tradnl" smtClean="0"/>
            <a:t>Older workers</a:t>
          </a:r>
          <a:endParaRPr lang="es-ES"/>
        </a:p>
      </dgm:t>
    </dgm:pt>
    <dgm:pt modelId="{5C2278DD-46B5-4457-ABFC-85E5CFA94AEC}" type="parTrans" cxnId="{26B664CA-CE2E-440F-9E98-1FFEC6B620D1}">
      <dgm:prSet/>
      <dgm:spPr/>
      <dgm:t>
        <a:bodyPr/>
        <a:lstStyle/>
        <a:p>
          <a:endParaRPr lang="es-ES"/>
        </a:p>
      </dgm:t>
    </dgm:pt>
    <dgm:pt modelId="{A9980DF7-1AB0-4786-8832-868E1A70007F}" type="sibTrans" cxnId="{26B664CA-CE2E-440F-9E98-1FFEC6B620D1}">
      <dgm:prSet/>
      <dgm:spPr/>
      <dgm:t>
        <a:bodyPr/>
        <a:lstStyle/>
        <a:p>
          <a:endParaRPr lang="es-ES"/>
        </a:p>
      </dgm:t>
    </dgm:pt>
    <dgm:pt modelId="{F885B4FC-5F92-4AF6-9BBB-B979D2EA241D}">
      <dgm:prSet/>
      <dgm:spPr/>
      <dgm:t>
        <a:bodyPr/>
        <a:lstStyle/>
        <a:p>
          <a:r>
            <a:rPr lang="es-ES_tradnl" smtClean="0"/>
            <a:t>Retired elderly people</a:t>
          </a:r>
          <a:endParaRPr lang="es-ES_tradnl" dirty="0" smtClean="0"/>
        </a:p>
      </dgm:t>
    </dgm:pt>
    <dgm:pt modelId="{A6FD059E-B750-4377-B285-56999793D2E6}" type="parTrans" cxnId="{32538E3F-0E93-4A0A-9FF5-15C2723C3870}">
      <dgm:prSet/>
      <dgm:spPr/>
      <dgm:t>
        <a:bodyPr/>
        <a:lstStyle/>
        <a:p>
          <a:endParaRPr lang="es-ES"/>
        </a:p>
      </dgm:t>
    </dgm:pt>
    <dgm:pt modelId="{C198B691-BE3B-48A9-BCE7-6EBCC0696ADE}" type="sibTrans" cxnId="{32538E3F-0E93-4A0A-9FF5-15C2723C3870}">
      <dgm:prSet/>
      <dgm:spPr/>
      <dgm:t>
        <a:bodyPr/>
        <a:lstStyle/>
        <a:p>
          <a:endParaRPr lang="es-ES"/>
        </a:p>
      </dgm:t>
    </dgm:pt>
    <dgm:pt modelId="{1FA46526-A2C6-4880-A78E-E36946E7F188}">
      <dgm:prSet/>
      <dgm:spPr/>
      <dgm:t>
        <a:bodyPr/>
        <a:lstStyle/>
        <a:p>
          <a:r>
            <a:rPr lang="en-US" noProof="0" dirty="0" smtClean="0"/>
            <a:t>Companies</a:t>
          </a:r>
        </a:p>
      </dgm:t>
    </dgm:pt>
    <dgm:pt modelId="{8F0B850D-8C39-497A-B651-901F380B59E8}" type="parTrans" cxnId="{01FBF109-B49D-4542-BB72-427215352298}">
      <dgm:prSet/>
      <dgm:spPr/>
      <dgm:t>
        <a:bodyPr/>
        <a:lstStyle/>
        <a:p>
          <a:endParaRPr lang="es-ES"/>
        </a:p>
      </dgm:t>
    </dgm:pt>
    <dgm:pt modelId="{854A81E1-85EA-4072-9671-284EA2F511D6}" type="sibTrans" cxnId="{01FBF109-B49D-4542-BB72-427215352298}">
      <dgm:prSet/>
      <dgm:spPr/>
      <dgm:t>
        <a:bodyPr/>
        <a:lstStyle/>
        <a:p>
          <a:endParaRPr lang="es-ES"/>
        </a:p>
      </dgm:t>
    </dgm:pt>
    <dgm:pt modelId="{3E1B49AE-0EA3-4BBA-A979-323FE2F9873F}">
      <dgm:prSet/>
      <dgm:spPr/>
      <dgm:t>
        <a:bodyPr/>
        <a:lstStyle/>
        <a:p>
          <a:r>
            <a:rPr lang="es-ES_tradnl" dirty="0" err="1" smtClean="0"/>
            <a:t>Other</a:t>
          </a:r>
          <a:r>
            <a:rPr lang="es-ES_tradnl" dirty="0" smtClean="0"/>
            <a:t> </a:t>
          </a:r>
          <a:r>
            <a:rPr lang="es-ES_tradnl" dirty="0" err="1" smtClean="0"/>
            <a:t>users</a:t>
          </a:r>
          <a:endParaRPr lang="es-ES_tradnl" dirty="0" smtClean="0"/>
        </a:p>
      </dgm:t>
    </dgm:pt>
    <dgm:pt modelId="{ECD4B47B-26EF-42A3-A370-CE627B6AD096}" type="parTrans" cxnId="{2AB15753-A3FF-479D-BC2F-4607736D6144}">
      <dgm:prSet/>
      <dgm:spPr/>
      <dgm:t>
        <a:bodyPr/>
        <a:lstStyle/>
        <a:p>
          <a:endParaRPr lang="es-ES"/>
        </a:p>
      </dgm:t>
    </dgm:pt>
    <dgm:pt modelId="{CD7D90B1-0757-4B3A-970D-F968DB61835F}" type="sibTrans" cxnId="{2AB15753-A3FF-479D-BC2F-4607736D6144}">
      <dgm:prSet/>
      <dgm:spPr/>
      <dgm:t>
        <a:bodyPr/>
        <a:lstStyle/>
        <a:p>
          <a:endParaRPr lang="es-ES"/>
        </a:p>
      </dgm:t>
    </dgm:pt>
    <dgm:pt modelId="{E637F098-CFF9-420D-B276-7EA1690C102E}">
      <dgm:prSet/>
      <dgm:spPr/>
      <dgm:t>
        <a:bodyPr/>
        <a:lstStyle/>
        <a:p>
          <a:r>
            <a:rPr lang="es-ES_tradnl" dirty="0" err="1" smtClean="0"/>
            <a:t>Associations</a:t>
          </a:r>
          <a:endParaRPr lang="es-ES_tradnl" dirty="0" smtClean="0"/>
        </a:p>
      </dgm:t>
    </dgm:pt>
    <dgm:pt modelId="{CC368A5D-5126-4982-9416-BC6FEC94067A}" type="parTrans" cxnId="{78772192-7883-44CA-A494-E0EA52A33453}">
      <dgm:prSet/>
      <dgm:spPr/>
      <dgm:t>
        <a:bodyPr/>
        <a:lstStyle/>
        <a:p>
          <a:endParaRPr lang="es-ES"/>
        </a:p>
      </dgm:t>
    </dgm:pt>
    <dgm:pt modelId="{58DF5E55-E8C8-4863-809E-2D9BBBF991F5}" type="sibTrans" cxnId="{78772192-7883-44CA-A494-E0EA52A33453}">
      <dgm:prSet/>
      <dgm:spPr/>
      <dgm:t>
        <a:bodyPr/>
        <a:lstStyle/>
        <a:p>
          <a:endParaRPr lang="es-ES"/>
        </a:p>
      </dgm:t>
    </dgm:pt>
    <dgm:pt modelId="{362D1915-F3B0-4D79-B59A-B5F5AC33BEA4}">
      <dgm:prSet/>
      <dgm:spPr/>
      <dgm:t>
        <a:bodyPr/>
        <a:lstStyle/>
        <a:p>
          <a:r>
            <a:rPr lang="es-ES_tradnl" dirty="0" err="1" smtClean="0"/>
            <a:t>Municipalities</a:t>
          </a:r>
          <a:endParaRPr lang="es-ES" dirty="0"/>
        </a:p>
      </dgm:t>
    </dgm:pt>
    <dgm:pt modelId="{C4BA8A2C-3AC1-47AC-875E-A9730C232D35}" type="parTrans" cxnId="{51E1E090-34B6-43B8-BEBD-4A4C5D8925C4}">
      <dgm:prSet/>
      <dgm:spPr/>
      <dgm:t>
        <a:bodyPr/>
        <a:lstStyle/>
        <a:p>
          <a:endParaRPr lang="es-ES"/>
        </a:p>
      </dgm:t>
    </dgm:pt>
    <dgm:pt modelId="{984845B4-673A-42DD-8D09-2A707CAFE104}" type="sibTrans" cxnId="{51E1E090-34B6-43B8-BEBD-4A4C5D8925C4}">
      <dgm:prSet/>
      <dgm:spPr/>
      <dgm:t>
        <a:bodyPr/>
        <a:lstStyle/>
        <a:p>
          <a:endParaRPr lang="es-ES"/>
        </a:p>
      </dgm:t>
    </dgm:pt>
    <dgm:pt modelId="{E78DD8F0-C8D7-448F-BB69-6595B29E32F6}">
      <dgm:prSet/>
      <dgm:spPr/>
      <dgm:t>
        <a:bodyPr/>
        <a:lstStyle/>
        <a:p>
          <a:r>
            <a:rPr lang="es-ES" dirty="0" smtClean="0"/>
            <a:t>…</a:t>
          </a:r>
          <a:endParaRPr lang="es-ES" dirty="0"/>
        </a:p>
      </dgm:t>
    </dgm:pt>
    <dgm:pt modelId="{6D76D5E5-A17D-4CDA-BD78-ADDCF1B0F7A6}" type="parTrans" cxnId="{D139A1E0-A756-489B-8459-6BF229EC9486}">
      <dgm:prSet/>
      <dgm:spPr/>
    </dgm:pt>
    <dgm:pt modelId="{5AC77F77-6C85-4B2C-8BCA-11F5C588E0A3}" type="sibTrans" cxnId="{D139A1E0-A756-489B-8459-6BF229EC9486}">
      <dgm:prSet/>
      <dgm:spPr/>
    </dgm:pt>
    <dgm:pt modelId="{A9D15B9C-3B27-4F7B-82C7-263891B7F27B}">
      <dgm:prSet/>
      <dgm:spPr/>
      <dgm:t>
        <a:bodyPr/>
        <a:lstStyle/>
        <a:p>
          <a:r>
            <a:rPr lang="es-ES" dirty="0" smtClean="0"/>
            <a:t>Young </a:t>
          </a:r>
          <a:r>
            <a:rPr lang="es-ES" dirty="0" err="1" smtClean="0"/>
            <a:t>workers</a:t>
          </a:r>
          <a:r>
            <a:rPr lang="es-ES" dirty="0" smtClean="0"/>
            <a:t>…</a:t>
          </a:r>
          <a:endParaRPr lang="es-ES" dirty="0"/>
        </a:p>
      </dgm:t>
    </dgm:pt>
    <dgm:pt modelId="{CC08F144-826B-4B6F-BE59-7BFB8460502A}" type="parTrans" cxnId="{E76DF7B6-5A4C-4950-A255-076AD91597DC}">
      <dgm:prSet/>
      <dgm:spPr/>
    </dgm:pt>
    <dgm:pt modelId="{95E5292E-2412-4588-8625-14742D1FB587}" type="sibTrans" cxnId="{E76DF7B6-5A4C-4950-A255-076AD91597DC}">
      <dgm:prSet/>
      <dgm:spPr/>
    </dgm:pt>
    <dgm:pt modelId="{0D645198-4A93-4621-B3D2-085488F7DF51}" type="pres">
      <dgm:prSet presAssocID="{36B8D62A-EBDC-4D50-8790-F7E591695D44}" presName="cycleMatrixDiagram" presStyleCnt="0">
        <dgm:presLayoutVars>
          <dgm:chMax val="1"/>
          <dgm:dir/>
          <dgm:animLvl val="lvl"/>
          <dgm:resizeHandles val="exact"/>
        </dgm:presLayoutVars>
      </dgm:prSet>
      <dgm:spPr/>
    </dgm:pt>
    <dgm:pt modelId="{8AC8E9C2-29FD-4B5E-91FE-F6FD00F032E5}" type="pres">
      <dgm:prSet presAssocID="{36B8D62A-EBDC-4D50-8790-F7E591695D44}" presName="children" presStyleCnt="0"/>
      <dgm:spPr/>
    </dgm:pt>
    <dgm:pt modelId="{032F4CBB-2BCB-4243-81E1-872A66BE58B1}" type="pres">
      <dgm:prSet presAssocID="{36B8D62A-EBDC-4D50-8790-F7E591695D44}" presName="child4group" presStyleCnt="0"/>
      <dgm:spPr/>
    </dgm:pt>
    <dgm:pt modelId="{9CCA2BBB-6C16-4C4A-8E5C-80A8CC5AAEC5}" type="pres">
      <dgm:prSet presAssocID="{36B8D62A-EBDC-4D50-8790-F7E591695D44}" presName="child4" presStyleLbl="bgAcc1" presStyleIdx="0" presStyleCnt="1"/>
      <dgm:spPr/>
      <dgm:t>
        <a:bodyPr/>
        <a:lstStyle/>
        <a:p>
          <a:endParaRPr lang="en-US"/>
        </a:p>
      </dgm:t>
    </dgm:pt>
    <dgm:pt modelId="{13E723C6-AB5F-4E58-9994-C28404429DC4}" type="pres">
      <dgm:prSet presAssocID="{36B8D62A-EBDC-4D50-8790-F7E591695D44}" presName="child4Text" presStyleLbl="bgAcc1" presStyleIdx="0" presStyleCnt="1">
        <dgm:presLayoutVars>
          <dgm:bulletEnabled val="1"/>
        </dgm:presLayoutVars>
      </dgm:prSet>
      <dgm:spPr/>
      <dgm:t>
        <a:bodyPr/>
        <a:lstStyle/>
        <a:p>
          <a:endParaRPr lang="en-US"/>
        </a:p>
      </dgm:t>
    </dgm:pt>
    <dgm:pt modelId="{45D2A8F8-729B-4A45-AB84-D5A02A6507F7}" type="pres">
      <dgm:prSet presAssocID="{36B8D62A-EBDC-4D50-8790-F7E591695D44}" presName="childPlaceholder" presStyleCnt="0"/>
      <dgm:spPr/>
    </dgm:pt>
    <dgm:pt modelId="{CD8917E9-E204-44D9-B0EE-F13FD95FE189}" type="pres">
      <dgm:prSet presAssocID="{36B8D62A-EBDC-4D50-8790-F7E591695D44}" presName="circle" presStyleCnt="0"/>
      <dgm:spPr/>
    </dgm:pt>
    <dgm:pt modelId="{E7124B7D-430A-41AB-88D7-AD89D7236A2E}" type="pres">
      <dgm:prSet presAssocID="{36B8D62A-EBDC-4D50-8790-F7E591695D44}" presName="quadrant1" presStyleLbl="node1" presStyleIdx="0" presStyleCnt="4">
        <dgm:presLayoutVars>
          <dgm:chMax val="1"/>
          <dgm:bulletEnabled val="1"/>
        </dgm:presLayoutVars>
      </dgm:prSet>
      <dgm:spPr/>
      <dgm:t>
        <a:bodyPr/>
        <a:lstStyle/>
        <a:p>
          <a:endParaRPr lang="en-US"/>
        </a:p>
      </dgm:t>
    </dgm:pt>
    <dgm:pt modelId="{FDCD854C-8D0F-447C-9E8E-F8578824E0E3}" type="pres">
      <dgm:prSet presAssocID="{36B8D62A-EBDC-4D50-8790-F7E591695D44}" presName="quadrant2" presStyleLbl="node1" presStyleIdx="1" presStyleCnt="4">
        <dgm:presLayoutVars>
          <dgm:chMax val="1"/>
          <dgm:bulletEnabled val="1"/>
        </dgm:presLayoutVars>
      </dgm:prSet>
      <dgm:spPr/>
      <dgm:t>
        <a:bodyPr/>
        <a:lstStyle/>
        <a:p>
          <a:endParaRPr lang="en-US"/>
        </a:p>
      </dgm:t>
    </dgm:pt>
    <dgm:pt modelId="{76143E1B-163D-4204-BE31-B7FC9601C89C}" type="pres">
      <dgm:prSet presAssocID="{36B8D62A-EBDC-4D50-8790-F7E591695D44}" presName="quadrant3" presStyleLbl="node1" presStyleIdx="2" presStyleCnt="4">
        <dgm:presLayoutVars>
          <dgm:chMax val="1"/>
          <dgm:bulletEnabled val="1"/>
        </dgm:presLayoutVars>
      </dgm:prSet>
      <dgm:spPr/>
      <dgm:t>
        <a:bodyPr/>
        <a:lstStyle/>
        <a:p>
          <a:endParaRPr lang="en-US"/>
        </a:p>
      </dgm:t>
    </dgm:pt>
    <dgm:pt modelId="{06C121EF-EB74-4DC0-9003-97F7AF0518FC}" type="pres">
      <dgm:prSet presAssocID="{36B8D62A-EBDC-4D50-8790-F7E591695D44}" presName="quadrant4" presStyleLbl="node1" presStyleIdx="3" presStyleCnt="4">
        <dgm:presLayoutVars>
          <dgm:chMax val="1"/>
          <dgm:bulletEnabled val="1"/>
        </dgm:presLayoutVars>
      </dgm:prSet>
      <dgm:spPr/>
      <dgm:t>
        <a:bodyPr/>
        <a:lstStyle/>
        <a:p>
          <a:endParaRPr lang="en-US"/>
        </a:p>
      </dgm:t>
    </dgm:pt>
    <dgm:pt modelId="{5EE11B8F-DF75-4D3E-A899-5816790C50A5}" type="pres">
      <dgm:prSet presAssocID="{36B8D62A-EBDC-4D50-8790-F7E591695D44}" presName="quadrantPlaceholder" presStyleCnt="0"/>
      <dgm:spPr/>
    </dgm:pt>
    <dgm:pt modelId="{82B19775-BAC2-45B0-8041-21FD35EC20F5}" type="pres">
      <dgm:prSet presAssocID="{36B8D62A-EBDC-4D50-8790-F7E591695D44}" presName="center1" presStyleLbl="fgShp" presStyleIdx="0" presStyleCnt="2"/>
      <dgm:spPr/>
    </dgm:pt>
    <dgm:pt modelId="{1CE40773-D1E8-44C4-BE19-8E47F5D8A281}" type="pres">
      <dgm:prSet presAssocID="{36B8D62A-EBDC-4D50-8790-F7E591695D44}" presName="center2" presStyleLbl="fgShp" presStyleIdx="1" presStyleCnt="2"/>
      <dgm:spPr/>
    </dgm:pt>
  </dgm:ptLst>
  <dgm:cxnLst>
    <dgm:cxn modelId="{26B664CA-CE2E-440F-9E98-1FFEC6B620D1}" srcId="{36B8D62A-EBDC-4D50-8790-F7E591695D44}" destId="{E1F33EFB-3656-482C-9D71-C0A7CD65B1C4}" srcOrd="0" destOrd="0" parTransId="{5C2278DD-46B5-4457-ABFC-85E5CFA94AEC}" sibTransId="{A9980DF7-1AB0-4786-8832-868E1A70007F}"/>
    <dgm:cxn modelId="{D5BD8516-1BE1-46D3-9D2D-2C77B67DF1E1}" type="presOf" srcId="{A9D15B9C-3B27-4F7B-82C7-263891B7F27B}" destId="{9CCA2BBB-6C16-4C4A-8E5C-80A8CC5AAEC5}" srcOrd="0" destOrd="3" presId="urn:microsoft.com/office/officeart/2005/8/layout/cycle4"/>
    <dgm:cxn modelId="{32538E3F-0E93-4A0A-9FF5-15C2723C3870}" srcId="{36B8D62A-EBDC-4D50-8790-F7E591695D44}" destId="{F885B4FC-5F92-4AF6-9BBB-B979D2EA241D}" srcOrd="1" destOrd="0" parTransId="{A6FD059E-B750-4377-B285-56999793D2E6}" sibTransId="{C198B691-BE3B-48A9-BCE7-6EBCC0696ADE}"/>
    <dgm:cxn modelId="{5D471E62-9D32-4073-BA0C-3A99137221CC}" type="presOf" srcId="{F885B4FC-5F92-4AF6-9BBB-B979D2EA241D}" destId="{FDCD854C-8D0F-447C-9E8E-F8578824E0E3}" srcOrd="0" destOrd="0" presId="urn:microsoft.com/office/officeart/2005/8/layout/cycle4"/>
    <dgm:cxn modelId="{D139A1E0-A756-489B-8459-6BF229EC9486}" srcId="{3E1B49AE-0EA3-4BBA-A979-323FE2F9873F}" destId="{E78DD8F0-C8D7-448F-BB69-6595B29E32F6}" srcOrd="2" destOrd="0" parTransId="{6D76D5E5-A17D-4CDA-BD78-ADDCF1B0F7A6}" sibTransId="{5AC77F77-6C85-4B2C-8BCA-11F5C588E0A3}"/>
    <dgm:cxn modelId="{2AB15753-A3FF-479D-BC2F-4607736D6144}" srcId="{36B8D62A-EBDC-4D50-8790-F7E591695D44}" destId="{3E1B49AE-0EA3-4BBA-A979-323FE2F9873F}" srcOrd="3" destOrd="0" parTransId="{ECD4B47B-26EF-42A3-A370-CE627B6AD096}" sibTransId="{CD7D90B1-0757-4B3A-970D-F968DB61835F}"/>
    <dgm:cxn modelId="{9079AFDC-5A9D-4B5E-8659-2C31367597A6}" type="presOf" srcId="{36B8D62A-EBDC-4D50-8790-F7E591695D44}" destId="{0D645198-4A93-4621-B3D2-085488F7DF51}" srcOrd="0" destOrd="0" presId="urn:microsoft.com/office/officeart/2005/8/layout/cycle4"/>
    <dgm:cxn modelId="{37CAA5A4-B305-4E2C-804A-A8384E989C79}" type="presOf" srcId="{362D1915-F3B0-4D79-B59A-B5F5AC33BEA4}" destId="{13E723C6-AB5F-4E58-9994-C28404429DC4}" srcOrd="1" destOrd="1" presId="urn:microsoft.com/office/officeart/2005/8/layout/cycle4"/>
    <dgm:cxn modelId="{BD08E3EC-C916-4FC6-A31F-158C2DCB3F55}" type="presOf" srcId="{E1F33EFB-3656-482C-9D71-C0A7CD65B1C4}" destId="{E7124B7D-430A-41AB-88D7-AD89D7236A2E}" srcOrd="0" destOrd="0" presId="urn:microsoft.com/office/officeart/2005/8/layout/cycle4"/>
    <dgm:cxn modelId="{B73557B9-AF20-472B-B607-CF5286828807}" type="presOf" srcId="{E637F098-CFF9-420D-B276-7EA1690C102E}" destId="{9CCA2BBB-6C16-4C4A-8E5C-80A8CC5AAEC5}" srcOrd="0" destOrd="0" presId="urn:microsoft.com/office/officeart/2005/8/layout/cycle4"/>
    <dgm:cxn modelId="{2E487C6C-D4B6-453E-A122-27B093CB0F8E}" type="presOf" srcId="{3E1B49AE-0EA3-4BBA-A979-323FE2F9873F}" destId="{06C121EF-EB74-4DC0-9003-97F7AF0518FC}" srcOrd="0" destOrd="0" presId="urn:microsoft.com/office/officeart/2005/8/layout/cycle4"/>
    <dgm:cxn modelId="{BBDCD5F7-98A7-4EA9-AB69-8C5F35A882C0}" type="presOf" srcId="{E637F098-CFF9-420D-B276-7EA1690C102E}" destId="{13E723C6-AB5F-4E58-9994-C28404429DC4}" srcOrd="1" destOrd="0" presId="urn:microsoft.com/office/officeart/2005/8/layout/cycle4"/>
    <dgm:cxn modelId="{51E1E090-34B6-43B8-BEBD-4A4C5D8925C4}" srcId="{3E1B49AE-0EA3-4BBA-A979-323FE2F9873F}" destId="{362D1915-F3B0-4D79-B59A-B5F5AC33BEA4}" srcOrd="1" destOrd="0" parTransId="{C4BA8A2C-3AC1-47AC-875E-A9730C232D35}" sibTransId="{984845B4-673A-42DD-8D09-2A707CAFE104}"/>
    <dgm:cxn modelId="{01FBF109-B49D-4542-BB72-427215352298}" srcId="{36B8D62A-EBDC-4D50-8790-F7E591695D44}" destId="{1FA46526-A2C6-4880-A78E-E36946E7F188}" srcOrd="2" destOrd="0" parTransId="{8F0B850D-8C39-497A-B651-901F380B59E8}" sibTransId="{854A81E1-85EA-4072-9671-284EA2F511D6}"/>
    <dgm:cxn modelId="{FC56AE2C-999E-403B-85EA-4E9E953136FB}" type="presOf" srcId="{1FA46526-A2C6-4880-A78E-E36946E7F188}" destId="{76143E1B-163D-4204-BE31-B7FC9601C89C}" srcOrd="0" destOrd="0" presId="urn:microsoft.com/office/officeart/2005/8/layout/cycle4"/>
    <dgm:cxn modelId="{3763DFDB-79FA-49EF-9345-3131627CFC6C}" type="presOf" srcId="{362D1915-F3B0-4D79-B59A-B5F5AC33BEA4}" destId="{9CCA2BBB-6C16-4C4A-8E5C-80A8CC5AAEC5}" srcOrd="0" destOrd="1" presId="urn:microsoft.com/office/officeart/2005/8/layout/cycle4"/>
    <dgm:cxn modelId="{78772192-7883-44CA-A494-E0EA52A33453}" srcId="{3E1B49AE-0EA3-4BBA-A979-323FE2F9873F}" destId="{E637F098-CFF9-420D-B276-7EA1690C102E}" srcOrd="0" destOrd="0" parTransId="{CC368A5D-5126-4982-9416-BC6FEC94067A}" sibTransId="{58DF5E55-E8C8-4863-809E-2D9BBBF991F5}"/>
    <dgm:cxn modelId="{E76DF7B6-5A4C-4950-A255-076AD91597DC}" srcId="{3E1B49AE-0EA3-4BBA-A979-323FE2F9873F}" destId="{A9D15B9C-3B27-4F7B-82C7-263891B7F27B}" srcOrd="3" destOrd="0" parTransId="{CC08F144-826B-4B6F-BE59-7BFB8460502A}" sibTransId="{95E5292E-2412-4588-8625-14742D1FB587}"/>
    <dgm:cxn modelId="{B6D57175-2C5A-4783-9821-2BC82195DE61}" type="presOf" srcId="{E78DD8F0-C8D7-448F-BB69-6595B29E32F6}" destId="{13E723C6-AB5F-4E58-9994-C28404429DC4}" srcOrd="1" destOrd="2" presId="urn:microsoft.com/office/officeart/2005/8/layout/cycle4"/>
    <dgm:cxn modelId="{EC23AF74-B45E-4167-94FF-685A4B4AC514}" type="presOf" srcId="{A9D15B9C-3B27-4F7B-82C7-263891B7F27B}" destId="{13E723C6-AB5F-4E58-9994-C28404429DC4}" srcOrd="1" destOrd="3" presId="urn:microsoft.com/office/officeart/2005/8/layout/cycle4"/>
    <dgm:cxn modelId="{28045CAB-6EE9-47AD-B77F-5C5763B320BA}" type="presOf" srcId="{E78DD8F0-C8D7-448F-BB69-6595B29E32F6}" destId="{9CCA2BBB-6C16-4C4A-8E5C-80A8CC5AAEC5}" srcOrd="0" destOrd="2" presId="urn:microsoft.com/office/officeart/2005/8/layout/cycle4"/>
    <dgm:cxn modelId="{F2FC7E58-140F-4062-9873-1328865CEE68}" type="presParOf" srcId="{0D645198-4A93-4621-B3D2-085488F7DF51}" destId="{8AC8E9C2-29FD-4B5E-91FE-F6FD00F032E5}" srcOrd="0" destOrd="0" presId="urn:microsoft.com/office/officeart/2005/8/layout/cycle4"/>
    <dgm:cxn modelId="{AFA1CAC3-DFE9-4F0E-B925-36A191830FCD}" type="presParOf" srcId="{8AC8E9C2-29FD-4B5E-91FE-F6FD00F032E5}" destId="{032F4CBB-2BCB-4243-81E1-872A66BE58B1}" srcOrd="0" destOrd="0" presId="urn:microsoft.com/office/officeart/2005/8/layout/cycle4"/>
    <dgm:cxn modelId="{9A9CF271-0A89-4A92-9818-F510E543810B}" type="presParOf" srcId="{032F4CBB-2BCB-4243-81E1-872A66BE58B1}" destId="{9CCA2BBB-6C16-4C4A-8E5C-80A8CC5AAEC5}" srcOrd="0" destOrd="0" presId="urn:microsoft.com/office/officeart/2005/8/layout/cycle4"/>
    <dgm:cxn modelId="{C0E1D697-AE59-4723-8708-2ACCF01609E6}" type="presParOf" srcId="{032F4CBB-2BCB-4243-81E1-872A66BE58B1}" destId="{13E723C6-AB5F-4E58-9994-C28404429DC4}" srcOrd="1" destOrd="0" presId="urn:microsoft.com/office/officeart/2005/8/layout/cycle4"/>
    <dgm:cxn modelId="{A9DE2B82-30C3-4E77-AFF9-7B2A107060BA}" type="presParOf" srcId="{8AC8E9C2-29FD-4B5E-91FE-F6FD00F032E5}" destId="{45D2A8F8-729B-4A45-AB84-D5A02A6507F7}" srcOrd="1" destOrd="0" presId="urn:microsoft.com/office/officeart/2005/8/layout/cycle4"/>
    <dgm:cxn modelId="{EFE24DA1-3ACB-441B-9DEF-46EE423F148F}" type="presParOf" srcId="{0D645198-4A93-4621-B3D2-085488F7DF51}" destId="{CD8917E9-E204-44D9-B0EE-F13FD95FE189}" srcOrd="1" destOrd="0" presId="urn:microsoft.com/office/officeart/2005/8/layout/cycle4"/>
    <dgm:cxn modelId="{1FB42576-2D30-4A19-9996-E15F046F7FB3}" type="presParOf" srcId="{CD8917E9-E204-44D9-B0EE-F13FD95FE189}" destId="{E7124B7D-430A-41AB-88D7-AD89D7236A2E}" srcOrd="0" destOrd="0" presId="urn:microsoft.com/office/officeart/2005/8/layout/cycle4"/>
    <dgm:cxn modelId="{D4756D66-B965-412A-9BF0-4140B24BD796}" type="presParOf" srcId="{CD8917E9-E204-44D9-B0EE-F13FD95FE189}" destId="{FDCD854C-8D0F-447C-9E8E-F8578824E0E3}" srcOrd="1" destOrd="0" presId="urn:microsoft.com/office/officeart/2005/8/layout/cycle4"/>
    <dgm:cxn modelId="{1D81B0E8-C00D-4C5F-94A1-C87E5037FF62}" type="presParOf" srcId="{CD8917E9-E204-44D9-B0EE-F13FD95FE189}" destId="{76143E1B-163D-4204-BE31-B7FC9601C89C}" srcOrd="2" destOrd="0" presId="urn:microsoft.com/office/officeart/2005/8/layout/cycle4"/>
    <dgm:cxn modelId="{BC8E244D-AE99-4D98-91E3-75B307C7BDFA}" type="presParOf" srcId="{CD8917E9-E204-44D9-B0EE-F13FD95FE189}" destId="{06C121EF-EB74-4DC0-9003-97F7AF0518FC}" srcOrd="3" destOrd="0" presId="urn:microsoft.com/office/officeart/2005/8/layout/cycle4"/>
    <dgm:cxn modelId="{0035E2B0-B136-447E-A94D-D427523CCFEA}" type="presParOf" srcId="{CD8917E9-E204-44D9-B0EE-F13FD95FE189}" destId="{5EE11B8F-DF75-4D3E-A899-5816790C50A5}" srcOrd="4" destOrd="0" presId="urn:microsoft.com/office/officeart/2005/8/layout/cycle4"/>
    <dgm:cxn modelId="{4F174D2E-37FF-4B49-80FD-5946FE2F5DCC}" type="presParOf" srcId="{0D645198-4A93-4621-B3D2-085488F7DF51}" destId="{82B19775-BAC2-45B0-8041-21FD35EC20F5}" srcOrd="2" destOrd="0" presId="urn:microsoft.com/office/officeart/2005/8/layout/cycle4"/>
    <dgm:cxn modelId="{90841171-E479-478C-A06C-56C91CEBE372}" type="presParOf" srcId="{0D645198-4A93-4621-B3D2-085488F7DF51}" destId="{1CE40773-D1E8-44C4-BE19-8E47F5D8A281}" srcOrd="3" destOrd="0" presId="urn:microsoft.com/office/officeart/2005/8/layout/cycle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297E3B-2407-46EE-B0CF-7923FA721C47}" type="doc">
      <dgm:prSet loTypeId="urn:microsoft.com/office/officeart/2005/8/layout/hierarchy2" loCatId="hierarchy" qsTypeId="urn:microsoft.com/office/officeart/2005/8/quickstyle/simple5" qsCatId="simple" csTypeId="urn:microsoft.com/office/officeart/2005/8/colors/colorful2" csCatId="colorful" phldr="1"/>
      <dgm:spPr/>
      <dgm:t>
        <a:bodyPr/>
        <a:lstStyle/>
        <a:p>
          <a:endParaRPr lang="en-GB"/>
        </a:p>
      </dgm:t>
    </dgm:pt>
    <dgm:pt modelId="{943A21AA-CA7F-4326-BC6E-F0A919E7765B}">
      <dgm:prSet phldrT="[Texto]"/>
      <dgm:spPr/>
      <dgm:t>
        <a:bodyPr/>
        <a:lstStyle/>
        <a:p>
          <a:r>
            <a:rPr lang="en-GB" dirty="0" smtClean="0"/>
            <a:t>Accessible user oriented </a:t>
          </a:r>
          <a:r>
            <a:rPr lang="en-GB" b="1" dirty="0" smtClean="0"/>
            <a:t>Social Network</a:t>
          </a:r>
          <a:endParaRPr lang="en-GB" b="1" dirty="0"/>
        </a:p>
      </dgm:t>
    </dgm:pt>
    <dgm:pt modelId="{157543C4-DB4F-4B7A-AE8F-19838E398A85}" type="parTrans" cxnId="{6B5F48BB-79FA-48B7-97AF-6991618DD89F}">
      <dgm:prSet/>
      <dgm:spPr/>
      <dgm:t>
        <a:bodyPr/>
        <a:lstStyle/>
        <a:p>
          <a:endParaRPr lang="en-GB"/>
        </a:p>
      </dgm:t>
    </dgm:pt>
    <dgm:pt modelId="{0B54E9AC-A095-4F97-AAD4-C98981199E76}" type="sibTrans" cxnId="{6B5F48BB-79FA-48B7-97AF-6991618DD89F}">
      <dgm:prSet/>
      <dgm:spPr/>
      <dgm:t>
        <a:bodyPr/>
        <a:lstStyle/>
        <a:p>
          <a:endParaRPr lang="en-GB"/>
        </a:p>
      </dgm:t>
    </dgm:pt>
    <dgm:pt modelId="{C708BEF3-51E3-46B7-8B44-A09382BEA28C}">
      <dgm:prSet phldrT="[Texto]"/>
      <dgm:spPr/>
      <dgm:t>
        <a:bodyPr/>
        <a:lstStyle/>
        <a:p>
          <a:r>
            <a:rPr lang="en-GB" dirty="0" smtClean="0"/>
            <a:t>Environment adaptation module</a:t>
          </a:r>
          <a:endParaRPr lang="en-GB" dirty="0"/>
        </a:p>
      </dgm:t>
    </dgm:pt>
    <dgm:pt modelId="{339B490D-DCF4-4752-A29C-3BD4823A8E64}" type="parTrans" cxnId="{BD030A9A-81D3-4D75-AA57-EABE7574219F}">
      <dgm:prSet/>
      <dgm:spPr/>
      <dgm:t>
        <a:bodyPr/>
        <a:lstStyle/>
        <a:p>
          <a:endParaRPr lang="en-GB"/>
        </a:p>
      </dgm:t>
    </dgm:pt>
    <dgm:pt modelId="{BF8167A7-95F3-4A13-81B8-95AD96B4B550}" type="sibTrans" cxnId="{BD030A9A-81D3-4D75-AA57-EABE7574219F}">
      <dgm:prSet/>
      <dgm:spPr/>
      <dgm:t>
        <a:bodyPr/>
        <a:lstStyle/>
        <a:p>
          <a:endParaRPr lang="en-GB"/>
        </a:p>
      </dgm:t>
    </dgm:pt>
    <dgm:pt modelId="{22673A5C-CBCA-469B-9B77-8EA228D300E3}">
      <dgm:prSet phldrT="[Texto]"/>
      <dgm:spPr/>
      <dgm:t>
        <a:bodyPr/>
        <a:lstStyle/>
        <a:p>
          <a:r>
            <a:rPr lang="en-GB" dirty="0" smtClean="0"/>
            <a:t>Knowledge Management and Knowledge Sharing module</a:t>
          </a:r>
          <a:endParaRPr lang="en-GB" dirty="0"/>
        </a:p>
      </dgm:t>
    </dgm:pt>
    <dgm:pt modelId="{FFB6CBD0-3973-49C8-B299-2900EAD789C7}" type="parTrans" cxnId="{47440B3D-2D4C-49F9-A405-E289BFD100FE}">
      <dgm:prSet/>
      <dgm:spPr/>
      <dgm:t>
        <a:bodyPr/>
        <a:lstStyle/>
        <a:p>
          <a:endParaRPr lang="en-GB"/>
        </a:p>
      </dgm:t>
    </dgm:pt>
    <dgm:pt modelId="{141805D2-6FE1-4E56-987C-79F4739C64CC}" type="sibTrans" cxnId="{47440B3D-2D4C-49F9-A405-E289BFD100FE}">
      <dgm:prSet/>
      <dgm:spPr/>
      <dgm:t>
        <a:bodyPr/>
        <a:lstStyle/>
        <a:p>
          <a:endParaRPr lang="en-GB"/>
        </a:p>
      </dgm:t>
    </dgm:pt>
    <dgm:pt modelId="{B30EA620-166A-40CC-BB2F-A00DB571360B}">
      <dgm:prSet phldrT="[Texto]"/>
      <dgm:spPr/>
      <dgm:t>
        <a:bodyPr/>
        <a:lstStyle/>
        <a:p>
          <a:r>
            <a:rPr lang="en-GB" dirty="0" smtClean="0"/>
            <a:t>ICT Approach / training module</a:t>
          </a:r>
          <a:endParaRPr lang="en-GB" dirty="0"/>
        </a:p>
      </dgm:t>
    </dgm:pt>
    <dgm:pt modelId="{9BA41089-6250-4C2B-BF3E-A888DA97361D}" type="parTrans" cxnId="{842DDA02-E638-4D00-96A1-F1F31CBDB992}">
      <dgm:prSet/>
      <dgm:spPr/>
      <dgm:t>
        <a:bodyPr/>
        <a:lstStyle/>
        <a:p>
          <a:endParaRPr lang="en-GB"/>
        </a:p>
      </dgm:t>
    </dgm:pt>
    <dgm:pt modelId="{649F1F1C-0BC9-43DD-A92F-26E37141CC86}" type="sibTrans" cxnId="{842DDA02-E638-4D00-96A1-F1F31CBDB992}">
      <dgm:prSet/>
      <dgm:spPr/>
      <dgm:t>
        <a:bodyPr/>
        <a:lstStyle/>
        <a:p>
          <a:endParaRPr lang="en-GB"/>
        </a:p>
      </dgm:t>
    </dgm:pt>
    <dgm:pt modelId="{E6EE2C57-6E23-40C9-8165-41D5A788B1BE}" type="pres">
      <dgm:prSet presAssocID="{E3297E3B-2407-46EE-B0CF-7923FA721C47}" presName="diagram" presStyleCnt="0">
        <dgm:presLayoutVars>
          <dgm:chPref val="1"/>
          <dgm:dir/>
          <dgm:animOne val="branch"/>
          <dgm:animLvl val="lvl"/>
          <dgm:resizeHandles val="exact"/>
        </dgm:presLayoutVars>
      </dgm:prSet>
      <dgm:spPr/>
      <dgm:t>
        <a:bodyPr/>
        <a:lstStyle/>
        <a:p>
          <a:endParaRPr lang="en-GB"/>
        </a:p>
      </dgm:t>
    </dgm:pt>
    <dgm:pt modelId="{DA401D6E-B947-4279-AC80-368D7E492C3A}" type="pres">
      <dgm:prSet presAssocID="{943A21AA-CA7F-4326-BC6E-F0A919E7765B}" presName="root1" presStyleCnt="0"/>
      <dgm:spPr/>
    </dgm:pt>
    <dgm:pt modelId="{5BF5D679-3FA4-4827-844E-840E51C86B1D}" type="pres">
      <dgm:prSet presAssocID="{943A21AA-CA7F-4326-BC6E-F0A919E7765B}" presName="LevelOneTextNode" presStyleLbl="node0" presStyleIdx="0" presStyleCnt="1">
        <dgm:presLayoutVars>
          <dgm:chPref val="3"/>
        </dgm:presLayoutVars>
      </dgm:prSet>
      <dgm:spPr/>
      <dgm:t>
        <a:bodyPr/>
        <a:lstStyle/>
        <a:p>
          <a:endParaRPr lang="en-GB"/>
        </a:p>
      </dgm:t>
    </dgm:pt>
    <dgm:pt modelId="{886B8FF5-2E99-4F8C-B51C-2BD624E8D759}" type="pres">
      <dgm:prSet presAssocID="{943A21AA-CA7F-4326-BC6E-F0A919E7765B}" presName="level2hierChild" presStyleCnt="0"/>
      <dgm:spPr/>
    </dgm:pt>
    <dgm:pt modelId="{DD18BE71-B537-4255-B556-3C02F0A9780E}" type="pres">
      <dgm:prSet presAssocID="{339B490D-DCF4-4752-A29C-3BD4823A8E64}" presName="conn2-1" presStyleLbl="parChTrans1D2" presStyleIdx="0" presStyleCnt="3"/>
      <dgm:spPr/>
      <dgm:t>
        <a:bodyPr/>
        <a:lstStyle/>
        <a:p>
          <a:endParaRPr lang="en-GB"/>
        </a:p>
      </dgm:t>
    </dgm:pt>
    <dgm:pt modelId="{31EABC3F-5FCC-4425-9CB0-E5014E2AC248}" type="pres">
      <dgm:prSet presAssocID="{339B490D-DCF4-4752-A29C-3BD4823A8E64}" presName="connTx" presStyleLbl="parChTrans1D2" presStyleIdx="0" presStyleCnt="3"/>
      <dgm:spPr/>
      <dgm:t>
        <a:bodyPr/>
        <a:lstStyle/>
        <a:p>
          <a:endParaRPr lang="en-GB"/>
        </a:p>
      </dgm:t>
    </dgm:pt>
    <dgm:pt modelId="{1E7BDE8D-AAA4-4FFF-BC03-2CA92B027F6C}" type="pres">
      <dgm:prSet presAssocID="{C708BEF3-51E3-46B7-8B44-A09382BEA28C}" presName="root2" presStyleCnt="0"/>
      <dgm:spPr/>
    </dgm:pt>
    <dgm:pt modelId="{A1685762-57CC-4C29-9061-7110B0A94D02}" type="pres">
      <dgm:prSet presAssocID="{C708BEF3-51E3-46B7-8B44-A09382BEA28C}" presName="LevelTwoTextNode" presStyleLbl="node2" presStyleIdx="0" presStyleCnt="3">
        <dgm:presLayoutVars>
          <dgm:chPref val="3"/>
        </dgm:presLayoutVars>
      </dgm:prSet>
      <dgm:spPr/>
      <dgm:t>
        <a:bodyPr/>
        <a:lstStyle/>
        <a:p>
          <a:endParaRPr lang="en-GB"/>
        </a:p>
      </dgm:t>
    </dgm:pt>
    <dgm:pt modelId="{1E16A3D3-9F33-4D32-AEC5-DA21BAE9DE2F}" type="pres">
      <dgm:prSet presAssocID="{C708BEF3-51E3-46B7-8B44-A09382BEA28C}" presName="level3hierChild" presStyleCnt="0"/>
      <dgm:spPr/>
    </dgm:pt>
    <dgm:pt modelId="{EB680C9E-D673-4B34-A42E-037A24ACFA61}" type="pres">
      <dgm:prSet presAssocID="{FFB6CBD0-3973-49C8-B299-2900EAD789C7}" presName="conn2-1" presStyleLbl="parChTrans1D2" presStyleIdx="1" presStyleCnt="3"/>
      <dgm:spPr/>
      <dgm:t>
        <a:bodyPr/>
        <a:lstStyle/>
        <a:p>
          <a:endParaRPr lang="en-GB"/>
        </a:p>
      </dgm:t>
    </dgm:pt>
    <dgm:pt modelId="{3B9CF730-36B5-4DCF-99AE-32E2B01A6F38}" type="pres">
      <dgm:prSet presAssocID="{FFB6CBD0-3973-49C8-B299-2900EAD789C7}" presName="connTx" presStyleLbl="parChTrans1D2" presStyleIdx="1" presStyleCnt="3"/>
      <dgm:spPr/>
      <dgm:t>
        <a:bodyPr/>
        <a:lstStyle/>
        <a:p>
          <a:endParaRPr lang="en-GB"/>
        </a:p>
      </dgm:t>
    </dgm:pt>
    <dgm:pt modelId="{6047226E-6007-4D9B-9735-0A066645EB22}" type="pres">
      <dgm:prSet presAssocID="{22673A5C-CBCA-469B-9B77-8EA228D300E3}" presName="root2" presStyleCnt="0"/>
      <dgm:spPr/>
    </dgm:pt>
    <dgm:pt modelId="{8AA3C6FF-73C1-4369-952A-26B77CD0C61F}" type="pres">
      <dgm:prSet presAssocID="{22673A5C-CBCA-469B-9B77-8EA228D300E3}" presName="LevelTwoTextNode" presStyleLbl="node2" presStyleIdx="1" presStyleCnt="3">
        <dgm:presLayoutVars>
          <dgm:chPref val="3"/>
        </dgm:presLayoutVars>
      </dgm:prSet>
      <dgm:spPr/>
      <dgm:t>
        <a:bodyPr/>
        <a:lstStyle/>
        <a:p>
          <a:endParaRPr lang="en-GB"/>
        </a:p>
      </dgm:t>
    </dgm:pt>
    <dgm:pt modelId="{4D91F901-5370-4364-93EC-2E1F9FF89331}" type="pres">
      <dgm:prSet presAssocID="{22673A5C-CBCA-469B-9B77-8EA228D300E3}" presName="level3hierChild" presStyleCnt="0"/>
      <dgm:spPr/>
    </dgm:pt>
    <dgm:pt modelId="{A9508FE0-FEF8-4B52-80A4-662526F4C63D}" type="pres">
      <dgm:prSet presAssocID="{9BA41089-6250-4C2B-BF3E-A888DA97361D}" presName="conn2-1" presStyleLbl="parChTrans1D2" presStyleIdx="2" presStyleCnt="3"/>
      <dgm:spPr/>
      <dgm:t>
        <a:bodyPr/>
        <a:lstStyle/>
        <a:p>
          <a:endParaRPr lang="en-GB"/>
        </a:p>
      </dgm:t>
    </dgm:pt>
    <dgm:pt modelId="{BF64F717-2967-409D-AB72-22499CB4CD25}" type="pres">
      <dgm:prSet presAssocID="{9BA41089-6250-4C2B-BF3E-A888DA97361D}" presName="connTx" presStyleLbl="parChTrans1D2" presStyleIdx="2" presStyleCnt="3"/>
      <dgm:spPr/>
      <dgm:t>
        <a:bodyPr/>
        <a:lstStyle/>
        <a:p>
          <a:endParaRPr lang="en-GB"/>
        </a:p>
      </dgm:t>
    </dgm:pt>
    <dgm:pt modelId="{32DEE12F-DA98-4D91-8D46-BD42CCDDF84F}" type="pres">
      <dgm:prSet presAssocID="{B30EA620-166A-40CC-BB2F-A00DB571360B}" presName="root2" presStyleCnt="0"/>
      <dgm:spPr/>
    </dgm:pt>
    <dgm:pt modelId="{03375ECF-7164-43BE-A014-42600FA1F81D}" type="pres">
      <dgm:prSet presAssocID="{B30EA620-166A-40CC-BB2F-A00DB571360B}" presName="LevelTwoTextNode" presStyleLbl="node2" presStyleIdx="2" presStyleCnt="3" custLinFactNeighborY="4732">
        <dgm:presLayoutVars>
          <dgm:chPref val="3"/>
        </dgm:presLayoutVars>
      </dgm:prSet>
      <dgm:spPr/>
      <dgm:t>
        <a:bodyPr/>
        <a:lstStyle/>
        <a:p>
          <a:endParaRPr lang="en-GB"/>
        </a:p>
      </dgm:t>
    </dgm:pt>
    <dgm:pt modelId="{8416A8F8-C4A9-42B1-99FD-D8555B702902}" type="pres">
      <dgm:prSet presAssocID="{B30EA620-166A-40CC-BB2F-A00DB571360B}" presName="level3hierChild" presStyleCnt="0"/>
      <dgm:spPr/>
    </dgm:pt>
  </dgm:ptLst>
  <dgm:cxnLst>
    <dgm:cxn modelId="{50E138E0-2E2A-4EEE-829F-3864411436D7}" type="presOf" srcId="{339B490D-DCF4-4752-A29C-3BD4823A8E64}" destId="{DD18BE71-B537-4255-B556-3C02F0A9780E}" srcOrd="0" destOrd="0" presId="urn:microsoft.com/office/officeart/2005/8/layout/hierarchy2"/>
    <dgm:cxn modelId="{FD5487E7-701F-466B-A5A4-B96E7FE016BF}" type="presOf" srcId="{339B490D-DCF4-4752-A29C-3BD4823A8E64}" destId="{31EABC3F-5FCC-4425-9CB0-E5014E2AC248}" srcOrd="1" destOrd="0" presId="urn:microsoft.com/office/officeart/2005/8/layout/hierarchy2"/>
    <dgm:cxn modelId="{BD030A9A-81D3-4D75-AA57-EABE7574219F}" srcId="{943A21AA-CA7F-4326-BC6E-F0A919E7765B}" destId="{C708BEF3-51E3-46B7-8B44-A09382BEA28C}" srcOrd="0" destOrd="0" parTransId="{339B490D-DCF4-4752-A29C-3BD4823A8E64}" sibTransId="{BF8167A7-95F3-4A13-81B8-95AD96B4B550}"/>
    <dgm:cxn modelId="{F41E2BB5-BD90-451A-8B44-6DB5B0924044}" type="presOf" srcId="{FFB6CBD0-3973-49C8-B299-2900EAD789C7}" destId="{EB680C9E-D673-4B34-A42E-037A24ACFA61}" srcOrd="0" destOrd="0" presId="urn:microsoft.com/office/officeart/2005/8/layout/hierarchy2"/>
    <dgm:cxn modelId="{0BAEE618-9761-4644-A640-2BE9EC3C731F}" type="presOf" srcId="{B30EA620-166A-40CC-BB2F-A00DB571360B}" destId="{03375ECF-7164-43BE-A014-42600FA1F81D}" srcOrd="0" destOrd="0" presId="urn:microsoft.com/office/officeart/2005/8/layout/hierarchy2"/>
    <dgm:cxn modelId="{14E59D9A-9A4E-4D77-85EC-F904D4A033D6}" type="presOf" srcId="{9BA41089-6250-4C2B-BF3E-A888DA97361D}" destId="{BF64F717-2967-409D-AB72-22499CB4CD25}" srcOrd="1" destOrd="0" presId="urn:microsoft.com/office/officeart/2005/8/layout/hierarchy2"/>
    <dgm:cxn modelId="{842DDA02-E638-4D00-96A1-F1F31CBDB992}" srcId="{943A21AA-CA7F-4326-BC6E-F0A919E7765B}" destId="{B30EA620-166A-40CC-BB2F-A00DB571360B}" srcOrd="2" destOrd="0" parTransId="{9BA41089-6250-4C2B-BF3E-A888DA97361D}" sibTransId="{649F1F1C-0BC9-43DD-A92F-26E37141CC86}"/>
    <dgm:cxn modelId="{C19F05D5-05A5-4911-9A1B-DDF7581EE3AB}" type="presOf" srcId="{943A21AA-CA7F-4326-BC6E-F0A919E7765B}" destId="{5BF5D679-3FA4-4827-844E-840E51C86B1D}" srcOrd="0" destOrd="0" presId="urn:microsoft.com/office/officeart/2005/8/layout/hierarchy2"/>
    <dgm:cxn modelId="{676A9C72-9BA3-4B95-A17C-887A9798E3F6}" type="presOf" srcId="{E3297E3B-2407-46EE-B0CF-7923FA721C47}" destId="{E6EE2C57-6E23-40C9-8165-41D5A788B1BE}" srcOrd="0" destOrd="0" presId="urn:microsoft.com/office/officeart/2005/8/layout/hierarchy2"/>
    <dgm:cxn modelId="{2F20E603-575E-4546-9055-1AC45CB60E87}" type="presOf" srcId="{22673A5C-CBCA-469B-9B77-8EA228D300E3}" destId="{8AA3C6FF-73C1-4369-952A-26B77CD0C61F}" srcOrd="0" destOrd="0" presId="urn:microsoft.com/office/officeart/2005/8/layout/hierarchy2"/>
    <dgm:cxn modelId="{6B5F48BB-79FA-48B7-97AF-6991618DD89F}" srcId="{E3297E3B-2407-46EE-B0CF-7923FA721C47}" destId="{943A21AA-CA7F-4326-BC6E-F0A919E7765B}" srcOrd="0" destOrd="0" parTransId="{157543C4-DB4F-4B7A-AE8F-19838E398A85}" sibTransId="{0B54E9AC-A095-4F97-AAD4-C98981199E76}"/>
    <dgm:cxn modelId="{47440B3D-2D4C-49F9-A405-E289BFD100FE}" srcId="{943A21AA-CA7F-4326-BC6E-F0A919E7765B}" destId="{22673A5C-CBCA-469B-9B77-8EA228D300E3}" srcOrd="1" destOrd="0" parTransId="{FFB6CBD0-3973-49C8-B299-2900EAD789C7}" sibTransId="{141805D2-6FE1-4E56-987C-79F4739C64CC}"/>
    <dgm:cxn modelId="{DDC1EFE5-E42B-471E-975F-0DE679D51132}" type="presOf" srcId="{9BA41089-6250-4C2B-BF3E-A888DA97361D}" destId="{A9508FE0-FEF8-4B52-80A4-662526F4C63D}" srcOrd="0" destOrd="0" presId="urn:microsoft.com/office/officeart/2005/8/layout/hierarchy2"/>
    <dgm:cxn modelId="{56968956-4F4B-4446-A6B0-161DCB320F58}" type="presOf" srcId="{FFB6CBD0-3973-49C8-B299-2900EAD789C7}" destId="{3B9CF730-36B5-4DCF-99AE-32E2B01A6F38}" srcOrd="1" destOrd="0" presId="urn:microsoft.com/office/officeart/2005/8/layout/hierarchy2"/>
    <dgm:cxn modelId="{19B167DB-AAD4-4C82-BD5C-6CF185C95F68}" type="presOf" srcId="{C708BEF3-51E3-46B7-8B44-A09382BEA28C}" destId="{A1685762-57CC-4C29-9061-7110B0A94D02}" srcOrd="0" destOrd="0" presId="urn:microsoft.com/office/officeart/2005/8/layout/hierarchy2"/>
    <dgm:cxn modelId="{2D8F62B4-9FF5-4A7E-A14A-F6E8D9C399FD}" type="presParOf" srcId="{E6EE2C57-6E23-40C9-8165-41D5A788B1BE}" destId="{DA401D6E-B947-4279-AC80-368D7E492C3A}" srcOrd="0" destOrd="0" presId="urn:microsoft.com/office/officeart/2005/8/layout/hierarchy2"/>
    <dgm:cxn modelId="{A959C247-5334-42C9-93CB-408D88A3F9BE}" type="presParOf" srcId="{DA401D6E-B947-4279-AC80-368D7E492C3A}" destId="{5BF5D679-3FA4-4827-844E-840E51C86B1D}" srcOrd="0" destOrd="0" presId="urn:microsoft.com/office/officeart/2005/8/layout/hierarchy2"/>
    <dgm:cxn modelId="{970162DF-A66F-4D8B-91E2-C71F7F8D36BA}" type="presParOf" srcId="{DA401D6E-B947-4279-AC80-368D7E492C3A}" destId="{886B8FF5-2E99-4F8C-B51C-2BD624E8D759}" srcOrd="1" destOrd="0" presId="urn:microsoft.com/office/officeart/2005/8/layout/hierarchy2"/>
    <dgm:cxn modelId="{2E4BF580-B6CE-4D0E-A9FE-CFC27C6CC7E6}" type="presParOf" srcId="{886B8FF5-2E99-4F8C-B51C-2BD624E8D759}" destId="{DD18BE71-B537-4255-B556-3C02F0A9780E}" srcOrd="0" destOrd="0" presId="urn:microsoft.com/office/officeart/2005/8/layout/hierarchy2"/>
    <dgm:cxn modelId="{3AF45872-1E0A-41E4-8B9D-2C6794D862C4}" type="presParOf" srcId="{DD18BE71-B537-4255-B556-3C02F0A9780E}" destId="{31EABC3F-5FCC-4425-9CB0-E5014E2AC248}" srcOrd="0" destOrd="0" presId="urn:microsoft.com/office/officeart/2005/8/layout/hierarchy2"/>
    <dgm:cxn modelId="{B47A94B4-265D-4876-99FF-B147995F4A14}" type="presParOf" srcId="{886B8FF5-2E99-4F8C-B51C-2BD624E8D759}" destId="{1E7BDE8D-AAA4-4FFF-BC03-2CA92B027F6C}" srcOrd="1" destOrd="0" presId="urn:microsoft.com/office/officeart/2005/8/layout/hierarchy2"/>
    <dgm:cxn modelId="{7AC24B1A-851B-4EE2-A17A-A869DE192228}" type="presParOf" srcId="{1E7BDE8D-AAA4-4FFF-BC03-2CA92B027F6C}" destId="{A1685762-57CC-4C29-9061-7110B0A94D02}" srcOrd="0" destOrd="0" presId="urn:microsoft.com/office/officeart/2005/8/layout/hierarchy2"/>
    <dgm:cxn modelId="{D7D18657-5AA7-4F65-9AC8-D8893193E960}" type="presParOf" srcId="{1E7BDE8D-AAA4-4FFF-BC03-2CA92B027F6C}" destId="{1E16A3D3-9F33-4D32-AEC5-DA21BAE9DE2F}" srcOrd="1" destOrd="0" presId="urn:microsoft.com/office/officeart/2005/8/layout/hierarchy2"/>
    <dgm:cxn modelId="{1EBC838D-6C45-4773-A4E2-F9CE01F394CE}" type="presParOf" srcId="{886B8FF5-2E99-4F8C-B51C-2BD624E8D759}" destId="{EB680C9E-D673-4B34-A42E-037A24ACFA61}" srcOrd="2" destOrd="0" presId="urn:microsoft.com/office/officeart/2005/8/layout/hierarchy2"/>
    <dgm:cxn modelId="{64A562B0-13FC-4237-ABCC-68569FF99B05}" type="presParOf" srcId="{EB680C9E-D673-4B34-A42E-037A24ACFA61}" destId="{3B9CF730-36B5-4DCF-99AE-32E2B01A6F38}" srcOrd="0" destOrd="0" presId="urn:microsoft.com/office/officeart/2005/8/layout/hierarchy2"/>
    <dgm:cxn modelId="{EF79920B-D8DC-4A09-82EF-0071AEDB9129}" type="presParOf" srcId="{886B8FF5-2E99-4F8C-B51C-2BD624E8D759}" destId="{6047226E-6007-4D9B-9735-0A066645EB22}" srcOrd="3" destOrd="0" presId="urn:microsoft.com/office/officeart/2005/8/layout/hierarchy2"/>
    <dgm:cxn modelId="{6CB46610-D85B-409E-9AB0-AF37BDF65D74}" type="presParOf" srcId="{6047226E-6007-4D9B-9735-0A066645EB22}" destId="{8AA3C6FF-73C1-4369-952A-26B77CD0C61F}" srcOrd="0" destOrd="0" presId="urn:microsoft.com/office/officeart/2005/8/layout/hierarchy2"/>
    <dgm:cxn modelId="{7C39DCF6-45B9-43BF-968B-95ED36D6F868}" type="presParOf" srcId="{6047226E-6007-4D9B-9735-0A066645EB22}" destId="{4D91F901-5370-4364-93EC-2E1F9FF89331}" srcOrd="1" destOrd="0" presId="urn:microsoft.com/office/officeart/2005/8/layout/hierarchy2"/>
    <dgm:cxn modelId="{84F80964-767C-45F6-B392-9C627DE0DB0E}" type="presParOf" srcId="{886B8FF5-2E99-4F8C-B51C-2BD624E8D759}" destId="{A9508FE0-FEF8-4B52-80A4-662526F4C63D}" srcOrd="4" destOrd="0" presId="urn:microsoft.com/office/officeart/2005/8/layout/hierarchy2"/>
    <dgm:cxn modelId="{1AF05A95-F388-43FF-A86D-C4BD00CF09AF}" type="presParOf" srcId="{A9508FE0-FEF8-4B52-80A4-662526F4C63D}" destId="{BF64F717-2967-409D-AB72-22499CB4CD25}" srcOrd="0" destOrd="0" presId="urn:microsoft.com/office/officeart/2005/8/layout/hierarchy2"/>
    <dgm:cxn modelId="{E79F2842-9AFB-4B22-86D4-F27E79DAB683}" type="presParOf" srcId="{886B8FF5-2E99-4F8C-B51C-2BD624E8D759}" destId="{32DEE12F-DA98-4D91-8D46-BD42CCDDF84F}" srcOrd="5" destOrd="0" presId="urn:microsoft.com/office/officeart/2005/8/layout/hierarchy2"/>
    <dgm:cxn modelId="{19316CBA-4FF0-4D2F-A14D-B41A2DD6CA09}" type="presParOf" srcId="{32DEE12F-DA98-4D91-8D46-BD42CCDDF84F}" destId="{03375ECF-7164-43BE-A014-42600FA1F81D}" srcOrd="0" destOrd="0" presId="urn:microsoft.com/office/officeart/2005/8/layout/hierarchy2"/>
    <dgm:cxn modelId="{04AC08B3-3978-4A06-AAC0-690B18234C58}" type="presParOf" srcId="{32DEE12F-DA98-4D91-8D46-BD42CCDDF84F}" destId="{8416A8F8-C4A9-42B1-99FD-D8555B702902}"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CA2BBB-6C16-4C4A-8E5C-80A8CC5AAEC5}">
      <dsp:nvSpPr>
        <dsp:cNvPr id="0" name=""/>
        <dsp:cNvSpPr/>
      </dsp:nvSpPr>
      <dsp:spPr>
        <a:xfrm>
          <a:off x="1172924" y="3077654"/>
          <a:ext cx="2235825" cy="1448308"/>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14300" lvl="1" indent="-114300" algn="l" defTabSz="622300">
            <a:lnSpc>
              <a:spcPct val="90000"/>
            </a:lnSpc>
            <a:spcBef>
              <a:spcPct val="0"/>
            </a:spcBef>
            <a:spcAft>
              <a:spcPct val="15000"/>
            </a:spcAft>
            <a:buChar char="••"/>
          </a:pPr>
          <a:r>
            <a:rPr lang="es-ES_tradnl" sz="1400" kern="1200" dirty="0" err="1" smtClean="0"/>
            <a:t>Associations</a:t>
          </a:r>
          <a:endParaRPr lang="es-ES_tradnl" sz="1400" kern="1200" dirty="0" smtClean="0"/>
        </a:p>
        <a:p>
          <a:pPr marL="114300" lvl="1" indent="-114300" algn="l" defTabSz="622300">
            <a:lnSpc>
              <a:spcPct val="90000"/>
            </a:lnSpc>
            <a:spcBef>
              <a:spcPct val="0"/>
            </a:spcBef>
            <a:spcAft>
              <a:spcPct val="15000"/>
            </a:spcAft>
            <a:buChar char="••"/>
          </a:pPr>
          <a:r>
            <a:rPr lang="es-ES_tradnl" sz="1400" kern="1200" dirty="0" err="1" smtClean="0"/>
            <a:t>Municipalities</a:t>
          </a:r>
          <a:endParaRPr lang="es-ES" sz="1400" kern="1200" dirty="0"/>
        </a:p>
        <a:p>
          <a:pPr marL="114300" lvl="1" indent="-114300" algn="l" defTabSz="622300">
            <a:lnSpc>
              <a:spcPct val="90000"/>
            </a:lnSpc>
            <a:spcBef>
              <a:spcPct val="0"/>
            </a:spcBef>
            <a:spcAft>
              <a:spcPct val="15000"/>
            </a:spcAft>
            <a:buChar char="••"/>
          </a:pPr>
          <a:r>
            <a:rPr lang="es-ES" sz="1400" kern="1200" dirty="0" smtClean="0"/>
            <a:t>…</a:t>
          </a:r>
          <a:endParaRPr lang="es-ES" sz="1400" kern="1200" dirty="0"/>
        </a:p>
        <a:p>
          <a:pPr marL="114300" lvl="1" indent="-114300" algn="l" defTabSz="622300">
            <a:lnSpc>
              <a:spcPct val="90000"/>
            </a:lnSpc>
            <a:spcBef>
              <a:spcPct val="0"/>
            </a:spcBef>
            <a:spcAft>
              <a:spcPct val="15000"/>
            </a:spcAft>
            <a:buChar char="••"/>
          </a:pPr>
          <a:r>
            <a:rPr lang="es-ES" sz="1400" kern="1200" dirty="0" smtClean="0"/>
            <a:t>Young </a:t>
          </a:r>
          <a:r>
            <a:rPr lang="es-ES" sz="1400" kern="1200" dirty="0" err="1" smtClean="0"/>
            <a:t>workers</a:t>
          </a:r>
          <a:r>
            <a:rPr lang="es-ES" sz="1400" kern="1200" dirty="0" smtClean="0"/>
            <a:t>…</a:t>
          </a:r>
          <a:endParaRPr lang="es-ES" sz="1400" kern="1200" dirty="0"/>
        </a:p>
      </dsp:txBody>
      <dsp:txXfrm>
        <a:off x="1172924" y="3439731"/>
        <a:ext cx="1565078" cy="1086231"/>
      </dsp:txXfrm>
    </dsp:sp>
    <dsp:sp modelId="{E7124B7D-430A-41AB-88D7-AD89D7236A2E}">
      <dsp:nvSpPr>
        <dsp:cNvPr id="0" name=""/>
        <dsp:cNvSpPr/>
      </dsp:nvSpPr>
      <dsp:spPr>
        <a:xfrm>
          <a:off x="2109798" y="257979"/>
          <a:ext cx="1959741" cy="1959741"/>
        </a:xfrm>
        <a:prstGeom prst="pieWedg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s-ES_tradnl" sz="1900" kern="1200" smtClean="0"/>
            <a:t>Older workers</a:t>
          </a:r>
          <a:endParaRPr lang="es-ES" sz="1900" kern="1200"/>
        </a:p>
      </dsp:txBody>
      <dsp:txXfrm>
        <a:off x="2109798" y="257979"/>
        <a:ext cx="1959741" cy="1959741"/>
      </dsp:txXfrm>
    </dsp:sp>
    <dsp:sp modelId="{FDCD854C-8D0F-447C-9E8E-F8578824E0E3}">
      <dsp:nvSpPr>
        <dsp:cNvPr id="0" name=""/>
        <dsp:cNvSpPr/>
      </dsp:nvSpPr>
      <dsp:spPr>
        <a:xfrm rot="5400000">
          <a:off x="4160059" y="257979"/>
          <a:ext cx="1959741" cy="1959741"/>
        </a:xfrm>
        <a:prstGeom prst="pieWedg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s-ES_tradnl" sz="1900" kern="1200" smtClean="0"/>
            <a:t>Retired elderly people</a:t>
          </a:r>
          <a:endParaRPr lang="es-ES_tradnl" sz="1900" kern="1200" dirty="0" smtClean="0"/>
        </a:p>
      </dsp:txBody>
      <dsp:txXfrm rot="5400000">
        <a:off x="4160059" y="257979"/>
        <a:ext cx="1959741" cy="1959741"/>
      </dsp:txXfrm>
    </dsp:sp>
    <dsp:sp modelId="{76143E1B-163D-4204-BE31-B7FC9601C89C}">
      <dsp:nvSpPr>
        <dsp:cNvPr id="0" name=""/>
        <dsp:cNvSpPr/>
      </dsp:nvSpPr>
      <dsp:spPr>
        <a:xfrm rot="10800000">
          <a:off x="4160059" y="2308241"/>
          <a:ext cx="1959741" cy="1959741"/>
        </a:xfrm>
        <a:prstGeom prst="pieWedg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noProof="0" dirty="0" smtClean="0"/>
            <a:t>Companies</a:t>
          </a:r>
        </a:p>
      </dsp:txBody>
      <dsp:txXfrm rot="10800000">
        <a:off x="4160059" y="2308241"/>
        <a:ext cx="1959741" cy="1959741"/>
      </dsp:txXfrm>
    </dsp:sp>
    <dsp:sp modelId="{06C121EF-EB74-4DC0-9003-97F7AF0518FC}">
      <dsp:nvSpPr>
        <dsp:cNvPr id="0" name=""/>
        <dsp:cNvSpPr/>
      </dsp:nvSpPr>
      <dsp:spPr>
        <a:xfrm rot="16200000">
          <a:off x="2109798" y="2308241"/>
          <a:ext cx="1959741" cy="1959741"/>
        </a:xfrm>
        <a:prstGeom prst="pieWedg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s-ES_tradnl" sz="1900" kern="1200" dirty="0" err="1" smtClean="0"/>
            <a:t>Other</a:t>
          </a:r>
          <a:r>
            <a:rPr lang="es-ES_tradnl" sz="1900" kern="1200" dirty="0" smtClean="0"/>
            <a:t> </a:t>
          </a:r>
          <a:r>
            <a:rPr lang="es-ES_tradnl" sz="1900" kern="1200" dirty="0" err="1" smtClean="0"/>
            <a:t>users</a:t>
          </a:r>
          <a:endParaRPr lang="es-ES_tradnl" sz="1900" kern="1200" dirty="0" smtClean="0"/>
        </a:p>
      </dsp:txBody>
      <dsp:txXfrm rot="16200000">
        <a:off x="2109798" y="2308241"/>
        <a:ext cx="1959741" cy="1959741"/>
      </dsp:txXfrm>
    </dsp:sp>
    <dsp:sp modelId="{82B19775-BAC2-45B0-8041-21FD35EC20F5}">
      <dsp:nvSpPr>
        <dsp:cNvPr id="0" name=""/>
        <dsp:cNvSpPr/>
      </dsp:nvSpPr>
      <dsp:spPr>
        <a:xfrm>
          <a:off x="3776484" y="1855644"/>
          <a:ext cx="676631" cy="588375"/>
        </a:xfrm>
        <a:prstGeom prst="circular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E40773-D1E8-44C4-BE19-8E47F5D8A281}">
      <dsp:nvSpPr>
        <dsp:cNvPr id="0" name=""/>
        <dsp:cNvSpPr/>
      </dsp:nvSpPr>
      <dsp:spPr>
        <a:xfrm rot="10800000">
          <a:off x="3776484" y="2081942"/>
          <a:ext cx="676631" cy="588375"/>
        </a:xfrm>
        <a:prstGeom prst="circular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F5D679-3FA4-4827-844E-840E51C86B1D}">
      <dsp:nvSpPr>
        <dsp:cNvPr id="0" name=""/>
        <dsp:cNvSpPr/>
      </dsp:nvSpPr>
      <dsp:spPr>
        <a:xfrm>
          <a:off x="95249" y="1416843"/>
          <a:ext cx="2460625" cy="123031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t>Accessible user oriented </a:t>
          </a:r>
          <a:r>
            <a:rPr lang="en-GB" sz="2000" b="1" kern="1200" dirty="0" smtClean="0"/>
            <a:t>Social Network</a:t>
          </a:r>
          <a:endParaRPr lang="en-GB" sz="2000" b="1" kern="1200" dirty="0"/>
        </a:p>
      </dsp:txBody>
      <dsp:txXfrm>
        <a:off x="95249" y="1416843"/>
        <a:ext cx="2460625" cy="1230312"/>
      </dsp:txXfrm>
    </dsp:sp>
    <dsp:sp modelId="{DD18BE71-B537-4255-B556-3C02F0A9780E}">
      <dsp:nvSpPr>
        <dsp:cNvPr id="0" name=""/>
        <dsp:cNvSpPr/>
      </dsp:nvSpPr>
      <dsp:spPr>
        <a:xfrm rot="18289469">
          <a:off x="2186232" y="1297324"/>
          <a:ext cx="1723535" cy="54492"/>
        </a:xfrm>
        <a:custGeom>
          <a:avLst/>
          <a:gdLst/>
          <a:ahLst/>
          <a:cxnLst/>
          <a:rect l="0" t="0" r="0" b="0"/>
          <a:pathLst>
            <a:path>
              <a:moveTo>
                <a:pt x="0" y="27246"/>
              </a:moveTo>
              <a:lnTo>
                <a:pt x="1723535" y="2724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GB" sz="600" kern="1200"/>
        </a:p>
      </dsp:txBody>
      <dsp:txXfrm rot="18289469">
        <a:off x="3004911" y="1281481"/>
        <a:ext cx="86176" cy="86176"/>
      </dsp:txXfrm>
    </dsp:sp>
    <dsp:sp modelId="{A1685762-57CC-4C29-9061-7110B0A94D02}">
      <dsp:nvSpPr>
        <dsp:cNvPr id="0" name=""/>
        <dsp:cNvSpPr/>
      </dsp:nvSpPr>
      <dsp:spPr>
        <a:xfrm>
          <a:off x="3540125" y="1984"/>
          <a:ext cx="2460625" cy="1230312"/>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t>Environment adaptation module</a:t>
          </a:r>
          <a:endParaRPr lang="en-GB" sz="2000" kern="1200" dirty="0"/>
        </a:p>
      </dsp:txBody>
      <dsp:txXfrm>
        <a:off x="3540125" y="1984"/>
        <a:ext cx="2460625" cy="1230312"/>
      </dsp:txXfrm>
    </dsp:sp>
    <dsp:sp modelId="{EB680C9E-D673-4B34-A42E-037A24ACFA61}">
      <dsp:nvSpPr>
        <dsp:cNvPr id="0" name=""/>
        <dsp:cNvSpPr/>
      </dsp:nvSpPr>
      <dsp:spPr>
        <a:xfrm>
          <a:off x="2555874" y="2004753"/>
          <a:ext cx="984250" cy="54492"/>
        </a:xfrm>
        <a:custGeom>
          <a:avLst/>
          <a:gdLst/>
          <a:ahLst/>
          <a:cxnLst/>
          <a:rect l="0" t="0" r="0" b="0"/>
          <a:pathLst>
            <a:path>
              <a:moveTo>
                <a:pt x="0" y="27246"/>
              </a:moveTo>
              <a:lnTo>
                <a:pt x="984250" y="2724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023393" y="2007393"/>
        <a:ext cx="49212" cy="49212"/>
      </dsp:txXfrm>
    </dsp:sp>
    <dsp:sp modelId="{8AA3C6FF-73C1-4369-952A-26B77CD0C61F}">
      <dsp:nvSpPr>
        <dsp:cNvPr id="0" name=""/>
        <dsp:cNvSpPr/>
      </dsp:nvSpPr>
      <dsp:spPr>
        <a:xfrm>
          <a:off x="3540125" y="1416843"/>
          <a:ext cx="2460625" cy="1230312"/>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t>Knowledge Management and Knowledge Sharing module</a:t>
          </a:r>
          <a:endParaRPr lang="en-GB" sz="2000" kern="1200" dirty="0"/>
        </a:p>
      </dsp:txBody>
      <dsp:txXfrm>
        <a:off x="3540125" y="1416843"/>
        <a:ext cx="2460625" cy="1230312"/>
      </dsp:txXfrm>
    </dsp:sp>
    <dsp:sp modelId="{A9508FE0-FEF8-4B52-80A4-662526F4C63D}">
      <dsp:nvSpPr>
        <dsp:cNvPr id="0" name=""/>
        <dsp:cNvSpPr/>
      </dsp:nvSpPr>
      <dsp:spPr>
        <a:xfrm rot="3312789">
          <a:off x="2185417" y="2713175"/>
          <a:ext cx="1725164" cy="54492"/>
        </a:xfrm>
        <a:custGeom>
          <a:avLst/>
          <a:gdLst/>
          <a:ahLst/>
          <a:cxnLst/>
          <a:rect l="0" t="0" r="0" b="0"/>
          <a:pathLst>
            <a:path>
              <a:moveTo>
                <a:pt x="0" y="27246"/>
              </a:moveTo>
              <a:lnTo>
                <a:pt x="1725164" y="2724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GB" sz="600" kern="1200"/>
        </a:p>
      </dsp:txBody>
      <dsp:txXfrm rot="3312789">
        <a:off x="3004870" y="2697292"/>
        <a:ext cx="86258" cy="86258"/>
      </dsp:txXfrm>
    </dsp:sp>
    <dsp:sp modelId="{03375ECF-7164-43BE-A014-42600FA1F81D}">
      <dsp:nvSpPr>
        <dsp:cNvPr id="0" name=""/>
        <dsp:cNvSpPr/>
      </dsp:nvSpPr>
      <dsp:spPr>
        <a:xfrm>
          <a:off x="3540125" y="2833687"/>
          <a:ext cx="2460625" cy="1230312"/>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t>ICT Approach / training module</a:t>
          </a:r>
          <a:endParaRPr lang="en-GB" sz="2000" kern="1200" dirty="0"/>
        </a:p>
      </dsp:txBody>
      <dsp:txXfrm>
        <a:off x="3540125" y="2833687"/>
        <a:ext cx="2460625" cy="1230312"/>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0BEAEE3-A37B-4416-BE56-1E9032493AD2}" type="datetimeFigureOut">
              <a:rPr lang="es-ES_tradnl" smtClean="0"/>
              <a:pPr/>
              <a:t>31/05/2012</a:t>
            </a:fld>
            <a:endParaRPr lang="es-ES_tradnl"/>
          </a:p>
        </p:txBody>
      </p:sp>
      <p:sp>
        <p:nvSpPr>
          <p:cNvPr id="4" name="3 Marcador de pie de página"/>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s-ES_tradnl"/>
          </a:p>
        </p:txBody>
      </p:sp>
      <p:sp>
        <p:nvSpPr>
          <p:cNvPr id="5" name="4 Marcador de número de diapositiva"/>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EE4254B-6AAE-4158-999B-487C27D4CBA8}" type="slidenum">
              <a:rPr lang="es-ES_tradnl" smtClean="0"/>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2 Marcador de fecha"/>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FB602E6-DBD8-4DD6-8C37-29AD0B33E737}" type="datetimeFigureOut">
              <a:rPr lang="en-GB" smtClean="0"/>
              <a:pPr/>
              <a:t>31/05/2012</a:t>
            </a:fld>
            <a:endParaRPr lang="en-GB"/>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8B4BBDA-8B4D-4B8B-AF46-CA46975BA6F7}" type="slidenum">
              <a:rPr lang="en-GB" smtClean="0"/>
              <a:pPr/>
              <a:t>‹Nº›</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dirty="0"/>
          </a:p>
        </p:txBody>
      </p:sp>
      <p:sp>
        <p:nvSpPr>
          <p:cNvPr id="4" name="3 Marcador de número de diapositiva"/>
          <p:cNvSpPr>
            <a:spLocks noGrp="1"/>
          </p:cNvSpPr>
          <p:nvPr>
            <p:ph type="sldNum" sz="quarter" idx="10"/>
          </p:nvPr>
        </p:nvSpPr>
        <p:spPr/>
        <p:txBody>
          <a:bodyPr/>
          <a:lstStyle/>
          <a:p>
            <a:fld id="{88B4BBDA-8B4D-4B8B-AF46-CA46975BA6F7}" type="slidenum">
              <a:rPr lang="en-GB" smtClean="0"/>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8B4BBDA-8B4D-4B8B-AF46-CA46975BA6F7}" type="slidenum">
              <a:rPr lang="en-GB" smtClean="0"/>
              <a:pPr/>
              <a:t>10</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8B4BBDA-8B4D-4B8B-AF46-CA46975BA6F7}" type="slidenum">
              <a:rPr lang="en-GB" smtClean="0"/>
              <a:pPr/>
              <a:t>12</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8B4BBDA-8B4D-4B8B-AF46-CA46975BA6F7}" type="slidenum">
              <a:rPr lang="en-GB" smtClean="0"/>
              <a:pPr/>
              <a:t>19</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88B4BBDA-8B4D-4B8B-AF46-CA46975BA6F7}" type="slidenum">
              <a:rPr lang="en-GB" smtClean="0"/>
              <a:pPr/>
              <a:t>20</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8B4BBDA-8B4D-4B8B-AF46-CA46975BA6F7}" type="slidenum">
              <a:rPr lang="en-GB" smtClean="0"/>
              <a:pPr/>
              <a:t>22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Master" Target="../slideMasters/slideMaster2.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Master" Target="../slideMasters/slideMaster3.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Master" Target="../slideMasters/slideMaster2.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Master" Target="../slideMasters/slideMaster2.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Master" Target="../slideMasters/slideMaster2.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Master" Target="../slideMasters/slideMaster2.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Master" Target="../slideMasters/slideMaster2.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Master" Target="../slideMasters/slideMaster2.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Master" Target="../slideMasters/slideMaster2.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Master" Target="../slideMasters/slideMaster2.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Haga clic para </a:t>
            </a:r>
            <a:r>
              <a:rPr lang="es-ES_tradnl" noProof="0" dirty="0" smtClean="0"/>
              <a:t>modificar</a:t>
            </a:r>
            <a:r>
              <a:rPr lang="es-ES_tradnl" dirty="0" smtClean="0"/>
              <a:t> el estilo de título del patrón</a:t>
            </a:r>
            <a:endParaRPr lang="es-ES_tradnl" dirty="0"/>
          </a:p>
        </p:txBody>
      </p:sp>
      <p:sp>
        <p:nvSpPr>
          <p:cNvPr id="3" name="2 Marcador de contenido"/>
          <p:cNvSpPr>
            <a:spLocks noGrp="1"/>
          </p:cNvSpPr>
          <p:nvPr>
            <p:ph idx="1"/>
          </p:nvPr>
        </p:nvSpPr>
        <p:spPr/>
        <p:txBody>
          <a:bodyPr/>
          <a:lstStyle/>
          <a:p>
            <a:pPr lvl="0"/>
            <a:r>
              <a:rPr lang="es-ES_tradnl" dirty="0" smtClean="0"/>
              <a:t>Haga clic para modificar el </a:t>
            </a:r>
            <a:r>
              <a:rPr lang="es-ES_tradnl" noProof="0" dirty="0" smtClean="0"/>
              <a:t>estilo</a:t>
            </a:r>
            <a:r>
              <a:rPr lang="es-ES_tradnl" dirty="0" smtClean="0"/>
              <a:t> de </a:t>
            </a:r>
            <a:r>
              <a:rPr lang="es-ES_tradnl" noProof="0" dirty="0" smtClean="0"/>
              <a:t>texto</a:t>
            </a:r>
            <a:r>
              <a:rPr lang="es-ES_tradnl" dirty="0" smtClean="0"/>
              <a:t> del patrón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_tradnl" dirty="0" smtClean="0"/>
              <a:t>Haga clic para </a:t>
            </a:r>
            <a:r>
              <a:rPr lang="es-ES_tradnl" noProof="0" dirty="0" smtClean="0"/>
              <a:t>modificar</a:t>
            </a:r>
            <a:r>
              <a:rPr lang="es-ES_tradnl" dirty="0" smtClean="0"/>
              <a:t> el estilo de título del patrón</a:t>
            </a:r>
            <a:endParaRPr lang="es-ES_tradnl" dirty="0"/>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noProof="0" dirty="0" smtClean="0"/>
              <a:t>Haga clic para modificar el estilo de texto del patrón</a:t>
            </a:r>
          </a:p>
        </p:txBody>
      </p:sp>
      <p:pic>
        <p:nvPicPr>
          <p:cNvPr id="5" name="Picture 2" descr="http://www.cvaconsulting.com/images/logo.gif"/>
          <p:cNvPicPr>
            <a:picLocks noChangeAspect="1" noChangeArrowheads="1"/>
          </p:cNvPicPr>
          <p:nvPr userDrawn="1"/>
        </p:nvPicPr>
        <p:blipFill>
          <a:blip r:embed="rId2" cstate="email"/>
          <a:srcRect/>
          <a:stretch>
            <a:fillRect/>
          </a:stretch>
        </p:blipFill>
        <p:spPr bwMode="auto">
          <a:xfrm>
            <a:off x="3481380" y="6411509"/>
            <a:ext cx="876306" cy="244162"/>
          </a:xfrm>
          <a:prstGeom prst="rect">
            <a:avLst/>
          </a:prstGeom>
          <a:noFill/>
        </p:spPr>
      </p:pic>
      <p:pic>
        <p:nvPicPr>
          <p:cNvPr id="6" name="Picture 3" descr="d:\Profiles\AREMESAL\Mis documentos\Mis imágenes\logo_gandia_gobierno.png"/>
          <p:cNvPicPr>
            <a:picLocks noChangeAspect="1" noChangeArrowheads="1"/>
          </p:cNvPicPr>
          <p:nvPr userDrawn="1"/>
        </p:nvPicPr>
        <p:blipFill>
          <a:blip r:embed="rId3" cstate="email"/>
          <a:srcRect r="63504"/>
          <a:stretch>
            <a:fillRect/>
          </a:stretch>
        </p:blipFill>
        <p:spPr bwMode="auto">
          <a:xfrm>
            <a:off x="4772025" y="6402234"/>
            <a:ext cx="300041" cy="232462"/>
          </a:xfrm>
          <a:prstGeom prst="rect">
            <a:avLst/>
          </a:prstGeom>
          <a:noFill/>
        </p:spPr>
      </p:pic>
      <p:pic>
        <p:nvPicPr>
          <p:cNvPr id="7" name="Picture 1" descr="http://www.mayoresudp.org/b_imagenes/udplogo4.gif"/>
          <p:cNvPicPr>
            <a:picLocks noChangeAspect="1" noChangeArrowheads="1"/>
          </p:cNvPicPr>
          <p:nvPr userDrawn="1"/>
        </p:nvPicPr>
        <p:blipFill>
          <a:blip r:embed="rId4" cstate="email"/>
          <a:srcRect/>
          <a:stretch>
            <a:fillRect/>
          </a:stretch>
        </p:blipFill>
        <p:spPr bwMode="auto">
          <a:xfrm>
            <a:off x="5295908" y="6396634"/>
            <a:ext cx="776290" cy="238125"/>
          </a:xfrm>
          <a:prstGeom prst="rect">
            <a:avLst/>
          </a:prstGeom>
          <a:noFill/>
        </p:spPr>
      </p:pic>
      <p:pic>
        <p:nvPicPr>
          <p:cNvPr id="8" name="Picture 2" descr="MediaTouch 2000 Moodle Partner"/>
          <p:cNvPicPr>
            <a:picLocks noChangeAspect="1" noChangeArrowheads="1"/>
          </p:cNvPicPr>
          <p:nvPr userDrawn="1"/>
        </p:nvPicPr>
        <p:blipFill>
          <a:blip r:embed="rId5" cstate="email"/>
          <a:srcRect/>
          <a:stretch>
            <a:fillRect/>
          </a:stretch>
        </p:blipFill>
        <p:spPr bwMode="auto">
          <a:xfrm>
            <a:off x="6532755" y="6390773"/>
            <a:ext cx="682451" cy="252937"/>
          </a:xfrm>
          <a:prstGeom prst="rect">
            <a:avLst/>
          </a:prstGeom>
          <a:noFill/>
        </p:spPr>
      </p:pic>
      <p:grpSp>
        <p:nvGrpSpPr>
          <p:cNvPr id="9" name="8 Grupo"/>
          <p:cNvGrpSpPr/>
          <p:nvPr userDrawn="1"/>
        </p:nvGrpSpPr>
        <p:grpSpPr>
          <a:xfrm>
            <a:off x="7584958" y="6420095"/>
            <a:ext cx="916132" cy="223615"/>
            <a:chOff x="1403648" y="1988840"/>
            <a:chExt cx="6397461" cy="1584176"/>
          </a:xfrm>
        </p:grpSpPr>
        <p:pic>
          <p:nvPicPr>
            <p:cNvPr id="10" name="Picture 2" descr="Logo des IAD"/>
            <p:cNvPicPr>
              <a:picLocks noChangeAspect="1" noChangeArrowheads="1"/>
            </p:cNvPicPr>
            <p:nvPr/>
          </p:nvPicPr>
          <p:blipFill>
            <a:blip r:embed="rId6" cstate="email"/>
            <a:srcRect l="22639" b="-6667"/>
            <a:stretch>
              <a:fillRect/>
            </a:stretch>
          </p:blipFill>
          <p:spPr bwMode="auto">
            <a:xfrm>
              <a:off x="1403648" y="2420887"/>
              <a:ext cx="6397461" cy="1152129"/>
            </a:xfrm>
            <a:prstGeom prst="rect">
              <a:avLst/>
            </a:prstGeom>
            <a:noFill/>
          </p:spPr>
        </p:pic>
        <p:pic>
          <p:nvPicPr>
            <p:cNvPr id="11" name="Picture 2" descr="Logo des IAD"/>
            <p:cNvPicPr>
              <a:picLocks noChangeAspect="1" noChangeArrowheads="1"/>
            </p:cNvPicPr>
            <p:nvPr/>
          </p:nvPicPr>
          <p:blipFill>
            <a:blip r:embed="rId6" cstate="email"/>
            <a:srcRect r="76490"/>
            <a:stretch>
              <a:fillRect/>
            </a:stretch>
          </p:blipFill>
          <p:spPr bwMode="auto">
            <a:xfrm>
              <a:off x="3419872" y="1988840"/>
              <a:ext cx="1944216" cy="1080120"/>
            </a:xfrm>
            <a:prstGeom prst="rect">
              <a:avLst/>
            </a:prstGeom>
            <a:noFill/>
          </p:spPr>
        </p:pic>
      </p:grpSp>
      <p:pic>
        <p:nvPicPr>
          <p:cNvPr id="12" name="11 Imagen" descr="IBV_3_cc_th.gif"/>
          <p:cNvPicPr>
            <a:picLocks noChangeAspect="1"/>
          </p:cNvPicPr>
          <p:nvPr userDrawn="1"/>
        </p:nvPicPr>
        <p:blipFill>
          <a:blip r:embed="rId7" cstate="email"/>
          <a:stretch>
            <a:fillRect/>
          </a:stretch>
        </p:blipFill>
        <p:spPr>
          <a:xfrm>
            <a:off x="2143108" y="6388015"/>
            <a:ext cx="1000132" cy="277370"/>
          </a:xfrm>
          <a:prstGeom prst="rect">
            <a:avLst/>
          </a:prstGeom>
          <a:solidFill>
            <a:schemeClr val="bg1"/>
          </a:solid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noProof="0" dirty="0" smtClean="0"/>
              <a:t>Haga clic para modificar el estilo de título del patrón</a:t>
            </a:r>
            <a:endParaRPr lang="es-ES_tradnl" noProof="0" dirty="0"/>
          </a:p>
        </p:txBody>
      </p:sp>
      <p:sp>
        <p:nvSpPr>
          <p:cNvPr id="3" name="2 Marcador de texto vertical"/>
          <p:cNvSpPr>
            <a:spLocks noGrp="1"/>
          </p:cNvSpPr>
          <p:nvPr>
            <p:ph type="body" orient="vert" idx="1"/>
          </p:nvPr>
        </p:nvSpPr>
        <p:spPr/>
        <p:txBody>
          <a:bodyPr vert="eaVert"/>
          <a:lstStyle/>
          <a:p>
            <a:pPr lvl="0"/>
            <a:r>
              <a:rPr lang="es-ES_tradnl" noProof="0" dirty="0" smtClean="0"/>
              <a:t>Haga clic para modificar el estilo de texto del patrón</a:t>
            </a:r>
          </a:p>
          <a:p>
            <a:pPr lvl="1"/>
            <a:r>
              <a:rPr lang="es-ES_tradnl" noProof="0" dirty="0" smtClean="0"/>
              <a:t>Segundo nivel</a:t>
            </a:r>
          </a:p>
          <a:p>
            <a:pPr lvl="2"/>
            <a:r>
              <a:rPr lang="es-ES_tradnl" noProof="0" dirty="0" smtClean="0"/>
              <a:t>Tercer nivel</a:t>
            </a:r>
          </a:p>
          <a:p>
            <a:pPr lvl="3"/>
            <a:r>
              <a:rPr lang="es-ES_tradnl" noProof="0" dirty="0" smtClean="0"/>
              <a:t>Cuarto nivel</a:t>
            </a:r>
          </a:p>
          <a:p>
            <a:pPr lvl="4"/>
            <a:r>
              <a:rPr lang="es-ES_tradnl" noProof="0" dirty="0" smtClean="0"/>
              <a:t>Quinto nivel</a:t>
            </a:r>
            <a:endParaRPr lang="es-ES_tradnl" noProof="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_tradnl" dirty="0" smtClean="0"/>
              <a:t>Haga clic </a:t>
            </a:r>
            <a:r>
              <a:rPr lang="es-ES_tradnl" noProof="0" dirty="0" smtClean="0"/>
              <a:t>para</a:t>
            </a:r>
            <a:r>
              <a:rPr lang="es-ES_tradnl" dirty="0" smtClean="0"/>
              <a:t> modificar el estilo de título del patrón</a:t>
            </a:r>
            <a:endParaRPr lang="es-ES_tradnl" dirty="0"/>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_tradnl" noProof="0" dirty="0" smtClean="0"/>
              <a:t>Haga clic para modificar el estilo de texto del patrón</a:t>
            </a:r>
          </a:p>
          <a:p>
            <a:pPr lvl="1"/>
            <a:r>
              <a:rPr lang="es-ES_tradnl" noProof="0" dirty="0" smtClean="0"/>
              <a:t>Segundo nivel</a:t>
            </a:r>
          </a:p>
          <a:p>
            <a:pPr lvl="2"/>
            <a:r>
              <a:rPr lang="es-ES_tradnl" noProof="0" dirty="0" smtClean="0"/>
              <a:t>Tercer nivel</a:t>
            </a:r>
          </a:p>
          <a:p>
            <a:pPr lvl="3"/>
            <a:r>
              <a:rPr lang="es-ES_tradnl" noProof="0" dirty="0" smtClean="0"/>
              <a:t>Cuarto nivel</a:t>
            </a:r>
          </a:p>
          <a:p>
            <a:pPr lvl="4"/>
            <a:r>
              <a:rPr lang="es-ES_tradnl" noProof="0" dirty="0" smtClean="0"/>
              <a:t>Quinto nivel</a:t>
            </a:r>
            <a:endParaRPr lang="es-ES_tradnl"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1 Título"/>
          <p:cNvSpPr>
            <a:spLocks noGrp="1"/>
          </p:cNvSpPr>
          <p:nvPr>
            <p:ph type="ctrTitle" hasCustomPrompt="1"/>
          </p:nvPr>
        </p:nvSpPr>
        <p:spPr>
          <a:xfrm>
            <a:off x="685800" y="3140968"/>
            <a:ext cx="5110336" cy="1974081"/>
          </a:xfrm>
          <a:prstGeom prst="rect">
            <a:avLst/>
          </a:prstGeom>
        </p:spPr>
        <p:txBody>
          <a:bodyPr anchor="b" anchorCtr="0"/>
          <a:lstStyle>
            <a:lvl1pPr algn="l">
              <a:defRPr sz="3200" b="1">
                <a:solidFill>
                  <a:srgbClr val="64A0C8"/>
                </a:solidFill>
              </a:defRPr>
            </a:lvl1pPr>
          </a:lstStyle>
          <a:p>
            <a:r>
              <a:rPr lang="es-ES_tradnl" dirty="0" smtClean="0"/>
              <a:t>Haga </a:t>
            </a:r>
            <a:r>
              <a:rPr lang="es-ES_tradnl" noProof="0" dirty="0" smtClean="0"/>
              <a:t>clic</a:t>
            </a:r>
            <a:r>
              <a:rPr lang="es-ES_tradnl" dirty="0" smtClean="0"/>
              <a:t> </a:t>
            </a:r>
            <a:r>
              <a:rPr lang="es-ES_tradnl" noProof="0" dirty="0" smtClean="0"/>
              <a:t>para</a:t>
            </a:r>
            <a:r>
              <a:rPr lang="es-ES_tradnl" dirty="0" smtClean="0"/>
              <a:t> </a:t>
            </a:r>
            <a:r>
              <a:rPr lang="es-ES_tradnl" noProof="0" dirty="0" smtClean="0"/>
              <a:t>introducir</a:t>
            </a:r>
            <a:r>
              <a:rPr lang="es-ES_tradnl" dirty="0" smtClean="0"/>
              <a:t> el título de la presentación</a:t>
            </a:r>
            <a:endParaRPr lang="es-ES_tradnl" dirty="0"/>
          </a:p>
        </p:txBody>
      </p:sp>
      <p:sp>
        <p:nvSpPr>
          <p:cNvPr id="3" name="2 Subtítulo"/>
          <p:cNvSpPr>
            <a:spLocks noGrp="1"/>
          </p:cNvSpPr>
          <p:nvPr>
            <p:ph type="subTitle" idx="1" hasCustomPrompt="1"/>
          </p:nvPr>
        </p:nvSpPr>
        <p:spPr>
          <a:xfrm>
            <a:off x="683568" y="5074001"/>
            <a:ext cx="5112568" cy="659255"/>
          </a:xfrm>
          <a:prstGeom prst="rect">
            <a:avLst/>
          </a:prstGeom>
        </p:spPr>
        <p:txBody>
          <a:bodyPr/>
          <a:lstStyle>
            <a:lvl1pPr marL="0" indent="0" algn="l">
              <a:lnSpc>
                <a:spcPts val="2500"/>
              </a:lnSpc>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dirty="0" smtClean="0"/>
              <a:t>Haga clic para </a:t>
            </a:r>
            <a:r>
              <a:rPr lang="es-ES_tradnl" noProof="0" dirty="0" smtClean="0"/>
              <a:t>añadir</a:t>
            </a:r>
            <a:r>
              <a:rPr lang="es-ES_tradnl" dirty="0" smtClean="0"/>
              <a:t> los </a:t>
            </a:r>
            <a:r>
              <a:rPr lang="es-ES_tradnl" noProof="0" dirty="0" smtClean="0"/>
              <a:t>autores</a:t>
            </a:r>
            <a:endParaRPr lang="es-ES_tradnl" noProof="0" dirty="0"/>
          </a:p>
        </p:txBody>
      </p:sp>
      <p:pic>
        <p:nvPicPr>
          <p:cNvPr id="4" name="Picture 2" descr="http://www.cvaconsulting.com/images/logo.gif"/>
          <p:cNvPicPr>
            <a:picLocks noChangeAspect="1" noChangeArrowheads="1"/>
          </p:cNvPicPr>
          <p:nvPr userDrawn="1"/>
        </p:nvPicPr>
        <p:blipFill>
          <a:blip r:embed="rId2" cstate="email"/>
          <a:srcRect/>
          <a:stretch>
            <a:fillRect/>
          </a:stretch>
        </p:blipFill>
        <p:spPr bwMode="auto">
          <a:xfrm>
            <a:off x="3481380" y="6411509"/>
            <a:ext cx="876306" cy="244162"/>
          </a:xfrm>
          <a:prstGeom prst="rect">
            <a:avLst/>
          </a:prstGeom>
          <a:noFill/>
        </p:spPr>
      </p:pic>
      <p:pic>
        <p:nvPicPr>
          <p:cNvPr id="5" name="Picture 3" descr="d:\Profiles\AREMESAL\Mis documentos\Mis imágenes\logo_gandia_gobierno.png"/>
          <p:cNvPicPr>
            <a:picLocks noChangeAspect="1" noChangeArrowheads="1"/>
          </p:cNvPicPr>
          <p:nvPr userDrawn="1"/>
        </p:nvPicPr>
        <p:blipFill>
          <a:blip r:embed="rId3" cstate="email"/>
          <a:srcRect r="63504"/>
          <a:stretch>
            <a:fillRect/>
          </a:stretch>
        </p:blipFill>
        <p:spPr bwMode="auto">
          <a:xfrm>
            <a:off x="4772025" y="6402234"/>
            <a:ext cx="300041" cy="232462"/>
          </a:xfrm>
          <a:prstGeom prst="rect">
            <a:avLst/>
          </a:prstGeom>
          <a:noFill/>
        </p:spPr>
      </p:pic>
      <p:pic>
        <p:nvPicPr>
          <p:cNvPr id="6" name="Picture 1" descr="http://www.mayoresudp.org/b_imagenes/udplogo4.gif"/>
          <p:cNvPicPr>
            <a:picLocks noChangeAspect="1" noChangeArrowheads="1"/>
          </p:cNvPicPr>
          <p:nvPr userDrawn="1"/>
        </p:nvPicPr>
        <p:blipFill>
          <a:blip r:embed="rId4" cstate="email"/>
          <a:srcRect/>
          <a:stretch>
            <a:fillRect/>
          </a:stretch>
        </p:blipFill>
        <p:spPr bwMode="auto">
          <a:xfrm>
            <a:off x="5295908" y="6396634"/>
            <a:ext cx="776290" cy="238125"/>
          </a:xfrm>
          <a:prstGeom prst="rect">
            <a:avLst/>
          </a:prstGeom>
          <a:noFill/>
        </p:spPr>
      </p:pic>
      <p:pic>
        <p:nvPicPr>
          <p:cNvPr id="7" name="Picture 2" descr="MediaTouch 2000 Moodle Partner"/>
          <p:cNvPicPr>
            <a:picLocks noChangeAspect="1" noChangeArrowheads="1"/>
          </p:cNvPicPr>
          <p:nvPr userDrawn="1"/>
        </p:nvPicPr>
        <p:blipFill>
          <a:blip r:embed="rId5" cstate="email"/>
          <a:srcRect/>
          <a:stretch>
            <a:fillRect/>
          </a:stretch>
        </p:blipFill>
        <p:spPr bwMode="auto">
          <a:xfrm>
            <a:off x="6532755" y="6390773"/>
            <a:ext cx="682451" cy="252937"/>
          </a:xfrm>
          <a:prstGeom prst="rect">
            <a:avLst/>
          </a:prstGeom>
          <a:noFill/>
        </p:spPr>
      </p:pic>
      <p:grpSp>
        <p:nvGrpSpPr>
          <p:cNvPr id="8" name="7 Grupo"/>
          <p:cNvGrpSpPr/>
          <p:nvPr userDrawn="1"/>
        </p:nvGrpSpPr>
        <p:grpSpPr>
          <a:xfrm>
            <a:off x="7584958" y="6420095"/>
            <a:ext cx="916132" cy="223615"/>
            <a:chOff x="1403648" y="1988840"/>
            <a:chExt cx="6397461" cy="1584176"/>
          </a:xfrm>
        </p:grpSpPr>
        <p:pic>
          <p:nvPicPr>
            <p:cNvPr id="9" name="Picture 2" descr="Logo des IAD"/>
            <p:cNvPicPr>
              <a:picLocks noChangeAspect="1" noChangeArrowheads="1"/>
            </p:cNvPicPr>
            <p:nvPr/>
          </p:nvPicPr>
          <p:blipFill>
            <a:blip r:embed="rId6" cstate="email"/>
            <a:srcRect l="22639" b="-6667"/>
            <a:stretch>
              <a:fillRect/>
            </a:stretch>
          </p:blipFill>
          <p:spPr bwMode="auto">
            <a:xfrm>
              <a:off x="1403648" y="2420887"/>
              <a:ext cx="6397461" cy="1152129"/>
            </a:xfrm>
            <a:prstGeom prst="rect">
              <a:avLst/>
            </a:prstGeom>
            <a:noFill/>
          </p:spPr>
        </p:pic>
        <p:pic>
          <p:nvPicPr>
            <p:cNvPr id="10" name="Picture 2" descr="Logo des IAD"/>
            <p:cNvPicPr>
              <a:picLocks noChangeAspect="1" noChangeArrowheads="1"/>
            </p:cNvPicPr>
            <p:nvPr/>
          </p:nvPicPr>
          <p:blipFill>
            <a:blip r:embed="rId6" cstate="email"/>
            <a:srcRect r="76490"/>
            <a:stretch>
              <a:fillRect/>
            </a:stretch>
          </p:blipFill>
          <p:spPr bwMode="auto">
            <a:xfrm>
              <a:off x="3419872" y="1988840"/>
              <a:ext cx="1944216" cy="1080120"/>
            </a:xfrm>
            <a:prstGeom prst="rect">
              <a:avLst/>
            </a:prstGeom>
            <a:noFill/>
          </p:spPr>
        </p:pic>
      </p:grpSp>
      <p:pic>
        <p:nvPicPr>
          <p:cNvPr id="11" name="10 Imagen" descr="IBV_3_cc_th.gif"/>
          <p:cNvPicPr>
            <a:picLocks noChangeAspect="1"/>
          </p:cNvPicPr>
          <p:nvPr userDrawn="1"/>
        </p:nvPicPr>
        <p:blipFill>
          <a:blip r:embed="rId7" cstate="email"/>
          <a:stretch>
            <a:fillRect/>
          </a:stretch>
        </p:blipFill>
        <p:spPr>
          <a:xfrm>
            <a:off x="2143108" y="6388015"/>
            <a:ext cx="1000132" cy="277370"/>
          </a:xfrm>
          <a:prstGeom prst="rect">
            <a:avLst/>
          </a:prstGeom>
          <a:solidFill>
            <a:schemeClr val="bg1"/>
          </a:solidFill>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67544" y="5085184"/>
            <a:ext cx="8136904" cy="1139354"/>
          </a:xfrm>
          <a:prstGeom prst="rect">
            <a:avLst/>
          </a:prstGeom>
        </p:spPr>
        <p:txBody>
          <a:bodyPr anchor="b"/>
          <a:lstStyle>
            <a:lvl1pPr algn="l">
              <a:defRPr sz="2000" b="1">
                <a:solidFill>
                  <a:srgbClr val="404040"/>
                </a:solidFill>
              </a:defRPr>
            </a:lvl1pPr>
          </a:lstStyle>
          <a:p>
            <a:r>
              <a:rPr lang="es-ES_tradnl" noProof="0" dirty="0" smtClean="0"/>
              <a:t>Haga clic para modificar el estilo de título del patrón</a:t>
            </a:r>
            <a:endParaRPr lang="es-ES_tradnl" noProof="0" dirty="0"/>
          </a:p>
        </p:txBody>
      </p:sp>
      <p:sp>
        <p:nvSpPr>
          <p:cNvPr id="3" name="2 Marcador de posición de imagen"/>
          <p:cNvSpPr>
            <a:spLocks noGrp="1"/>
          </p:cNvSpPr>
          <p:nvPr>
            <p:ph type="pic" idx="1"/>
          </p:nvPr>
        </p:nvSpPr>
        <p:spPr>
          <a:xfrm>
            <a:off x="0" y="0"/>
            <a:ext cx="9144000" cy="47275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3 Marcador de texto"/>
          <p:cNvSpPr>
            <a:spLocks noGrp="1"/>
          </p:cNvSpPr>
          <p:nvPr>
            <p:ph type="body" sz="half" idx="2"/>
          </p:nvPr>
        </p:nvSpPr>
        <p:spPr>
          <a:xfrm>
            <a:off x="467544" y="6224538"/>
            <a:ext cx="8136904" cy="372814"/>
          </a:xfrm>
          <a:prstGeom prst="rect">
            <a:avLst/>
          </a:prstGeom>
        </p:spPr>
        <p:txBody>
          <a:bodyPr/>
          <a:lstStyle>
            <a:lvl1pPr marL="0" indent="0">
              <a:buNone/>
              <a:defRPr sz="14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noProof="0" dirty="0" smtClean="0"/>
              <a:t>Haga clic para modificar el estilo de texto del patrón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_tradnl" dirty="0" smtClean="0"/>
              <a:t>Haga </a:t>
            </a:r>
            <a:r>
              <a:rPr lang="es-ES_tradnl" noProof="0" dirty="0" smtClean="0"/>
              <a:t>clic</a:t>
            </a:r>
            <a:r>
              <a:rPr lang="es-ES_tradnl" dirty="0" smtClean="0"/>
              <a:t> para modificar el estilo de título del patrón</a:t>
            </a:r>
            <a:endParaRPr lang="es-ES_tradnl"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noProof="0" dirty="0" smtClean="0"/>
              <a:t>Haga clic para modificar el estilo de subtítulo del patrón</a:t>
            </a:r>
            <a:endParaRPr lang="es-ES_tradnl" noProof="0" dirty="0"/>
          </a:p>
        </p:txBody>
      </p:sp>
      <p:pic>
        <p:nvPicPr>
          <p:cNvPr id="4" name="Picture 2" descr="http://www.cvaconsulting.com/images/logo.gif"/>
          <p:cNvPicPr>
            <a:picLocks noChangeAspect="1" noChangeArrowheads="1"/>
          </p:cNvPicPr>
          <p:nvPr userDrawn="1"/>
        </p:nvPicPr>
        <p:blipFill>
          <a:blip r:embed="rId2" cstate="email"/>
          <a:srcRect/>
          <a:stretch>
            <a:fillRect/>
          </a:stretch>
        </p:blipFill>
        <p:spPr bwMode="auto">
          <a:xfrm>
            <a:off x="3481380" y="6411509"/>
            <a:ext cx="876306" cy="244162"/>
          </a:xfrm>
          <a:prstGeom prst="rect">
            <a:avLst/>
          </a:prstGeom>
          <a:noFill/>
        </p:spPr>
      </p:pic>
      <p:pic>
        <p:nvPicPr>
          <p:cNvPr id="5" name="Picture 3" descr="d:\Profiles\AREMESAL\Mis documentos\Mis imágenes\logo_gandia_gobierno.png"/>
          <p:cNvPicPr>
            <a:picLocks noChangeAspect="1" noChangeArrowheads="1"/>
          </p:cNvPicPr>
          <p:nvPr userDrawn="1"/>
        </p:nvPicPr>
        <p:blipFill>
          <a:blip r:embed="rId3" cstate="email"/>
          <a:srcRect r="63504"/>
          <a:stretch>
            <a:fillRect/>
          </a:stretch>
        </p:blipFill>
        <p:spPr bwMode="auto">
          <a:xfrm>
            <a:off x="4772025" y="6402234"/>
            <a:ext cx="300041" cy="232462"/>
          </a:xfrm>
          <a:prstGeom prst="rect">
            <a:avLst/>
          </a:prstGeom>
          <a:noFill/>
        </p:spPr>
      </p:pic>
      <p:pic>
        <p:nvPicPr>
          <p:cNvPr id="6" name="Picture 1" descr="http://www.mayoresudp.org/b_imagenes/udplogo4.gif"/>
          <p:cNvPicPr>
            <a:picLocks noChangeAspect="1" noChangeArrowheads="1"/>
          </p:cNvPicPr>
          <p:nvPr userDrawn="1"/>
        </p:nvPicPr>
        <p:blipFill>
          <a:blip r:embed="rId4" cstate="email"/>
          <a:srcRect/>
          <a:stretch>
            <a:fillRect/>
          </a:stretch>
        </p:blipFill>
        <p:spPr bwMode="auto">
          <a:xfrm>
            <a:off x="5295908" y="6396634"/>
            <a:ext cx="776290" cy="238125"/>
          </a:xfrm>
          <a:prstGeom prst="rect">
            <a:avLst/>
          </a:prstGeom>
          <a:noFill/>
        </p:spPr>
      </p:pic>
      <p:pic>
        <p:nvPicPr>
          <p:cNvPr id="7" name="Picture 2" descr="MediaTouch 2000 Moodle Partner"/>
          <p:cNvPicPr>
            <a:picLocks noChangeAspect="1" noChangeArrowheads="1"/>
          </p:cNvPicPr>
          <p:nvPr userDrawn="1"/>
        </p:nvPicPr>
        <p:blipFill>
          <a:blip r:embed="rId5" cstate="email"/>
          <a:srcRect/>
          <a:stretch>
            <a:fillRect/>
          </a:stretch>
        </p:blipFill>
        <p:spPr bwMode="auto">
          <a:xfrm>
            <a:off x="6532755" y="6390773"/>
            <a:ext cx="682451" cy="252937"/>
          </a:xfrm>
          <a:prstGeom prst="rect">
            <a:avLst/>
          </a:prstGeom>
          <a:noFill/>
        </p:spPr>
      </p:pic>
      <p:grpSp>
        <p:nvGrpSpPr>
          <p:cNvPr id="8" name="7 Grupo"/>
          <p:cNvGrpSpPr/>
          <p:nvPr userDrawn="1"/>
        </p:nvGrpSpPr>
        <p:grpSpPr>
          <a:xfrm>
            <a:off x="7584958" y="6420095"/>
            <a:ext cx="916132" cy="223615"/>
            <a:chOff x="1403648" y="1988840"/>
            <a:chExt cx="6397461" cy="1584176"/>
          </a:xfrm>
        </p:grpSpPr>
        <p:pic>
          <p:nvPicPr>
            <p:cNvPr id="9" name="Picture 2" descr="Logo des IAD"/>
            <p:cNvPicPr>
              <a:picLocks noChangeAspect="1" noChangeArrowheads="1"/>
            </p:cNvPicPr>
            <p:nvPr/>
          </p:nvPicPr>
          <p:blipFill>
            <a:blip r:embed="rId6" cstate="email"/>
            <a:srcRect l="22639" b="-6667"/>
            <a:stretch>
              <a:fillRect/>
            </a:stretch>
          </p:blipFill>
          <p:spPr bwMode="auto">
            <a:xfrm>
              <a:off x="1403648" y="2420887"/>
              <a:ext cx="6397461" cy="1152129"/>
            </a:xfrm>
            <a:prstGeom prst="rect">
              <a:avLst/>
            </a:prstGeom>
            <a:noFill/>
          </p:spPr>
        </p:pic>
        <p:pic>
          <p:nvPicPr>
            <p:cNvPr id="10" name="Picture 2" descr="Logo des IAD"/>
            <p:cNvPicPr>
              <a:picLocks noChangeAspect="1" noChangeArrowheads="1"/>
            </p:cNvPicPr>
            <p:nvPr/>
          </p:nvPicPr>
          <p:blipFill>
            <a:blip r:embed="rId6" cstate="email"/>
            <a:srcRect r="76490"/>
            <a:stretch>
              <a:fillRect/>
            </a:stretch>
          </p:blipFill>
          <p:spPr bwMode="auto">
            <a:xfrm>
              <a:off x="3419872" y="1988840"/>
              <a:ext cx="1944216" cy="1080120"/>
            </a:xfrm>
            <a:prstGeom prst="rect">
              <a:avLst/>
            </a:prstGeom>
            <a:noFill/>
          </p:spPr>
        </p:pic>
      </p:grpSp>
      <p:pic>
        <p:nvPicPr>
          <p:cNvPr id="11" name="10 Imagen" descr="IBV_3_cc_th.gif"/>
          <p:cNvPicPr>
            <a:picLocks noChangeAspect="1"/>
          </p:cNvPicPr>
          <p:nvPr userDrawn="1"/>
        </p:nvPicPr>
        <p:blipFill>
          <a:blip r:embed="rId7" cstate="email"/>
          <a:stretch>
            <a:fillRect/>
          </a:stretch>
        </p:blipFill>
        <p:spPr>
          <a:xfrm>
            <a:off x="2143108" y="6388015"/>
            <a:ext cx="1000132" cy="277370"/>
          </a:xfrm>
          <a:prstGeom prst="rect">
            <a:avLst/>
          </a:prstGeom>
          <a:solidFill>
            <a:schemeClr val="bg1"/>
          </a:solidFill>
        </p:spPr>
      </p:pic>
      <p:pic>
        <p:nvPicPr>
          <p:cNvPr id="12" name="Picture 2"/>
          <p:cNvPicPr>
            <a:picLocks noChangeAspect="1" noChangeArrowheads="1"/>
          </p:cNvPicPr>
          <p:nvPr userDrawn="1"/>
        </p:nvPicPr>
        <p:blipFill>
          <a:blip r:embed="rId8" cstate="email"/>
          <a:srcRect/>
          <a:stretch>
            <a:fillRect/>
          </a:stretch>
        </p:blipFill>
        <p:spPr bwMode="auto">
          <a:xfrm>
            <a:off x="251520" y="260648"/>
            <a:ext cx="792088" cy="29738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Haga clic para </a:t>
            </a:r>
            <a:r>
              <a:rPr lang="es-ES_tradnl" noProof="0" dirty="0" smtClean="0"/>
              <a:t>modificar</a:t>
            </a:r>
            <a:r>
              <a:rPr lang="es-ES_tradnl" dirty="0" smtClean="0"/>
              <a:t> el estilo de título del patrón</a:t>
            </a:r>
            <a:endParaRPr lang="es-ES_tradnl" dirty="0"/>
          </a:p>
        </p:txBody>
      </p:sp>
      <p:sp>
        <p:nvSpPr>
          <p:cNvPr id="3" name="2 Marcador de contenido"/>
          <p:cNvSpPr>
            <a:spLocks noGrp="1"/>
          </p:cNvSpPr>
          <p:nvPr>
            <p:ph idx="1"/>
          </p:nvPr>
        </p:nvSpPr>
        <p:spPr/>
        <p:txBody>
          <a:bodyPr/>
          <a:lstStyle/>
          <a:p>
            <a:pPr lvl="0"/>
            <a:r>
              <a:rPr lang="es-ES_tradnl" dirty="0" smtClean="0"/>
              <a:t>Haga clic </a:t>
            </a:r>
            <a:r>
              <a:rPr lang="es-ES_tradnl" noProof="0" dirty="0" smtClean="0"/>
              <a:t>para</a:t>
            </a:r>
            <a:r>
              <a:rPr lang="es-ES_tradnl" dirty="0" smtClean="0"/>
              <a:t>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pic>
        <p:nvPicPr>
          <p:cNvPr id="4" name="Picture 2" descr="http://www.cvaconsulting.com/images/logo.gif"/>
          <p:cNvPicPr>
            <a:picLocks noChangeAspect="1" noChangeArrowheads="1"/>
          </p:cNvPicPr>
          <p:nvPr userDrawn="1"/>
        </p:nvPicPr>
        <p:blipFill>
          <a:blip r:embed="rId2" cstate="email"/>
          <a:srcRect/>
          <a:stretch>
            <a:fillRect/>
          </a:stretch>
        </p:blipFill>
        <p:spPr bwMode="auto">
          <a:xfrm>
            <a:off x="3481380" y="6411509"/>
            <a:ext cx="876306" cy="244162"/>
          </a:xfrm>
          <a:prstGeom prst="rect">
            <a:avLst/>
          </a:prstGeom>
          <a:noFill/>
        </p:spPr>
      </p:pic>
      <p:pic>
        <p:nvPicPr>
          <p:cNvPr id="5" name="Picture 3" descr="d:\Profiles\AREMESAL\Mis documentos\Mis imágenes\logo_gandia_gobierno.png"/>
          <p:cNvPicPr>
            <a:picLocks noChangeAspect="1" noChangeArrowheads="1"/>
          </p:cNvPicPr>
          <p:nvPr userDrawn="1"/>
        </p:nvPicPr>
        <p:blipFill>
          <a:blip r:embed="rId3" cstate="email"/>
          <a:srcRect r="63504"/>
          <a:stretch>
            <a:fillRect/>
          </a:stretch>
        </p:blipFill>
        <p:spPr bwMode="auto">
          <a:xfrm>
            <a:off x="4772025" y="6402234"/>
            <a:ext cx="300041" cy="232462"/>
          </a:xfrm>
          <a:prstGeom prst="rect">
            <a:avLst/>
          </a:prstGeom>
          <a:noFill/>
        </p:spPr>
      </p:pic>
      <p:pic>
        <p:nvPicPr>
          <p:cNvPr id="6" name="Picture 1" descr="http://www.mayoresudp.org/b_imagenes/udplogo4.gif"/>
          <p:cNvPicPr>
            <a:picLocks noChangeAspect="1" noChangeArrowheads="1"/>
          </p:cNvPicPr>
          <p:nvPr userDrawn="1"/>
        </p:nvPicPr>
        <p:blipFill>
          <a:blip r:embed="rId4" cstate="email"/>
          <a:srcRect/>
          <a:stretch>
            <a:fillRect/>
          </a:stretch>
        </p:blipFill>
        <p:spPr bwMode="auto">
          <a:xfrm>
            <a:off x="5295908" y="6396634"/>
            <a:ext cx="776290" cy="238125"/>
          </a:xfrm>
          <a:prstGeom prst="rect">
            <a:avLst/>
          </a:prstGeom>
          <a:noFill/>
        </p:spPr>
      </p:pic>
      <p:pic>
        <p:nvPicPr>
          <p:cNvPr id="7" name="Picture 2" descr="MediaTouch 2000 Moodle Partner"/>
          <p:cNvPicPr>
            <a:picLocks noChangeAspect="1" noChangeArrowheads="1"/>
          </p:cNvPicPr>
          <p:nvPr userDrawn="1"/>
        </p:nvPicPr>
        <p:blipFill>
          <a:blip r:embed="rId5" cstate="email"/>
          <a:srcRect/>
          <a:stretch>
            <a:fillRect/>
          </a:stretch>
        </p:blipFill>
        <p:spPr bwMode="auto">
          <a:xfrm>
            <a:off x="6532755" y="6390773"/>
            <a:ext cx="682451" cy="252937"/>
          </a:xfrm>
          <a:prstGeom prst="rect">
            <a:avLst/>
          </a:prstGeom>
          <a:noFill/>
        </p:spPr>
      </p:pic>
      <p:grpSp>
        <p:nvGrpSpPr>
          <p:cNvPr id="8" name="7 Grupo"/>
          <p:cNvGrpSpPr/>
          <p:nvPr userDrawn="1"/>
        </p:nvGrpSpPr>
        <p:grpSpPr>
          <a:xfrm>
            <a:off x="7584958" y="6420095"/>
            <a:ext cx="916132" cy="223615"/>
            <a:chOff x="1403648" y="1988840"/>
            <a:chExt cx="6397461" cy="1584176"/>
          </a:xfrm>
        </p:grpSpPr>
        <p:pic>
          <p:nvPicPr>
            <p:cNvPr id="9" name="Picture 2" descr="Logo des IAD"/>
            <p:cNvPicPr>
              <a:picLocks noChangeAspect="1" noChangeArrowheads="1"/>
            </p:cNvPicPr>
            <p:nvPr/>
          </p:nvPicPr>
          <p:blipFill>
            <a:blip r:embed="rId6" cstate="email"/>
            <a:srcRect l="22639" b="-6667"/>
            <a:stretch>
              <a:fillRect/>
            </a:stretch>
          </p:blipFill>
          <p:spPr bwMode="auto">
            <a:xfrm>
              <a:off x="1403648" y="2420887"/>
              <a:ext cx="6397461" cy="1152129"/>
            </a:xfrm>
            <a:prstGeom prst="rect">
              <a:avLst/>
            </a:prstGeom>
            <a:noFill/>
          </p:spPr>
        </p:pic>
        <p:pic>
          <p:nvPicPr>
            <p:cNvPr id="10" name="Picture 2" descr="Logo des IAD"/>
            <p:cNvPicPr>
              <a:picLocks noChangeAspect="1" noChangeArrowheads="1"/>
            </p:cNvPicPr>
            <p:nvPr/>
          </p:nvPicPr>
          <p:blipFill>
            <a:blip r:embed="rId6" cstate="email"/>
            <a:srcRect r="76490"/>
            <a:stretch>
              <a:fillRect/>
            </a:stretch>
          </p:blipFill>
          <p:spPr bwMode="auto">
            <a:xfrm>
              <a:off x="3419872" y="1988840"/>
              <a:ext cx="1944216" cy="1080120"/>
            </a:xfrm>
            <a:prstGeom prst="rect">
              <a:avLst/>
            </a:prstGeom>
            <a:noFill/>
          </p:spPr>
        </p:pic>
      </p:grpSp>
      <p:pic>
        <p:nvPicPr>
          <p:cNvPr id="11" name="10 Imagen" descr="IBV_3_cc_th.gif"/>
          <p:cNvPicPr>
            <a:picLocks noChangeAspect="1"/>
          </p:cNvPicPr>
          <p:nvPr userDrawn="1"/>
        </p:nvPicPr>
        <p:blipFill>
          <a:blip r:embed="rId7" cstate="email"/>
          <a:stretch>
            <a:fillRect/>
          </a:stretch>
        </p:blipFill>
        <p:spPr>
          <a:xfrm>
            <a:off x="2143108" y="6388015"/>
            <a:ext cx="1000132" cy="277370"/>
          </a:xfrm>
          <a:prstGeom prst="rect">
            <a:avLst/>
          </a:prstGeom>
          <a:solidFill>
            <a:schemeClr val="bg1"/>
          </a:solid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noProof="0" dirty="0" smtClean="0"/>
              <a:t>Haga clic para modificar el estilo de título del patrón</a:t>
            </a:r>
            <a:endParaRPr lang="es-ES_tradnl" noProof="0" dirty="0"/>
          </a:p>
        </p:txBody>
      </p:sp>
      <p:sp>
        <p:nvSpPr>
          <p:cNvPr id="3" name="2 Marcador de contenido"/>
          <p:cNvSpPr>
            <a:spLocks noGrp="1"/>
          </p:cNvSpPr>
          <p:nvPr>
            <p:ph sz="half" idx="1"/>
          </p:nvPr>
        </p:nvSpPr>
        <p:spPr>
          <a:xfrm>
            <a:off x="457200" y="1600200"/>
            <a:ext cx="4038600" cy="4525963"/>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s-ES_tradnl" dirty="0" smtClean="0"/>
              <a:t>Haga clic para modificar el estilo de </a:t>
            </a:r>
            <a:r>
              <a:rPr lang="es-ES_tradnl" noProof="0" dirty="0" smtClean="0"/>
              <a:t>texto</a:t>
            </a:r>
            <a:r>
              <a:rPr lang="es-ES_tradnl" dirty="0" smtClean="0"/>
              <a:t>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sp>
        <p:nvSpPr>
          <p:cNvPr id="4" name="3 Marcador de contenido"/>
          <p:cNvSpPr>
            <a:spLocks noGrp="1"/>
          </p:cNvSpPr>
          <p:nvPr>
            <p:ph sz="half" idx="2"/>
          </p:nvPr>
        </p:nvSpPr>
        <p:spPr>
          <a:xfrm>
            <a:off x="4648200" y="1600200"/>
            <a:ext cx="4038600" cy="4525963"/>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s-ES_tradnl" dirty="0" smtClean="0"/>
              <a:t>Haga clic para modificar el estilo de </a:t>
            </a:r>
            <a:r>
              <a:rPr lang="es-ES_tradnl" noProof="0" dirty="0" smtClean="0"/>
              <a:t>texto</a:t>
            </a:r>
            <a:r>
              <a:rPr lang="es-ES_tradnl" dirty="0" smtClean="0"/>
              <a:t>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pic>
        <p:nvPicPr>
          <p:cNvPr id="5" name="Picture 2" descr="http://www.cvaconsulting.com/images/logo.gif"/>
          <p:cNvPicPr>
            <a:picLocks noChangeAspect="1" noChangeArrowheads="1"/>
          </p:cNvPicPr>
          <p:nvPr userDrawn="1"/>
        </p:nvPicPr>
        <p:blipFill>
          <a:blip r:embed="rId2" cstate="email"/>
          <a:srcRect/>
          <a:stretch>
            <a:fillRect/>
          </a:stretch>
        </p:blipFill>
        <p:spPr bwMode="auto">
          <a:xfrm>
            <a:off x="3481380" y="6411509"/>
            <a:ext cx="876306" cy="244162"/>
          </a:xfrm>
          <a:prstGeom prst="rect">
            <a:avLst/>
          </a:prstGeom>
          <a:noFill/>
        </p:spPr>
      </p:pic>
      <p:pic>
        <p:nvPicPr>
          <p:cNvPr id="6" name="Picture 3" descr="d:\Profiles\AREMESAL\Mis documentos\Mis imágenes\logo_gandia_gobierno.png"/>
          <p:cNvPicPr>
            <a:picLocks noChangeAspect="1" noChangeArrowheads="1"/>
          </p:cNvPicPr>
          <p:nvPr userDrawn="1"/>
        </p:nvPicPr>
        <p:blipFill>
          <a:blip r:embed="rId3" cstate="email"/>
          <a:srcRect r="63504"/>
          <a:stretch>
            <a:fillRect/>
          </a:stretch>
        </p:blipFill>
        <p:spPr bwMode="auto">
          <a:xfrm>
            <a:off x="4772025" y="6402234"/>
            <a:ext cx="300041" cy="232462"/>
          </a:xfrm>
          <a:prstGeom prst="rect">
            <a:avLst/>
          </a:prstGeom>
          <a:noFill/>
        </p:spPr>
      </p:pic>
      <p:pic>
        <p:nvPicPr>
          <p:cNvPr id="7" name="Picture 1" descr="http://www.mayoresudp.org/b_imagenes/udplogo4.gif"/>
          <p:cNvPicPr>
            <a:picLocks noChangeAspect="1" noChangeArrowheads="1"/>
          </p:cNvPicPr>
          <p:nvPr userDrawn="1"/>
        </p:nvPicPr>
        <p:blipFill>
          <a:blip r:embed="rId4" cstate="email"/>
          <a:srcRect/>
          <a:stretch>
            <a:fillRect/>
          </a:stretch>
        </p:blipFill>
        <p:spPr bwMode="auto">
          <a:xfrm>
            <a:off x="5295908" y="6396634"/>
            <a:ext cx="776290" cy="238125"/>
          </a:xfrm>
          <a:prstGeom prst="rect">
            <a:avLst/>
          </a:prstGeom>
          <a:noFill/>
        </p:spPr>
      </p:pic>
      <p:pic>
        <p:nvPicPr>
          <p:cNvPr id="8" name="Picture 2" descr="MediaTouch 2000 Moodle Partner"/>
          <p:cNvPicPr>
            <a:picLocks noChangeAspect="1" noChangeArrowheads="1"/>
          </p:cNvPicPr>
          <p:nvPr userDrawn="1"/>
        </p:nvPicPr>
        <p:blipFill>
          <a:blip r:embed="rId5" cstate="email"/>
          <a:srcRect/>
          <a:stretch>
            <a:fillRect/>
          </a:stretch>
        </p:blipFill>
        <p:spPr bwMode="auto">
          <a:xfrm>
            <a:off x="6532755" y="6390773"/>
            <a:ext cx="682451" cy="252937"/>
          </a:xfrm>
          <a:prstGeom prst="rect">
            <a:avLst/>
          </a:prstGeom>
          <a:noFill/>
        </p:spPr>
      </p:pic>
      <p:grpSp>
        <p:nvGrpSpPr>
          <p:cNvPr id="9" name="8 Grupo"/>
          <p:cNvGrpSpPr/>
          <p:nvPr userDrawn="1"/>
        </p:nvGrpSpPr>
        <p:grpSpPr>
          <a:xfrm>
            <a:off x="7584958" y="6420095"/>
            <a:ext cx="916132" cy="223615"/>
            <a:chOff x="1403648" y="1988840"/>
            <a:chExt cx="6397461" cy="1584176"/>
          </a:xfrm>
        </p:grpSpPr>
        <p:pic>
          <p:nvPicPr>
            <p:cNvPr id="10" name="Picture 2" descr="Logo des IAD"/>
            <p:cNvPicPr>
              <a:picLocks noChangeAspect="1" noChangeArrowheads="1"/>
            </p:cNvPicPr>
            <p:nvPr/>
          </p:nvPicPr>
          <p:blipFill>
            <a:blip r:embed="rId6" cstate="email"/>
            <a:srcRect l="22639" b="-6667"/>
            <a:stretch>
              <a:fillRect/>
            </a:stretch>
          </p:blipFill>
          <p:spPr bwMode="auto">
            <a:xfrm>
              <a:off x="1403648" y="2420887"/>
              <a:ext cx="6397461" cy="1152129"/>
            </a:xfrm>
            <a:prstGeom prst="rect">
              <a:avLst/>
            </a:prstGeom>
            <a:noFill/>
          </p:spPr>
        </p:pic>
        <p:pic>
          <p:nvPicPr>
            <p:cNvPr id="11" name="Picture 2" descr="Logo des IAD"/>
            <p:cNvPicPr>
              <a:picLocks noChangeAspect="1" noChangeArrowheads="1"/>
            </p:cNvPicPr>
            <p:nvPr/>
          </p:nvPicPr>
          <p:blipFill>
            <a:blip r:embed="rId6" cstate="email"/>
            <a:srcRect r="76490"/>
            <a:stretch>
              <a:fillRect/>
            </a:stretch>
          </p:blipFill>
          <p:spPr bwMode="auto">
            <a:xfrm>
              <a:off x="3419872" y="1988840"/>
              <a:ext cx="1944216" cy="1080120"/>
            </a:xfrm>
            <a:prstGeom prst="rect">
              <a:avLst/>
            </a:prstGeom>
            <a:noFill/>
          </p:spPr>
        </p:pic>
      </p:grpSp>
      <p:pic>
        <p:nvPicPr>
          <p:cNvPr id="12" name="11 Imagen" descr="IBV_3_cc_th.gif"/>
          <p:cNvPicPr>
            <a:picLocks noChangeAspect="1"/>
          </p:cNvPicPr>
          <p:nvPr userDrawn="1"/>
        </p:nvPicPr>
        <p:blipFill>
          <a:blip r:embed="rId7" cstate="email"/>
          <a:stretch>
            <a:fillRect/>
          </a:stretch>
        </p:blipFill>
        <p:spPr>
          <a:xfrm>
            <a:off x="2143108" y="6388015"/>
            <a:ext cx="1000132" cy="277370"/>
          </a:xfrm>
          <a:prstGeom prst="rect">
            <a:avLst/>
          </a:prstGeom>
          <a:solidFill>
            <a:schemeClr val="bg1"/>
          </a:solidFill>
        </p:spPr>
      </p:pic>
      <p:pic>
        <p:nvPicPr>
          <p:cNvPr id="13" name="Picture 2"/>
          <p:cNvPicPr>
            <a:picLocks noChangeAspect="1" noChangeArrowheads="1"/>
          </p:cNvPicPr>
          <p:nvPr userDrawn="1"/>
        </p:nvPicPr>
        <p:blipFill>
          <a:blip r:embed="rId8" cstate="email"/>
          <a:srcRect/>
          <a:stretch>
            <a:fillRect/>
          </a:stretch>
        </p:blipFill>
        <p:spPr bwMode="auto">
          <a:xfrm>
            <a:off x="251520" y="260648"/>
            <a:ext cx="792088" cy="297380"/>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_tradnl" dirty="0" smtClean="0"/>
              <a:t>Haga clic </a:t>
            </a:r>
            <a:r>
              <a:rPr lang="es-ES_tradnl" noProof="0" dirty="0" smtClean="0"/>
              <a:t>para</a:t>
            </a:r>
            <a:r>
              <a:rPr lang="es-ES_tradnl" dirty="0" smtClean="0"/>
              <a:t> modificar el estilo de título del patrón</a:t>
            </a:r>
            <a:endParaRPr lang="es-ES_tradnl" dirty="0"/>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dirty="0" smtClean="0"/>
              <a:t>Haga clic para modificar el estilo de texto </a:t>
            </a:r>
            <a:r>
              <a:rPr lang="es-ES_tradnl" noProof="0" dirty="0" smtClean="0"/>
              <a:t>del</a:t>
            </a:r>
            <a:r>
              <a:rPr lang="es-ES_tradnl" dirty="0" smtClean="0"/>
              <a:t>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200"/>
            </a:lvl2pPr>
            <a:lvl3pPr>
              <a:defRPr sz="2000"/>
            </a:lvl3pPr>
            <a:lvl4pPr>
              <a:defRPr sz="2000"/>
            </a:lvl4pPr>
            <a:lvl5pPr>
              <a:defRPr sz="2000"/>
            </a:lvl5pPr>
            <a:lvl6pPr>
              <a:defRPr sz="1600"/>
            </a:lvl6pPr>
            <a:lvl7pPr>
              <a:defRPr sz="1600"/>
            </a:lvl7pPr>
            <a:lvl8pPr>
              <a:defRPr sz="1600"/>
            </a:lvl8pPr>
            <a:lvl9pPr>
              <a:defRPr sz="1600"/>
            </a:lvl9pPr>
          </a:lstStyle>
          <a:p>
            <a:pPr lvl="0"/>
            <a:r>
              <a:rPr lang="es-ES_tradnl" dirty="0" smtClean="0"/>
              <a:t>Haga clic para modificar el estilo de texto del </a:t>
            </a:r>
            <a:r>
              <a:rPr lang="es-ES_tradnl" noProof="0" dirty="0" smtClean="0"/>
              <a:t>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noProof="0" dirty="0"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200"/>
            </a:lvl2pPr>
            <a:lvl3pPr>
              <a:defRPr sz="2000"/>
            </a:lvl3pPr>
            <a:lvl4pPr>
              <a:defRPr sz="2000"/>
            </a:lvl4pPr>
            <a:lvl5pPr>
              <a:defRPr sz="2000"/>
            </a:lvl5pPr>
            <a:lvl6pPr>
              <a:defRPr sz="1600"/>
            </a:lvl6pPr>
            <a:lvl7pPr>
              <a:defRPr sz="1600"/>
            </a:lvl7pPr>
            <a:lvl8pPr>
              <a:defRPr sz="1600"/>
            </a:lvl8pPr>
            <a:lvl9pPr>
              <a:defRPr sz="1600"/>
            </a:lvl9pPr>
          </a:lstStyle>
          <a:p>
            <a:pPr lvl="0"/>
            <a:r>
              <a:rPr lang="es-ES_tradnl" dirty="0" smtClean="0"/>
              <a:t>Haga clic para modificar el estilo </a:t>
            </a:r>
            <a:r>
              <a:rPr lang="es-ES_tradnl" noProof="0" dirty="0" smtClean="0"/>
              <a:t>de</a:t>
            </a:r>
            <a:r>
              <a:rPr lang="es-ES_tradnl" dirty="0" smtClean="0"/>
              <a:t>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pic>
        <p:nvPicPr>
          <p:cNvPr id="7" name="Picture 2" descr="http://www.cvaconsulting.com/images/logo.gif"/>
          <p:cNvPicPr>
            <a:picLocks noChangeAspect="1" noChangeArrowheads="1"/>
          </p:cNvPicPr>
          <p:nvPr userDrawn="1"/>
        </p:nvPicPr>
        <p:blipFill>
          <a:blip r:embed="rId2" cstate="email"/>
          <a:srcRect/>
          <a:stretch>
            <a:fillRect/>
          </a:stretch>
        </p:blipFill>
        <p:spPr bwMode="auto">
          <a:xfrm>
            <a:off x="3481380" y="6411509"/>
            <a:ext cx="876306" cy="244162"/>
          </a:xfrm>
          <a:prstGeom prst="rect">
            <a:avLst/>
          </a:prstGeom>
          <a:noFill/>
        </p:spPr>
      </p:pic>
      <p:pic>
        <p:nvPicPr>
          <p:cNvPr id="8" name="Picture 3" descr="d:\Profiles\AREMESAL\Mis documentos\Mis imágenes\logo_gandia_gobierno.png"/>
          <p:cNvPicPr>
            <a:picLocks noChangeAspect="1" noChangeArrowheads="1"/>
          </p:cNvPicPr>
          <p:nvPr userDrawn="1"/>
        </p:nvPicPr>
        <p:blipFill>
          <a:blip r:embed="rId3" cstate="email"/>
          <a:srcRect r="63504"/>
          <a:stretch>
            <a:fillRect/>
          </a:stretch>
        </p:blipFill>
        <p:spPr bwMode="auto">
          <a:xfrm>
            <a:off x="4772025" y="6402234"/>
            <a:ext cx="300041" cy="232462"/>
          </a:xfrm>
          <a:prstGeom prst="rect">
            <a:avLst/>
          </a:prstGeom>
          <a:noFill/>
        </p:spPr>
      </p:pic>
      <p:pic>
        <p:nvPicPr>
          <p:cNvPr id="9" name="Picture 1" descr="http://www.mayoresudp.org/b_imagenes/udplogo4.gif"/>
          <p:cNvPicPr>
            <a:picLocks noChangeAspect="1" noChangeArrowheads="1"/>
          </p:cNvPicPr>
          <p:nvPr userDrawn="1"/>
        </p:nvPicPr>
        <p:blipFill>
          <a:blip r:embed="rId4" cstate="email"/>
          <a:srcRect/>
          <a:stretch>
            <a:fillRect/>
          </a:stretch>
        </p:blipFill>
        <p:spPr bwMode="auto">
          <a:xfrm>
            <a:off x="5295908" y="6396634"/>
            <a:ext cx="776290" cy="238125"/>
          </a:xfrm>
          <a:prstGeom prst="rect">
            <a:avLst/>
          </a:prstGeom>
          <a:noFill/>
        </p:spPr>
      </p:pic>
      <p:pic>
        <p:nvPicPr>
          <p:cNvPr id="10" name="Picture 2" descr="MediaTouch 2000 Moodle Partner"/>
          <p:cNvPicPr>
            <a:picLocks noChangeAspect="1" noChangeArrowheads="1"/>
          </p:cNvPicPr>
          <p:nvPr userDrawn="1"/>
        </p:nvPicPr>
        <p:blipFill>
          <a:blip r:embed="rId5" cstate="email"/>
          <a:srcRect/>
          <a:stretch>
            <a:fillRect/>
          </a:stretch>
        </p:blipFill>
        <p:spPr bwMode="auto">
          <a:xfrm>
            <a:off x="6532755" y="6390773"/>
            <a:ext cx="682451" cy="252937"/>
          </a:xfrm>
          <a:prstGeom prst="rect">
            <a:avLst/>
          </a:prstGeom>
          <a:noFill/>
        </p:spPr>
      </p:pic>
      <p:grpSp>
        <p:nvGrpSpPr>
          <p:cNvPr id="11" name="10 Grupo"/>
          <p:cNvGrpSpPr/>
          <p:nvPr userDrawn="1"/>
        </p:nvGrpSpPr>
        <p:grpSpPr>
          <a:xfrm>
            <a:off x="7584958" y="6420095"/>
            <a:ext cx="916132" cy="223615"/>
            <a:chOff x="1403648" y="1988840"/>
            <a:chExt cx="6397461" cy="1584176"/>
          </a:xfrm>
        </p:grpSpPr>
        <p:pic>
          <p:nvPicPr>
            <p:cNvPr id="12" name="Picture 2" descr="Logo des IAD"/>
            <p:cNvPicPr>
              <a:picLocks noChangeAspect="1" noChangeArrowheads="1"/>
            </p:cNvPicPr>
            <p:nvPr/>
          </p:nvPicPr>
          <p:blipFill>
            <a:blip r:embed="rId6" cstate="email"/>
            <a:srcRect l="22639" b="-6667"/>
            <a:stretch>
              <a:fillRect/>
            </a:stretch>
          </p:blipFill>
          <p:spPr bwMode="auto">
            <a:xfrm>
              <a:off x="1403648" y="2420887"/>
              <a:ext cx="6397461" cy="1152129"/>
            </a:xfrm>
            <a:prstGeom prst="rect">
              <a:avLst/>
            </a:prstGeom>
            <a:noFill/>
          </p:spPr>
        </p:pic>
        <p:pic>
          <p:nvPicPr>
            <p:cNvPr id="13" name="Picture 2" descr="Logo des IAD"/>
            <p:cNvPicPr>
              <a:picLocks noChangeAspect="1" noChangeArrowheads="1"/>
            </p:cNvPicPr>
            <p:nvPr/>
          </p:nvPicPr>
          <p:blipFill>
            <a:blip r:embed="rId6" cstate="email"/>
            <a:srcRect r="76490"/>
            <a:stretch>
              <a:fillRect/>
            </a:stretch>
          </p:blipFill>
          <p:spPr bwMode="auto">
            <a:xfrm>
              <a:off x="3419872" y="1988840"/>
              <a:ext cx="1944216" cy="1080120"/>
            </a:xfrm>
            <a:prstGeom prst="rect">
              <a:avLst/>
            </a:prstGeom>
            <a:noFill/>
          </p:spPr>
        </p:pic>
      </p:grpSp>
      <p:pic>
        <p:nvPicPr>
          <p:cNvPr id="14" name="13 Imagen" descr="IBV_3_cc_th.gif"/>
          <p:cNvPicPr>
            <a:picLocks noChangeAspect="1"/>
          </p:cNvPicPr>
          <p:nvPr userDrawn="1"/>
        </p:nvPicPr>
        <p:blipFill>
          <a:blip r:embed="rId7" cstate="email"/>
          <a:stretch>
            <a:fillRect/>
          </a:stretch>
        </p:blipFill>
        <p:spPr>
          <a:xfrm>
            <a:off x="2143108" y="6388015"/>
            <a:ext cx="1000132" cy="277370"/>
          </a:xfrm>
          <a:prstGeom prst="rect">
            <a:avLst/>
          </a:prstGeom>
          <a:solidFill>
            <a:schemeClr val="bg1"/>
          </a:solidFill>
        </p:spPr>
      </p:pic>
      <p:pic>
        <p:nvPicPr>
          <p:cNvPr id="15" name="Picture 2"/>
          <p:cNvPicPr>
            <a:picLocks noChangeAspect="1" noChangeArrowheads="1"/>
          </p:cNvPicPr>
          <p:nvPr userDrawn="1"/>
        </p:nvPicPr>
        <p:blipFill>
          <a:blip r:embed="rId8" cstate="email"/>
          <a:srcRect/>
          <a:stretch>
            <a:fillRect/>
          </a:stretch>
        </p:blipFill>
        <p:spPr bwMode="auto">
          <a:xfrm>
            <a:off x="251520" y="260648"/>
            <a:ext cx="792088" cy="297380"/>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o introductorio a enume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_tradnl" dirty="0" smtClean="0"/>
              <a:t>Haga </a:t>
            </a:r>
            <a:r>
              <a:rPr lang="es-ES_tradnl" noProof="0" dirty="0" smtClean="0"/>
              <a:t>clic</a:t>
            </a:r>
            <a:r>
              <a:rPr lang="es-ES_tradnl" dirty="0" smtClean="0"/>
              <a:t> para modificar el estilo de título del patrón</a:t>
            </a:r>
            <a:endParaRPr lang="es-ES_tradnl" dirty="0"/>
          </a:p>
        </p:txBody>
      </p:sp>
      <p:sp>
        <p:nvSpPr>
          <p:cNvPr id="3" name="2 Marcador de texto"/>
          <p:cNvSpPr>
            <a:spLocks noGrp="1"/>
          </p:cNvSpPr>
          <p:nvPr>
            <p:ph type="body" idx="1"/>
          </p:nvPr>
        </p:nvSpPr>
        <p:spPr>
          <a:xfrm>
            <a:off x="457200" y="1535113"/>
            <a:ext cx="8229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dirty="0" smtClean="0"/>
              <a:t>Haga clic para </a:t>
            </a:r>
            <a:r>
              <a:rPr lang="es-ES_tradnl" noProof="0" dirty="0" smtClean="0"/>
              <a:t>modificar</a:t>
            </a:r>
            <a:r>
              <a:rPr lang="es-ES_tradnl" dirty="0" smtClean="0"/>
              <a:t> el estilo de texto del patrón</a:t>
            </a:r>
          </a:p>
        </p:txBody>
      </p:sp>
      <p:sp>
        <p:nvSpPr>
          <p:cNvPr id="4" name="3 Marcador de contenido"/>
          <p:cNvSpPr>
            <a:spLocks noGrp="1"/>
          </p:cNvSpPr>
          <p:nvPr>
            <p:ph sz="half" idx="2"/>
          </p:nvPr>
        </p:nvSpPr>
        <p:spPr>
          <a:xfrm>
            <a:off x="457200" y="2174875"/>
            <a:ext cx="8229600" cy="3951288"/>
          </a:xfrm>
        </p:spPr>
        <p:txBody>
          <a:bodyPr/>
          <a:lstStyle>
            <a:lvl1pPr>
              <a:defRPr sz="2400"/>
            </a:lvl1pPr>
            <a:lvl2pPr>
              <a:defRPr sz="2200"/>
            </a:lvl2pPr>
            <a:lvl3pPr>
              <a:defRPr sz="2000"/>
            </a:lvl3pPr>
            <a:lvl4pPr>
              <a:defRPr sz="2000"/>
            </a:lvl4pPr>
            <a:lvl5pPr>
              <a:defRPr sz="2000"/>
            </a:lvl5pPr>
            <a:lvl6pPr>
              <a:defRPr sz="1600"/>
            </a:lvl6pPr>
            <a:lvl7pPr>
              <a:defRPr sz="1600"/>
            </a:lvl7pPr>
            <a:lvl8pPr>
              <a:defRPr sz="1600"/>
            </a:lvl8pPr>
            <a:lvl9pPr>
              <a:defRPr sz="1600"/>
            </a:lvl9pPr>
          </a:lstStyle>
          <a:p>
            <a:pPr lvl="0"/>
            <a:r>
              <a:rPr lang="es-ES_tradnl" dirty="0" smtClean="0"/>
              <a:t>Haga clic </a:t>
            </a:r>
            <a:r>
              <a:rPr lang="es-ES_tradnl" noProof="0" dirty="0" smtClean="0"/>
              <a:t>para</a:t>
            </a:r>
            <a:r>
              <a:rPr lang="es-ES_tradnl" dirty="0" smtClean="0"/>
              <a:t>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pic>
        <p:nvPicPr>
          <p:cNvPr id="5" name="Picture 2" descr="http://www.cvaconsulting.com/images/logo.gif"/>
          <p:cNvPicPr>
            <a:picLocks noChangeAspect="1" noChangeArrowheads="1"/>
          </p:cNvPicPr>
          <p:nvPr userDrawn="1"/>
        </p:nvPicPr>
        <p:blipFill>
          <a:blip r:embed="rId2" cstate="email"/>
          <a:srcRect/>
          <a:stretch>
            <a:fillRect/>
          </a:stretch>
        </p:blipFill>
        <p:spPr bwMode="auto">
          <a:xfrm>
            <a:off x="3481380" y="6411509"/>
            <a:ext cx="876306" cy="244162"/>
          </a:xfrm>
          <a:prstGeom prst="rect">
            <a:avLst/>
          </a:prstGeom>
          <a:noFill/>
        </p:spPr>
      </p:pic>
      <p:pic>
        <p:nvPicPr>
          <p:cNvPr id="6" name="Picture 3" descr="d:\Profiles\AREMESAL\Mis documentos\Mis imágenes\logo_gandia_gobierno.png"/>
          <p:cNvPicPr>
            <a:picLocks noChangeAspect="1" noChangeArrowheads="1"/>
          </p:cNvPicPr>
          <p:nvPr userDrawn="1"/>
        </p:nvPicPr>
        <p:blipFill>
          <a:blip r:embed="rId3" cstate="email"/>
          <a:srcRect r="63504"/>
          <a:stretch>
            <a:fillRect/>
          </a:stretch>
        </p:blipFill>
        <p:spPr bwMode="auto">
          <a:xfrm>
            <a:off x="4772025" y="6402234"/>
            <a:ext cx="300041" cy="232462"/>
          </a:xfrm>
          <a:prstGeom prst="rect">
            <a:avLst/>
          </a:prstGeom>
          <a:noFill/>
        </p:spPr>
      </p:pic>
      <p:pic>
        <p:nvPicPr>
          <p:cNvPr id="7" name="Picture 1" descr="http://www.mayoresudp.org/b_imagenes/udplogo4.gif"/>
          <p:cNvPicPr>
            <a:picLocks noChangeAspect="1" noChangeArrowheads="1"/>
          </p:cNvPicPr>
          <p:nvPr userDrawn="1"/>
        </p:nvPicPr>
        <p:blipFill>
          <a:blip r:embed="rId4" cstate="email"/>
          <a:srcRect/>
          <a:stretch>
            <a:fillRect/>
          </a:stretch>
        </p:blipFill>
        <p:spPr bwMode="auto">
          <a:xfrm>
            <a:off x="5295908" y="6396634"/>
            <a:ext cx="776290" cy="238125"/>
          </a:xfrm>
          <a:prstGeom prst="rect">
            <a:avLst/>
          </a:prstGeom>
          <a:noFill/>
        </p:spPr>
      </p:pic>
      <p:pic>
        <p:nvPicPr>
          <p:cNvPr id="8" name="Picture 2" descr="MediaTouch 2000 Moodle Partner"/>
          <p:cNvPicPr>
            <a:picLocks noChangeAspect="1" noChangeArrowheads="1"/>
          </p:cNvPicPr>
          <p:nvPr userDrawn="1"/>
        </p:nvPicPr>
        <p:blipFill>
          <a:blip r:embed="rId5" cstate="email"/>
          <a:srcRect/>
          <a:stretch>
            <a:fillRect/>
          </a:stretch>
        </p:blipFill>
        <p:spPr bwMode="auto">
          <a:xfrm>
            <a:off x="6532755" y="6390773"/>
            <a:ext cx="682451" cy="252937"/>
          </a:xfrm>
          <a:prstGeom prst="rect">
            <a:avLst/>
          </a:prstGeom>
          <a:noFill/>
        </p:spPr>
      </p:pic>
      <p:grpSp>
        <p:nvGrpSpPr>
          <p:cNvPr id="9" name="8 Grupo"/>
          <p:cNvGrpSpPr/>
          <p:nvPr userDrawn="1"/>
        </p:nvGrpSpPr>
        <p:grpSpPr>
          <a:xfrm>
            <a:off x="7584958" y="6420095"/>
            <a:ext cx="916132" cy="223615"/>
            <a:chOff x="1403648" y="1988840"/>
            <a:chExt cx="6397461" cy="1584176"/>
          </a:xfrm>
        </p:grpSpPr>
        <p:pic>
          <p:nvPicPr>
            <p:cNvPr id="10" name="Picture 2" descr="Logo des IAD"/>
            <p:cNvPicPr>
              <a:picLocks noChangeAspect="1" noChangeArrowheads="1"/>
            </p:cNvPicPr>
            <p:nvPr/>
          </p:nvPicPr>
          <p:blipFill>
            <a:blip r:embed="rId6" cstate="email"/>
            <a:srcRect l="22639" b="-6667"/>
            <a:stretch>
              <a:fillRect/>
            </a:stretch>
          </p:blipFill>
          <p:spPr bwMode="auto">
            <a:xfrm>
              <a:off x="1403648" y="2420887"/>
              <a:ext cx="6397461" cy="1152129"/>
            </a:xfrm>
            <a:prstGeom prst="rect">
              <a:avLst/>
            </a:prstGeom>
            <a:noFill/>
          </p:spPr>
        </p:pic>
        <p:pic>
          <p:nvPicPr>
            <p:cNvPr id="11" name="Picture 2" descr="Logo des IAD"/>
            <p:cNvPicPr>
              <a:picLocks noChangeAspect="1" noChangeArrowheads="1"/>
            </p:cNvPicPr>
            <p:nvPr/>
          </p:nvPicPr>
          <p:blipFill>
            <a:blip r:embed="rId6" cstate="email"/>
            <a:srcRect r="76490"/>
            <a:stretch>
              <a:fillRect/>
            </a:stretch>
          </p:blipFill>
          <p:spPr bwMode="auto">
            <a:xfrm>
              <a:off x="3419872" y="1988840"/>
              <a:ext cx="1944216" cy="1080120"/>
            </a:xfrm>
            <a:prstGeom prst="rect">
              <a:avLst/>
            </a:prstGeom>
            <a:noFill/>
          </p:spPr>
        </p:pic>
      </p:grpSp>
      <p:pic>
        <p:nvPicPr>
          <p:cNvPr id="12" name="11 Imagen" descr="IBV_3_cc_th.gif"/>
          <p:cNvPicPr>
            <a:picLocks noChangeAspect="1"/>
          </p:cNvPicPr>
          <p:nvPr userDrawn="1"/>
        </p:nvPicPr>
        <p:blipFill>
          <a:blip r:embed="rId7" cstate="email"/>
          <a:stretch>
            <a:fillRect/>
          </a:stretch>
        </p:blipFill>
        <p:spPr>
          <a:xfrm>
            <a:off x="2143108" y="6388015"/>
            <a:ext cx="1000132" cy="277370"/>
          </a:xfrm>
          <a:prstGeom prst="rect">
            <a:avLst/>
          </a:prstGeom>
          <a:solidFill>
            <a:schemeClr val="bg1"/>
          </a:solidFill>
        </p:spPr>
      </p:pic>
      <p:pic>
        <p:nvPicPr>
          <p:cNvPr id="13" name="Picture 2"/>
          <p:cNvPicPr>
            <a:picLocks noChangeAspect="1" noChangeArrowheads="1"/>
          </p:cNvPicPr>
          <p:nvPr userDrawn="1"/>
        </p:nvPicPr>
        <p:blipFill>
          <a:blip r:embed="rId8" cstate="email"/>
          <a:srcRect/>
          <a:stretch>
            <a:fillRect/>
          </a:stretch>
        </p:blipFill>
        <p:spPr bwMode="auto">
          <a:xfrm>
            <a:off x="251520" y="260648"/>
            <a:ext cx="792088" cy="297380"/>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noProof="0" dirty="0" smtClean="0"/>
              <a:t>Haga clic para modificar el estilo de título del patrón</a:t>
            </a:r>
            <a:endParaRPr lang="es-ES_tradnl" noProof="0" dirty="0"/>
          </a:p>
        </p:txBody>
      </p:sp>
      <p:pic>
        <p:nvPicPr>
          <p:cNvPr id="3" name="Picture 2" descr="http://www.cvaconsulting.com/images/logo.gif"/>
          <p:cNvPicPr>
            <a:picLocks noChangeAspect="1" noChangeArrowheads="1"/>
          </p:cNvPicPr>
          <p:nvPr userDrawn="1"/>
        </p:nvPicPr>
        <p:blipFill>
          <a:blip r:embed="rId2" cstate="email"/>
          <a:srcRect/>
          <a:stretch>
            <a:fillRect/>
          </a:stretch>
        </p:blipFill>
        <p:spPr bwMode="auto">
          <a:xfrm>
            <a:off x="3481380" y="6411509"/>
            <a:ext cx="876306" cy="244162"/>
          </a:xfrm>
          <a:prstGeom prst="rect">
            <a:avLst/>
          </a:prstGeom>
          <a:noFill/>
        </p:spPr>
      </p:pic>
      <p:pic>
        <p:nvPicPr>
          <p:cNvPr id="4" name="Picture 3" descr="d:\Profiles\AREMESAL\Mis documentos\Mis imágenes\logo_gandia_gobierno.png"/>
          <p:cNvPicPr>
            <a:picLocks noChangeAspect="1" noChangeArrowheads="1"/>
          </p:cNvPicPr>
          <p:nvPr userDrawn="1"/>
        </p:nvPicPr>
        <p:blipFill>
          <a:blip r:embed="rId3" cstate="email"/>
          <a:srcRect r="63504"/>
          <a:stretch>
            <a:fillRect/>
          </a:stretch>
        </p:blipFill>
        <p:spPr bwMode="auto">
          <a:xfrm>
            <a:off x="4772025" y="6402234"/>
            <a:ext cx="300041" cy="232462"/>
          </a:xfrm>
          <a:prstGeom prst="rect">
            <a:avLst/>
          </a:prstGeom>
          <a:noFill/>
        </p:spPr>
      </p:pic>
      <p:pic>
        <p:nvPicPr>
          <p:cNvPr id="5" name="Picture 1" descr="http://www.mayoresudp.org/b_imagenes/udplogo4.gif"/>
          <p:cNvPicPr>
            <a:picLocks noChangeAspect="1" noChangeArrowheads="1"/>
          </p:cNvPicPr>
          <p:nvPr userDrawn="1"/>
        </p:nvPicPr>
        <p:blipFill>
          <a:blip r:embed="rId4" cstate="email"/>
          <a:srcRect/>
          <a:stretch>
            <a:fillRect/>
          </a:stretch>
        </p:blipFill>
        <p:spPr bwMode="auto">
          <a:xfrm>
            <a:off x="5295908" y="6396634"/>
            <a:ext cx="776290" cy="238125"/>
          </a:xfrm>
          <a:prstGeom prst="rect">
            <a:avLst/>
          </a:prstGeom>
          <a:noFill/>
        </p:spPr>
      </p:pic>
      <p:pic>
        <p:nvPicPr>
          <p:cNvPr id="6" name="Picture 2" descr="MediaTouch 2000 Moodle Partner"/>
          <p:cNvPicPr>
            <a:picLocks noChangeAspect="1" noChangeArrowheads="1"/>
          </p:cNvPicPr>
          <p:nvPr userDrawn="1"/>
        </p:nvPicPr>
        <p:blipFill>
          <a:blip r:embed="rId5" cstate="email"/>
          <a:srcRect/>
          <a:stretch>
            <a:fillRect/>
          </a:stretch>
        </p:blipFill>
        <p:spPr bwMode="auto">
          <a:xfrm>
            <a:off x="6532755" y="6390773"/>
            <a:ext cx="682451" cy="252937"/>
          </a:xfrm>
          <a:prstGeom prst="rect">
            <a:avLst/>
          </a:prstGeom>
          <a:noFill/>
        </p:spPr>
      </p:pic>
      <p:grpSp>
        <p:nvGrpSpPr>
          <p:cNvPr id="7" name="6 Grupo"/>
          <p:cNvGrpSpPr/>
          <p:nvPr userDrawn="1"/>
        </p:nvGrpSpPr>
        <p:grpSpPr>
          <a:xfrm>
            <a:off x="7584958" y="6420095"/>
            <a:ext cx="916132" cy="223615"/>
            <a:chOff x="1403648" y="1988840"/>
            <a:chExt cx="6397461" cy="1584176"/>
          </a:xfrm>
        </p:grpSpPr>
        <p:pic>
          <p:nvPicPr>
            <p:cNvPr id="8" name="Picture 2" descr="Logo des IAD"/>
            <p:cNvPicPr>
              <a:picLocks noChangeAspect="1" noChangeArrowheads="1"/>
            </p:cNvPicPr>
            <p:nvPr/>
          </p:nvPicPr>
          <p:blipFill>
            <a:blip r:embed="rId6" cstate="email"/>
            <a:srcRect l="22639" b="-6667"/>
            <a:stretch>
              <a:fillRect/>
            </a:stretch>
          </p:blipFill>
          <p:spPr bwMode="auto">
            <a:xfrm>
              <a:off x="1403648" y="2420887"/>
              <a:ext cx="6397461" cy="1152129"/>
            </a:xfrm>
            <a:prstGeom prst="rect">
              <a:avLst/>
            </a:prstGeom>
            <a:noFill/>
          </p:spPr>
        </p:pic>
        <p:pic>
          <p:nvPicPr>
            <p:cNvPr id="9" name="Picture 2" descr="Logo des IAD"/>
            <p:cNvPicPr>
              <a:picLocks noChangeAspect="1" noChangeArrowheads="1"/>
            </p:cNvPicPr>
            <p:nvPr/>
          </p:nvPicPr>
          <p:blipFill>
            <a:blip r:embed="rId6" cstate="email"/>
            <a:srcRect r="76490"/>
            <a:stretch>
              <a:fillRect/>
            </a:stretch>
          </p:blipFill>
          <p:spPr bwMode="auto">
            <a:xfrm>
              <a:off x="3419872" y="1988840"/>
              <a:ext cx="1944216" cy="1080120"/>
            </a:xfrm>
            <a:prstGeom prst="rect">
              <a:avLst/>
            </a:prstGeom>
            <a:noFill/>
          </p:spPr>
        </p:pic>
      </p:grpSp>
      <p:pic>
        <p:nvPicPr>
          <p:cNvPr id="10" name="9 Imagen" descr="IBV_3_cc_th.gif"/>
          <p:cNvPicPr>
            <a:picLocks noChangeAspect="1"/>
          </p:cNvPicPr>
          <p:nvPr userDrawn="1"/>
        </p:nvPicPr>
        <p:blipFill>
          <a:blip r:embed="rId7" cstate="email"/>
          <a:stretch>
            <a:fillRect/>
          </a:stretch>
        </p:blipFill>
        <p:spPr>
          <a:xfrm>
            <a:off x="2143108" y="6388015"/>
            <a:ext cx="1000132" cy="277370"/>
          </a:xfrm>
          <a:prstGeom prst="rect">
            <a:avLst/>
          </a:prstGeom>
          <a:solidFill>
            <a:schemeClr val="bg1"/>
          </a:solidFill>
        </p:spPr>
      </p:pic>
      <p:pic>
        <p:nvPicPr>
          <p:cNvPr id="11" name="Picture 2"/>
          <p:cNvPicPr>
            <a:picLocks noChangeAspect="1" noChangeArrowheads="1"/>
          </p:cNvPicPr>
          <p:nvPr userDrawn="1"/>
        </p:nvPicPr>
        <p:blipFill>
          <a:blip r:embed="rId8" cstate="email"/>
          <a:srcRect/>
          <a:stretch>
            <a:fillRect/>
          </a:stretch>
        </p:blipFill>
        <p:spPr bwMode="auto">
          <a:xfrm>
            <a:off x="251520" y="260648"/>
            <a:ext cx="792088" cy="297380"/>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 name="Picture 2" descr="http://www.cvaconsulting.com/images/logo.gif"/>
          <p:cNvPicPr>
            <a:picLocks noChangeAspect="1" noChangeArrowheads="1"/>
          </p:cNvPicPr>
          <p:nvPr userDrawn="1"/>
        </p:nvPicPr>
        <p:blipFill>
          <a:blip r:embed="rId2" cstate="email"/>
          <a:srcRect/>
          <a:stretch>
            <a:fillRect/>
          </a:stretch>
        </p:blipFill>
        <p:spPr bwMode="auto">
          <a:xfrm>
            <a:off x="3481380" y="6411509"/>
            <a:ext cx="876306" cy="244162"/>
          </a:xfrm>
          <a:prstGeom prst="rect">
            <a:avLst/>
          </a:prstGeom>
          <a:noFill/>
        </p:spPr>
      </p:pic>
      <p:pic>
        <p:nvPicPr>
          <p:cNvPr id="3" name="Picture 3" descr="d:\Profiles\AREMESAL\Mis documentos\Mis imágenes\logo_gandia_gobierno.png"/>
          <p:cNvPicPr>
            <a:picLocks noChangeAspect="1" noChangeArrowheads="1"/>
          </p:cNvPicPr>
          <p:nvPr userDrawn="1"/>
        </p:nvPicPr>
        <p:blipFill>
          <a:blip r:embed="rId3" cstate="email"/>
          <a:srcRect r="63504"/>
          <a:stretch>
            <a:fillRect/>
          </a:stretch>
        </p:blipFill>
        <p:spPr bwMode="auto">
          <a:xfrm>
            <a:off x="4772025" y="6402234"/>
            <a:ext cx="300041" cy="232462"/>
          </a:xfrm>
          <a:prstGeom prst="rect">
            <a:avLst/>
          </a:prstGeom>
          <a:noFill/>
        </p:spPr>
      </p:pic>
      <p:pic>
        <p:nvPicPr>
          <p:cNvPr id="4" name="Picture 1" descr="http://www.mayoresudp.org/b_imagenes/udplogo4.gif"/>
          <p:cNvPicPr>
            <a:picLocks noChangeAspect="1" noChangeArrowheads="1"/>
          </p:cNvPicPr>
          <p:nvPr userDrawn="1"/>
        </p:nvPicPr>
        <p:blipFill>
          <a:blip r:embed="rId4" cstate="email"/>
          <a:srcRect/>
          <a:stretch>
            <a:fillRect/>
          </a:stretch>
        </p:blipFill>
        <p:spPr bwMode="auto">
          <a:xfrm>
            <a:off x="5295908" y="6396634"/>
            <a:ext cx="776290" cy="238125"/>
          </a:xfrm>
          <a:prstGeom prst="rect">
            <a:avLst/>
          </a:prstGeom>
          <a:noFill/>
        </p:spPr>
      </p:pic>
      <p:pic>
        <p:nvPicPr>
          <p:cNvPr id="5" name="Picture 2" descr="MediaTouch 2000 Moodle Partner"/>
          <p:cNvPicPr>
            <a:picLocks noChangeAspect="1" noChangeArrowheads="1"/>
          </p:cNvPicPr>
          <p:nvPr userDrawn="1"/>
        </p:nvPicPr>
        <p:blipFill>
          <a:blip r:embed="rId5" cstate="email"/>
          <a:srcRect/>
          <a:stretch>
            <a:fillRect/>
          </a:stretch>
        </p:blipFill>
        <p:spPr bwMode="auto">
          <a:xfrm>
            <a:off x="6532755" y="6390773"/>
            <a:ext cx="682451" cy="252937"/>
          </a:xfrm>
          <a:prstGeom prst="rect">
            <a:avLst/>
          </a:prstGeom>
          <a:noFill/>
        </p:spPr>
      </p:pic>
      <p:grpSp>
        <p:nvGrpSpPr>
          <p:cNvPr id="6" name="5 Grupo"/>
          <p:cNvGrpSpPr/>
          <p:nvPr userDrawn="1"/>
        </p:nvGrpSpPr>
        <p:grpSpPr>
          <a:xfrm>
            <a:off x="7584958" y="6420095"/>
            <a:ext cx="916132" cy="223615"/>
            <a:chOff x="1403648" y="1988840"/>
            <a:chExt cx="6397461" cy="1584176"/>
          </a:xfrm>
        </p:grpSpPr>
        <p:pic>
          <p:nvPicPr>
            <p:cNvPr id="7" name="Picture 2" descr="Logo des IAD"/>
            <p:cNvPicPr>
              <a:picLocks noChangeAspect="1" noChangeArrowheads="1"/>
            </p:cNvPicPr>
            <p:nvPr/>
          </p:nvPicPr>
          <p:blipFill>
            <a:blip r:embed="rId6" cstate="email"/>
            <a:srcRect l="22639" b="-6667"/>
            <a:stretch>
              <a:fillRect/>
            </a:stretch>
          </p:blipFill>
          <p:spPr bwMode="auto">
            <a:xfrm>
              <a:off x="1403648" y="2420887"/>
              <a:ext cx="6397461" cy="1152129"/>
            </a:xfrm>
            <a:prstGeom prst="rect">
              <a:avLst/>
            </a:prstGeom>
            <a:noFill/>
          </p:spPr>
        </p:pic>
        <p:pic>
          <p:nvPicPr>
            <p:cNvPr id="8" name="Picture 2" descr="Logo des IAD"/>
            <p:cNvPicPr>
              <a:picLocks noChangeAspect="1" noChangeArrowheads="1"/>
            </p:cNvPicPr>
            <p:nvPr/>
          </p:nvPicPr>
          <p:blipFill>
            <a:blip r:embed="rId6" cstate="email"/>
            <a:srcRect r="76490"/>
            <a:stretch>
              <a:fillRect/>
            </a:stretch>
          </p:blipFill>
          <p:spPr bwMode="auto">
            <a:xfrm>
              <a:off x="3419872" y="1988840"/>
              <a:ext cx="1944216" cy="1080120"/>
            </a:xfrm>
            <a:prstGeom prst="rect">
              <a:avLst/>
            </a:prstGeom>
            <a:noFill/>
          </p:spPr>
        </p:pic>
      </p:grpSp>
      <p:pic>
        <p:nvPicPr>
          <p:cNvPr id="9" name="8 Imagen" descr="IBV_3_cc_th.gif"/>
          <p:cNvPicPr>
            <a:picLocks noChangeAspect="1"/>
          </p:cNvPicPr>
          <p:nvPr userDrawn="1"/>
        </p:nvPicPr>
        <p:blipFill>
          <a:blip r:embed="rId7" cstate="email"/>
          <a:stretch>
            <a:fillRect/>
          </a:stretch>
        </p:blipFill>
        <p:spPr>
          <a:xfrm>
            <a:off x="2143108" y="6388015"/>
            <a:ext cx="1000132" cy="277370"/>
          </a:xfrm>
          <a:prstGeom prst="rect">
            <a:avLst/>
          </a:prstGeom>
          <a:solidFill>
            <a:schemeClr val="bg1"/>
          </a:solidFill>
        </p:spPr>
      </p:pic>
      <p:pic>
        <p:nvPicPr>
          <p:cNvPr id="10" name="Picture 2"/>
          <p:cNvPicPr>
            <a:picLocks noChangeAspect="1" noChangeArrowheads="1"/>
          </p:cNvPicPr>
          <p:nvPr userDrawn="1"/>
        </p:nvPicPr>
        <p:blipFill>
          <a:blip r:embed="rId8" cstate="email"/>
          <a:srcRect/>
          <a:stretch>
            <a:fillRect/>
          </a:stretch>
        </p:blipFill>
        <p:spPr bwMode="auto">
          <a:xfrm>
            <a:off x="251520" y="260648"/>
            <a:ext cx="792088" cy="297380"/>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_tradnl" dirty="0" smtClean="0"/>
              <a:t>Haga clic </a:t>
            </a:r>
            <a:r>
              <a:rPr lang="es-ES_tradnl" noProof="0" dirty="0" smtClean="0"/>
              <a:t>para</a:t>
            </a:r>
            <a:r>
              <a:rPr lang="es-ES_tradnl" dirty="0" smtClean="0"/>
              <a:t> modificar el estilo de título del patrón</a:t>
            </a:r>
            <a:endParaRPr lang="es-ES_tradnl" dirty="0"/>
          </a:p>
        </p:txBody>
      </p:sp>
      <p:sp>
        <p:nvSpPr>
          <p:cNvPr id="3" name="2 Marcador de contenido"/>
          <p:cNvSpPr>
            <a:spLocks noGrp="1"/>
          </p:cNvSpPr>
          <p:nvPr>
            <p:ph idx="1"/>
          </p:nvPr>
        </p:nvSpPr>
        <p:spPr>
          <a:xfrm>
            <a:off x="3575050" y="273050"/>
            <a:ext cx="5111750" cy="5853113"/>
          </a:xfrm>
        </p:spPr>
        <p:txBody>
          <a:bodyPr/>
          <a:lstStyle>
            <a:lvl1pPr>
              <a:defRPr sz="2400"/>
            </a:lvl1pPr>
            <a:lvl2pPr>
              <a:defRPr sz="2200"/>
            </a:lvl2pPr>
            <a:lvl3pPr>
              <a:defRPr sz="2000"/>
            </a:lvl3pPr>
            <a:lvl4pPr>
              <a:defRPr sz="2000"/>
            </a:lvl4pPr>
            <a:lvl5pPr>
              <a:defRPr sz="2000"/>
            </a:lvl5pPr>
            <a:lvl6pPr>
              <a:defRPr sz="2000"/>
            </a:lvl6pPr>
            <a:lvl7pPr>
              <a:defRPr sz="2000"/>
            </a:lvl7pPr>
            <a:lvl8pPr>
              <a:defRPr sz="2000"/>
            </a:lvl8pPr>
            <a:lvl9pPr>
              <a:defRPr sz="2000"/>
            </a:lvl9pPr>
          </a:lstStyle>
          <a:p>
            <a:pPr lvl="0"/>
            <a:r>
              <a:rPr lang="es-ES_tradnl" noProof="0" dirty="0" smtClean="0"/>
              <a:t>Haga</a:t>
            </a:r>
            <a:r>
              <a:rPr lang="es-ES_tradnl" dirty="0" smtClean="0"/>
              <a:t>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noProof="0" dirty="0" smtClean="0"/>
              <a:t>Haga clic para modificar el estilo de texto del patrón</a:t>
            </a:r>
          </a:p>
        </p:txBody>
      </p:sp>
      <p:pic>
        <p:nvPicPr>
          <p:cNvPr id="5" name="Picture 2" descr="http://www.cvaconsulting.com/images/logo.gif"/>
          <p:cNvPicPr>
            <a:picLocks noChangeAspect="1" noChangeArrowheads="1"/>
          </p:cNvPicPr>
          <p:nvPr userDrawn="1"/>
        </p:nvPicPr>
        <p:blipFill>
          <a:blip r:embed="rId2" cstate="email"/>
          <a:srcRect/>
          <a:stretch>
            <a:fillRect/>
          </a:stretch>
        </p:blipFill>
        <p:spPr bwMode="auto">
          <a:xfrm>
            <a:off x="3481380" y="6411509"/>
            <a:ext cx="876306" cy="244162"/>
          </a:xfrm>
          <a:prstGeom prst="rect">
            <a:avLst/>
          </a:prstGeom>
          <a:noFill/>
        </p:spPr>
      </p:pic>
      <p:pic>
        <p:nvPicPr>
          <p:cNvPr id="6" name="Picture 3" descr="d:\Profiles\AREMESAL\Mis documentos\Mis imágenes\logo_gandia_gobierno.png"/>
          <p:cNvPicPr>
            <a:picLocks noChangeAspect="1" noChangeArrowheads="1"/>
          </p:cNvPicPr>
          <p:nvPr userDrawn="1"/>
        </p:nvPicPr>
        <p:blipFill>
          <a:blip r:embed="rId3" cstate="email"/>
          <a:srcRect r="63504"/>
          <a:stretch>
            <a:fillRect/>
          </a:stretch>
        </p:blipFill>
        <p:spPr bwMode="auto">
          <a:xfrm>
            <a:off x="4772025" y="6402234"/>
            <a:ext cx="300041" cy="232462"/>
          </a:xfrm>
          <a:prstGeom prst="rect">
            <a:avLst/>
          </a:prstGeom>
          <a:noFill/>
        </p:spPr>
      </p:pic>
      <p:pic>
        <p:nvPicPr>
          <p:cNvPr id="7" name="Picture 1" descr="http://www.mayoresudp.org/b_imagenes/udplogo4.gif"/>
          <p:cNvPicPr>
            <a:picLocks noChangeAspect="1" noChangeArrowheads="1"/>
          </p:cNvPicPr>
          <p:nvPr userDrawn="1"/>
        </p:nvPicPr>
        <p:blipFill>
          <a:blip r:embed="rId4" cstate="email"/>
          <a:srcRect/>
          <a:stretch>
            <a:fillRect/>
          </a:stretch>
        </p:blipFill>
        <p:spPr bwMode="auto">
          <a:xfrm>
            <a:off x="5295908" y="6396634"/>
            <a:ext cx="776290" cy="238125"/>
          </a:xfrm>
          <a:prstGeom prst="rect">
            <a:avLst/>
          </a:prstGeom>
          <a:noFill/>
        </p:spPr>
      </p:pic>
      <p:pic>
        <p:nvPicPr>
          <p:cNvPr id="8" name="Picture 2" descr="MediaTouch 2000 Moodle Partner"/>
          <p:cNvPicPr>
            <a:picLocks noChangeAspect="1" noChangeArrowheads="1"/>
          </p:cNvPicPr>
          <p:nvPr userDrawn="1"/>
        </p:nvPicPr>
        <p:blipFill>
          <a:blip r:embed="rId5" cstate="email"/>
          <a:srcRect/>
          <a:stretch>
            <a:fillRect/>
          </a:stretch>
        </p:blipFill>
        <p:spPr bwMode="auto">
          <a:xfrm>
            <a:off x="6532755" y="6390773"/>
            <a:ext cx="682451" cy="252937"/>
          </a:xfrm>
          <a:prstGeom prst="rect">
            <a:avLst/>
          </a:prstGeom>
          <a:noFill/>
        </p:spPr>
      </p:pic>
      <p:grpSp>
        <p:nvGrpSpPr>
          <p:cNvPr id="9" name="8 Grupo"/>
          <p:cNvGrpSpPr/>
          <p:nvPr userDrawn="1"/>
        </p:nvGrpSpPr>
        <p:grpSpPr>
          <a:xfrm>
            <a:off x="7584958" y="6420095"/>
            <a:ext cx="916132" cy="223615"/>
            <a:chOff x="1403648" y="1988840"/>
            <a:chExt cx="6397461" cy="1584176"/>
          </a:xfrm>
        </p:grpSpPr>
        <p:pic>
          <p:nvPicPr>
            <p:cNvPr id="10" name="Picture 2" descr="Logo des IAD"/>
            <p:cNvPicPr>
              <a:picLocks noChangeAspect="1" noChangeArrowheads="1"/>
            </p:cNvPicPr>
            <p:nvPr/>
          </p:nvPicPr>
          <p:blipFill>
            <a:blip r:embed="rId6" cstate="email"/>
            <a:srcRect l="22639" b="-6667"/>
            <a:stretch>
              <a:fillRect/>
            </a:stretch>
          </p:blipFill>
          <p:spPr bwMode="auto">
            <a:xfrm>
              <a:off x="1403648" y="2420887"/>
              <a:ext cx="6397461" cy="1152129"/>
            </a:xfrm>
            <a:prstGeom prst="rect">
              <a:avLst/>
            </a:prstGeom>
            <a:noFill/>
          </p:spPr>
        </p:pic>
        <p:pic>
          <p:nvPicPr>
            <p:cNvPr id="11" name="Picture 2" descr="Logo des IAD"/>
            <p:cNvPicPr>
              <a:picLocks noChangeAspect="1" noChangeArrowheads="1"/>
            </p:cNvPicPr>
            <p:nvPr/>
          </p:nvPicPr>
          <p:blipFill>
            <a:blip r:embed="rId6" cstate="email"/>
            <a:srcRect r="76490"/>
            <a:stretch>
              <a:fillRect/>
            </a:stretch>
          </p:blipFill>
          <p:spPr bwMode="auto">
            <a:xfrm>
              <a:off x="3419872" y="1988840"/>
              <a:ext cx="1944216" cy="1080120"/>
            </a:xfrm>
            <a:prstGeom prst="rect">
              <a:avLst/>
            </a:prstGeom>
            <a:noFill/>
          </p:spPr>
        </p:pic>
      </p:grpSp>
      <p:pic>
        <p:nvPicPr>
          <p:cNvPr id="12" name="11 Imagen" descr="IBV_3_cc_th.gif"/>
          <p:cNvPicPr>
            <a:picLocks noChangeAspect="1"/>
          </p:cNvPicPr>
          <p:nvPr userDrawn="1"/>
        </p:nvPicPr>
        <p:blipFill>
          <a:blip r:embed="rId7" cstate="email"/>
          <a:stretch>
            <a:fillRect/>
          </a:stretch>
        </p:blipFill>
        <p:spPr>
          <a:xfrm>
            <a:off x="2143108" y="6388015"/>
            <a:ext cx="1000132" cy="277370"/>
          </a:xfrm>
          <a:prstGeom prst="rect">
            <a:avLst/>
          </a:prstGeom>
          <a:solidFill>
            <a:schemeClr val="bg1"/>
          </a:solidFill>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7 Imagen" descr="Capitular.jpg"/>
          <p:cNvPicPr>
            <a:picLocks noChangeAspect="1"/>
          </p:cNvPicPr>
          <p:nvPr/>
        </p:nvPicPr>
        <p:blipFill>
          <a:blip r:embed="rId3" cstate="email"/>
          <a:stretch>
            <a:fillRect/>
          </a:stretch>
        </p:blipFill>
        <p:spPr>
          <a:xfrm>
            <a:off x="1069" y="0"/>
            <a:ext cx="9141862" cy="6858000"/>
          </a:xfrm>
          <a:prstGeom prst="rect">
            <a:avLst/>
          </a:prstGeom>
        </p:spPr>
      </p:pic>
      <p:sp>
        <p:nvSpPr>
          <p:cNvPr id="2" name="1 Marcador de título"/>
          <p:cNvSpPr>
            <a:spLocks noGrp="1"/>
          </p:cNvSpPr>
          <p:nvPr>
            <p:ph type="title"/>
          </p:nvPr>
        </p:nvSpPr>
        <p:spPr>
          <a:xfrm>
            <a:off x="5004048" y="2420888"/>
            <a:ext cx="3240360" cy="1575047"/>
          </a:xfrm>
          <a:prstGeom prst="rect">
            <a:avLst/>
          </a:prstGeom>
        </p:spPr>
        <p:txBody>
          <a:bodyPr vert="horz" lIns="91440" tIns="45720" rIns="91440" bIns="45720" rtlCol="0" anchor="b" anchorCtr="0">
            <a:noAutofit/>
          </a:bodyPr>
          <a:lstStyle/>
          <a:p>
            <a:r>
              <a:rPr lang="es-ES_tradnl" noProof="0" dirty="0" smtClean="0"/>
              <a:t>Haga</a:t>
            </a:r>
            <a:r>
              <a:rPr lang="es-ES_tradnl" dirty="0" smtClean="0"/>
              <a:t> clic para </a:t>
            </a:r>
            <a:r>
              <a:rPr lang="es-ES_tradnl" noProof="0" dirty="0" smtClean="0"/>
              <a:t>introducir</a:t>
            </a:r>
            <a:r>
              <a:rPr lang="es-ES_tradnl" dirty="0" smtClean="0"/>
              <a:t> el titular del apartado</a:t>
            </a:r>
            <a:endParaRPr lang="es-ES_tradnl" dirty="0"/>
          </a:p>
        </p:txBody>
      </p:sp>
      <p:sp>
        <p:nvSpPr>
          <p:cNvPr id="3" name="2 Marcador de texto"/>
          <p:cNvSpPr>
            <a:spLocks noGrp="1"/>
          </p:cNvSpPr>
          <p:nvPr>
            <p:ph type="body" idx="1"/>
          </p:nvPr>
        </p:nvSpPr>
        <p:spPr>
          <a:xfrm>
            <a:off x="5004048" y="4149080"/>
            <a:ext cx="3240360" cy="1512168"/>
          </a:xfrm>
          <a:prstGeom prst="rect">
            <a:avLst/>
          </a:prstGeom>
        </p:spPr>
        <p:txBody>
          <a:bodyPr vert="horz" lIns="91440" tIns="45720" rIns="91440" bIns="45720" rtlCol="0">
            <a:normAutofit/>
          </a:bodyPr>
          <a:lstStyle/>
          <a:p>
            <a:pPr lvl="0"/>
            <a:r>
              <a:rPr lang="es-ES_tradnl" noProof="0" dirty="0" smtClean="0"/>
              <a:t>Haga</a:t>
            </a:r>
            <a:r>
              <a:rPr lang="es-ES_tradnl" dirty="0" smtClean="0"/>
              <a:t> clic para modificar el </a:t>
            </a:r>
            <a:r>
              <a:rPr lang="es-ES_tradnl" noProof="0" dirty="0" smtClean="0"/>
              <a:t>estilo</a:t>
            </a:r>
            <a:r>
              <a:rPr lang="es-ES_tradnl" dirty="0" smtClean="0"/>
              <a:t> de </a:t>
            </a:r>
            <a:r>
              <a:rPr lang="es-ES_tradnl" noProof="0" dirty="0" smtClean="0"/>
              <a:t>texto</a:t>
            </a:r>
            <a:r>
              <a:rPr lang="es-ES_tradnl" dirty="0" smtClean="0"/>
              <a:t> del patrón</a:t>
            </a:r>
          </a:p>
        </p:txBody>
      </p:sp>
    </p:spTree>
  </p:cSld>
  <p:clrMap bg1="lt1" tx1="dk1" bg2="lt2" tx2="dk2" accent1="accent1" accent2="accent2" accent3="accent3" accent4="accent4" accent5="accent5" accent6="accent6" hlink="hlink" folHlink="folHlink"/>
  <p:sldLayoutIdLst>
    <p:sldLayoutId id="2147483662" r:id="rId1"/>
  </p:sldLayoutIdLst>
  <p:txStyles>
    <p:titleStyle>
      <a:lvl1pPr algn="l" defTabSz="914400" rtl="0" eaLnBrk="1" latinLnBrk="0" hangingPunct="1">
        <a:spcBef>
          <a:spcPct val="0"/>
        </a:spcBef>
        <a:buNone/>
        <a:defRPr sz="2800" kern="1200">
          <a:solidFill>
            <a:schemeClr val="bg1"/>
          </a:solidFill>
          <a:latin typeface="+mj-lt"/>
          <a:ea typeface="+mj-ea"/>
          <a:cs typeface="+mj-cs"/>
        </a:defRPr>
      </a:lvl1pPr>
    </p:titleStyle>
    <p:bodyStyle>
      <a:lvl1pPr marL="216000" indent="-21600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noProof="0" dirty="0" smtClean="0"/>
              <a:t>Haga clic para modificar el estilo de título del patrón</a:t>
            </a:r>
            <a:endParaRPr lang="es-ES_tradnl" noProof="0"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dirty="0" smtClean="0"/>
              <a:t>Haga clic </a:t>
            </a:r>
            <a:r>
              <a:rPr lang="es-ES_tradnl" noProof="0" dirty="0" smtClean="0"/>
              <a:t>para</a:t>
            </a:r>
            <a:r>
              <a:rPr lang="es-ES_tradnl" dirty="0" smtClean="0"/>
              <a:t>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sp>
        <p:nvSpPr>
          <p:cNvPr id="10" name="9 CuadroTexto"/>
          <p:cNvSpPr txBox="1"/>
          <p:nvPr/>
        </p:nvSpPr>
        <p:spPr>
          <a:xfrm>
            <a:off x="395536" y="6487452"/>
            <a:ext cx="2952328" cy="253916"/>
          </a:xfrm>
          <a:prstGeom prst="rect">
            <a:avLst/>
          </a:prstGeom>
          <a:noFill/>
        </p:spPr>
        <p:txBody>
          <a:bodyPr wrap="square" rtlCol="0" anchor="b" anchorCtr="0">
            <a:spAutoFit/>
          </a:bodyPr>
          <a:lstStyle/>
          <a:p>
            <a:r>
              <a:rPr lang="en-GB" sz="1050" dirty="0" smtClean="0">
                <a:solidFill>
                  <a:srgbClr val="898989"/>
                </a:solidFill>
              </a:rPr>
              <a:t>AWARE Project Consortium</a:t>
            </a:r>
            <a:endParaRPr lang="en-GB" sz="1050" dirty="0">
              <a:solidFill>
                <a:srgbClr val="898989"/>
              </a:solidFill>
            </a:endParaRPr>
          </a:p>
        </p:txBody>
      </p:sp>
      <p:pic>
        <p:nvPicPr>
          <p:cNvPr id="5" name="Picture 2"/>
          <p:cNvPicPr>
            <a:picLocks noChangeAspect="1" noChangeArrowheads="1"/>
          </p:cNvPicPr>
          <p:nvPr userDrawn="1"/>
        </p:nvPicPr>
        <p:blipFill>
          <a:blip r:embed="rId13" cstate="email"/>
          <a:srcRect/>
          <a:stretch>
            <a:fillRect/>
          </a:stretch>
        </p:blipFill>
        <p:spPr bwMode="auto">
          <a:xfrm>
            <a:off x="251520" y="260648"/>
            <a:ext cx="792088" cy="29738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7" r:id="rId3"/>
    <p:sldLayoutId id="2147483668" r:id="rId4"/>
    <p:sldLayoutId id="2147483691" r:id="rId5"/>
    <p:sldLayoutId id="2147483669" r:id="rId6"/>
    <p:sldLayoutId id="2147483670" r:id="rId7"/>
    <p:sldLayoutId id="2147483671" r:id="rId8"/>
    <p:sldLayoutId id="2147483672" r:id="rId9"/>
    <p:sldLayoutId id="2147483673" r:id="rId10"/>
    <p:sldLayoutId id="2147483674" r:id="rId11"/>
  </p:sldLayoutIdLst>
  <p:txStyles>
    <p:titleStyle>
      <a:lvl1pPr algn="ctr" defTabSz="914400" rtl="0" eaLnBrk="1" latinLnBrk="0" hangingPunct="1">
        <a:spcBef>
          <a:spcPct val="0"/>
        </a:spcBef>
        <a:buNone/>
        <a:defRPr sz="2800" b="1" kern="1200">
          <a:solidFill>
            <a:srgbClr val="64A0C8"/>
          </a:solidFill>
          <a:latin typeface="+mj-lt"/>
          <a:ea typeface="+mj-ea"/>
          <a:cs typeface="+mj-cs"/>
        </a:defRPr>
      </a:lvl1pPr>
    </p:titleStyle>
    <p:bodyStyle>
      <a:lvl1pPr marL="342900" indent="-342900" algn="l" defTabSz="914400" rtl="0" eaLnBrk="1" latinLnBrk="0" hangingPunct="1">
        <a:spcBef>
          <a:spcPct val="20000"/>
        </a:spcBef>
        <a:buClr>
          <a:srgbClr val="64A0C8"/>
        </a:buClr>
        <a:buFont typeface="Arial" pitchFamily="34" charset="0"/>
        <a:buChar char="•"/>
        <a:defRPr sz="2400" kern="1200">
          <a:solidFill>
            <a:srgbClr val="404040"/>
          </a:solidFill>
          <a:latin typeface="+mn-lt"/>
          <a:ea typeface="+mn-ea"/>
          <a:cs typeface="+mn-cs"/>
        </a:defRPr>
      </a:lvl1pPr>
      <a:lvl2pPr marL="648000" indent="-285750" algn="l" defTabSz="914400" rtl="0" eaLnBrk="1" latinLnBrk="0" hangingPunct="1">
        <a:spcBef>
          <a:spcPct val="20000"/>
        </a:spcBef>
        <a:buClr>
          <a:srgbClr val="64A0C8"/>
        </a:buClr>
        <a:buFont typeface="Calibri" pitchFamily="34" charset="0"/>
        <a:buChar char="–"/>
        <a:defRPr sz="2200" kern="1200">
          <a:solidFill>
            <a:srgbClr val="404040"/>
          </a:solidFill>
          <a:latin typeface="+mn-lt"/>
          <a:ea typeface="+mn-ea"/>
          <a:cs typeface="+mn-cs"/>
        </a:defRPr>
      </a:lvl2pPr>
      <a:lvl3pPr marL="900000" indent="-228600" algn="l" defTabSz="914400" rtl="0" eaLnBrk="1" latinLnBrk="0" hangingPunct="1">
        <a:spcBef>
          <a:spcPct val="20000"/>
        </a:spcBef>
        <a:buClr>
          <a:srgbClr val="64A0C8"/>
        </a:buClr>
        <a:buFont typeface="Wingdings" pitchFamily="2" charset="2"/>
        <a:buChar char="§"/>
        <a:defRPr sz="2000" kern="1200">
          <a:solidFill>
            <a:srgbClr val="404040"/>
          </a:solidFill>
          <a:latin typeface="+mn-lt"/>
          <a:ea typeface="+mn-ea"/>
          <a:cs typeface="+mn-cs"/>
        </a:defRPr>
      </a:lvl3pPr>
      <a:lvl4pPr marL="1152000" indent="-228600" algn="l" defTabSz="914400" rtl="0" eaLnBrk="1" latinLnBrk="0" hangingPunct="1">
        <a:spcBef>
          <a:spcPct val="20000"/>
        </a:spcBef>
        <a:buClr>
          <a:srgbClr val="64A0C8"/>
        </a:buClr>
        <a:buFont typeface="Arial" pitchFamily="34" charset="0"/>
        <a:buChar char="◦"/>
        <a:defRPr sz="2000" kern="1200">
          <a:solidFill>
            <a:srgbClr val="404040"/>
          </a:solidFill>
          <a:latin typeface="+mn-lt"/>
          <a:ea typeface="+mn-ea"/>
          <a:cs typeface="+mn-cs"/>
        </a:defRPr>
      </a:lvl4pPr>
      <a:lvl5pPr marL="1440000" indent="-228600" algn="l" defTabSz="914400" rtl="0" eaLnBrk="1" latinLnBrk="0" hangingPunct="1">
        <a:spcBef>
          <a:spcPct val="20000"/>
        </a:spcBef>
        <a:buClr>
          <a:srgbClr val="64A0C8"/>
        </a:buClr>
        <a:buFont typeface="Wingdings" pitchFamily="2" charset="2"/>
        <a:buChar char=""/>
        <a:defRPr sz="2000" kern="1200">
          <a:solidFill>
            <a:srgbClr val="40404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6" r:id="rId1"/>
    <p:sldLayoutId id="2147483692"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3" cstate="email"/>
          <a:srcRect/>
          <a:stretch>
            <a:fillRect/>
          </a:stretch>
        </p:blipFill>
        <p:spPr bwMode="auto">
          <a:xfrm>
            <a:off x="251520" y="260648"/>
            <a:ext cx="792088" cy="29738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4" cstate="email"/>
          <a:srcRect/>
          <a:stretch>
            <a:fillRect/>
          </a:stretch>
        </p:blipFill>
        <p:spPr bwMode="auto">
          <a:xfrm>
            <a:off x="251520" y="260648"/>
            <a:ext cx="792088" cy="29738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2" r:id="rId1"/>
    <p:sldLayoutId id="214748369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4.xml"/><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348881"/>
            <a:ext cx="5110336" cy="1728191"/>
          </a:xfrm>
        </p:spPr>
        <p:txBody>
          <a:bodyPr/>
          <a:lstStyle/>
          <a:p>
            <a:r>
              <a:rPr lang="en-GB" smtClean="0"/>
              <a:t>AWARE PROJECT – AGEING WORKFORCE TOWARDS AN ACTIVE RETIREMENT</a:t>
            </a:r>
            <a:endParaRPr lang="es-ES"/>
          </a:p>
        </p:txBody>
      </p:sp>
      <p:sp>
        <p:nvSpPr>
          <p:cNvPr id="3" name="2 Subtítulo"/>
          <p:cNvSpPr>
            <a:spLocks noGrp="1"/>
          </p:cNvSpPr>
          <p:nvPr>
            <p:ph type="subTitle" idx="1"/>
          </p:nvPr>
        </p:nvSpPr>
        <p:spPr>
          <a:xfrm>
            <a:off x="683568" y="4221088"/>
            <a:ext cx="5112568" cy="1080121"/>
          </a:xfrm>
        </p:spPr>
        <p:txBody>
          <a:bodyPr/>
          <a:lstStyle/>
          <a:p>
            <a:r>
              <a:rPr lang="en-US" dirty="0" smtClean="0"/>
              <a:t>Alberto </a:t>
            </a:r>
            <a:r>
              <a:rPr lang="en-US" dirty="0" err="1" smtClean="0"/>
              <a:t>Ferreras-Remesal</a:t>
            </a:r>
            <a:endParaRPr lang="en-US" dirty="0" smtClean="0"/>
          </a:p>
          <a:p>
            <a:r>
              <a:rPr lang="en-US" dirty="0" smtClean="0"/>
              <a:t>Institute of Biomechanics of Valencia</a:t>
            </a:r>
          </a:p>
          <a:p>
            <a:endParaRPr lang="en-US" dirty="0" smtClean="0"/>
          </a:p>
          <a:p>
            <a:r>
              <a:rPr lang="en-US" dirty="0" smtClean="0"/>
              <a:t>IFA 2012 – Prague – May 31th 2012</a:t>
            </a:r>
            <a:endParaRPr lang="en-US" dirty="0">
              <a:solidFill>
                <a:srgbClr val="FF0000"/>
              </a:solidFill>
            </a:endParaRPr>
          </a:p>
        </p:txBody>
      </p:sp>
      <p:pic>
        <p:nvPicPr>
          <p:cNvPr id="5" name="Picture 2"/>
          <p:cNvPicPr>
            <a:picLocks noChangeAspect="1" noChangeArrowheads="1"/>
          </p:cNvPicPr>
          <p:nvPr/>
        </p:nvPicPr>
        <p:blipFill>
          <a:blip r:embed="rId2" cstate="email"/>
          <a:srcRect/>
          <a:stretch>
            <a:fillRect/>
          </a:stretch>
        </p:blipFill>
        <p:spPr bwMode="auto">
          <a:xfrm>
            <a:off x="323528" y="476672"/>
            <a:ext cx="2153969" cy="808683"/>
          </a:xfrm>
          <a:prstGeom prst="rect">
            <a:avLst/>
          </a:prstGeom>
          <a:noFill/>
          <a:ln w="9525">
            <a:noFill/>
            <a:miter lim="800000"/>
            <a:headEnd/>
            <a:tailEnd/>
          </a:ln>
        </p:spPr>
      </p:pic>
      <p:pic>
        <p:nvPicPr>
          <p:cNvPr id="6" name="5 Imagen" descr="IBV_3_cc_th.gif"/>
          <p:cNvPicPr>
            <a:picLocks noChangeAspect="1"/>
          </p:cNvPicPr>
          <p:nvPr/>
        </p:nvPicPr>
        <p:blipFill>
          <a:blip r:embed="rId3" cstate="email"/>
          <a:stretch>
            <a:fillRect/>
          </a:stretch>
        </p:blipFill>
        <p:spPr>
          <a:xfrm>
            <a:off x="5724128" y="4221088"/>
            <a:ext cx="3115728" cy="864096"/>
          </a:xfrm>
          <a:prstGeom prst="rect">
            <a:avLst/>
          </a:prstGeom>
          <a:solidFill>
            <a:schemeClr val="bg1"/>
          </a:solid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Work done</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514350" indent="-514350"/>
            <a:r>
              <a:rPr lang="en-GB" dirty="0" smtClean="0"/>
              <a:t>Work done</a:t>
            </a:r>
          </a:p>
        </p:txBody>
      </p:sp>
      <p:sp>
        <p:nvSpPr>
          <p:cNvPr id="3" name="2 Marcador de contenido"/>
          <p:cNvSpPr>
            <a:spLocks noGrp="1"/>
          </p:cNvSpPr>
          <p:nvPr>
            <p:ph idx="1"/>
          </p:nvPr>
        </p:nvSpPr>
        <p:spPr>
          <a:xfrm>
            <a:off x="457200" y="1124744"/>
            <a:ext cx="4978896" cy="5472608"/>
          </a:xfrm>
        </p:spPr>
        <p:txBody>
          <a:bodyPr>
            <a:normAutofit fontScale="85000" lnSpcReduction="20000"/>
          </a:bodyPr>
          <a:lstStyle/>
          <a:p>
            <a:r>
              <a:rPr lang="en-US" dirty="0" smtClean="0"/>
              <a:t>Definition of </a:t>
            </a:r>
            <a:r>
              <a:rPr lang="en-US" b="1" dirty="0" smtClean="0"/>
              <a:t>requirements and needs</a:t>
            </a:r>
          </a:p>
          <a:p>
            <a:pPr lvl="1"/>
            <a:r>
              <a:rPr lang="en-US" dirty="0" smtClean="0"/>
              <a:t>Discussion groups with older workers (3), retired  and companies (2).		</a:t>
            </a:r>
          </a:p>
          <a:p>
            <a:pPr lvl="1"/>
            <a:r>
              <a:rPr lang="en-US" dirty="0" smtClean="0"/>
              <a:t>Questionnaires (206) addressed to elderly people.</a:t>
            </a:r>
          </a:p>
          <a:p>
            <a:pPr lvl="1"/>
            <a:r>
              <a:rPr lang="en-US" dirty="0" smtClean="0"/>
              <a:t>Literature review:</a:t>
            </a:r>
          </a:p>
          <a:p>
            <a:pPr lvl="2"/>
            <a:r>
              <a:rPr lang="en-US" dirty="0" smtClean="0"/>
              <a:t>Relation between elderly people and software.</a:t>
            </a:r>
            <a:r>
              <a:rPr lang="en-US" dirty="0" smtClean="0">
                <a:solidFill>
                  <a:srgbClr val="FFC000"/>
                </a:solidFill>
              </a:rPr>
              <a:t> </a:t>
            </a:r>
            <a:endParaRPr lang="en-US" dirty="0" smtClean="0"/>
          </a:p>
          <a:p>
            <a:pPr lvl="2"/>
            <a:r>
              <a:rPr lang="en-US" dirty="0" smtClean="0"/>
              <a:t>Knowledge transfer and SN methodologies.</a:t>
            </a:r>
            <a:r>
              <a:rPr lang="en-US" dirty="0" smtClean="0">
                <a:solidFill>
                  <a:srgbClr val="FFC000"/>
                </a:solidFill>
              </a:rPr>
              <a:t> </a:t>
            </a:r>
            <a:endParaRPr lang="en-US" dirty="0" smtClean="0"/>
          </a:p>
          <a:p>
            <a:pPr lvl="1"/>
            <a:r>
              <a:rPr lang="en-US" dirty="0" smtClean="0"/>
              <a:t>Laboratory tests with elderly people using different SN and web platforms (eye tracking, functional and emotional analysis).</a:t>
            </a:r>
          </a:p>
          <a:p>
            <a:pPr lvl="1"/>
            <a:r>
              <a:rPr lang="en-US" dirty="0" smtClean="0"/>
              <a:t>Integration of these results: </a:t>
            </a:r>
            <a:r>
              <a:rPr lang="en-US" i="1" dirty="0" smtClean="0"/>
              <a:t>Definition of </a:t>
            </a:r>
            <a:r>
              <a:rPr lang="en-GB" i="1" dirty="0" smtClean="0"/>
              <a:t>technical guidelines for the social network and the entire system</a:t>
            </a:r>
            <a:r>
              <a:rPr lang="en-GB" dirty="0" smtClean="0"/>
              <a:t>.	</a:t>
            </a:r>
          </a:p>
          <a:p>
            <a:r>
              <a:rPr lang="en-GB" b="1" dirty="0" smtClean="0"/>
              <a:t>Development of the system</a:t>
            </a:r>
            <a:r>
              <a:rPr lang="en-GB" dirty="0" smtClean="0"/>
              <a:t>: Social Network, Knowledge Management, ICT training, Environment adaptation module.	</a:t>
            </a:r>
            <a:endParaRPr lang="en-US" dirty="0" smtClean="0"/>
          </a:p>
          <a:p>
            <a:endParaRPr lang="en-US" dirty="0"/>
          </a:p>
        </p:txBody>
      </p:sp>
      <p:pic>
        <p:nvPicPr>
          <p:cNvPr id="4" name="Picture 2" descr="bmp01_20100930184400078"/>
          <p:cNvPicPr>
            <a:picLocks noChangeAspect="1" noChangeArrowheads="1"/>
          </p:cNvPicPr>
          <p:nvPr/>
        </p:nvPicPr>
        <p:blipFill>
          <a:blip r:embed="rId2" cstate="email"/>
          <a:srcRect/>
          <a:stretch>
            <a:fillRect/>
          </a:stretch>
        </p:blipFill>
        <p:spPr bwMode="auto">
          <a:xfrm>
            <a:off x="5724128" y="1124744"/>
            <a:ext cx="2274645" cy="1872208"/>
          </a:xfrm>
          <a:prstGeom prst="rect">
            <a:avLst/>
          </a:prstGeom>
          <a:noFill/>
          <a:ln w="9525">
            <a:noFill/>
            <a:miter lim="800000"/>
            <a:headEnd/>
            <a:tailEnd/>
          </a:ln>
        </p:spPr>
      </p:pic>
      <p:pic>
        <p:nvPicPr>
          <p:cNvPr id="6" name="Picture 3" descr="Heatmap facebook tarea 2"/>
          <p:cNvPicPr>
            <a:picLocks noChangeAspect="1" noChangeArrowheads="1"/>
          </p:cNvPicPr>
          <p:nvPr/>
        </p:nvPicPr>
        <p:blipFill>
          <a:blip r:embed="rId3" cstate="email"/>
          <a:srcRect b="11582"/>
          <a:stretch>
            <a:fillRect/>
          </a:stretch>
        </p:blipFill>
        <p:spPr bwMode="auto">
          <a:xfrm>
            <a:off x="5580112" y="4365104"/>
            <a:ext cx="2833936" cy="1800200"/>
          </a:xfrm>
          <a:prstGeom prst="rect">
            <a:avLst/>
          </a:prstGeom>
          <a:noFill/>
          <a:ln w="9525">
            <a:noFill/>
            <a:miter lim="800000"/>
            <a:headEnd/>
            <a:tailEnd/>
          </a:ln>
        </p:spPr>
      </p:pic>
      <p:pic>
        <p:nvPicPr>
          <p:cNvPr id="5" name="Picture 2" descr="Fallo usuario levanta hoja.bmp"/>
          <p:cNvPicPr>
            <a:picLocks noChangeAspect="1" noChangeArrowheads="1"/>
          </p:cNvPicPr>
          <p:nvPr/>
        </p:nvPicPr>
        <p:blipFill>
          <a:blip r:embed="rId4" cstate="email"/>
          <a:srcRect/>
          <a:stretch>
            <a:fillRect/>
          </a:stretch>
        </p:blipFill>
        <p:spPr bwMode="auto">
          <a:xfrm>
            <a:off x="6228184" y="2636912"/>
            <a:ext cx="2612149" cy="17269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err="1" smtClean="0"/>
              <a:t>Pilot</a:t>
            </a:r>
            <a:r>
              <a:rPr lang="es-ES_tradnl" dirty="0" smtClean="0"/>
              <a:t> </a:t>
            </a:r>
            <a:r>
              <a:rPr lang="es-ES_tradnl" dirty="0" err="1" smtClean="0"/>
              <a:t>result</a:t>
            </a:r>
            <a:r>
              <a:rPr lang="es-ES_tradnl" dirty="0" smtClean="0"/>
              <a:t>: </a:t>
            </a:r>
            <a:r>
              <a:rPr lang="es-ES_tradnl" i="1" dirty="0" err="1" smtClean="0"/>
              <a:t>The</a:t>
            </a:r>
            <a:r>
              <a:rPr lang="es-ES_tradnl" i="1" dirty="0" smtClean="0"/>
              <a:t> SEN+ </a:t>
            </a:r>
            <a:r>
              <a:rPr lang="es-ES_tradnl" i="1" dirty="0" err="1" smtClean="0"/>
              <a:t>Platfform</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274638"/>
            <a:ext cx="7499176" cy="1143000"/>
          </a:xfrm>
        </p:spPr>
        <p:txBody>
          <a:bodyPr/>
          <a:lstStyle/>
          <a:p>
            <a:pPr algn="l"/>
            <a:r>
              <a:rPr lang="en-US" dirty="0" smtClean="0"/>
              <a:t>The SEN+ platform</a:t>
            </a:r>
            <a:endParaRPr lang="en-US" dirty="0"/>
          </a:p>
        </p:txBody>
      </p:sp>
      <p:sp>
        <p:nvSpPr>
          <p:cNvPr id="3" name="2 Marcador de contenido"/>
          <p:cNvSpPr>
            <a:spLocks noGrp="1"/>
          </p:cNvSpPr>
          <p:nvPr>
            <p:ph idx="1"/>
          </p:nvPr>
        </p:nvSpPr>
        <p:spPr>
          <a:xfrm>
            <a:off x="457200" y="1600200"/>
            <a:ext cx="8219256" cy="4525963"/>
          </a:xfrm>
        </p:spPr>
        <p:txBody>
          <a:bodyPr/>
          <a:lstStyle/>
          <a:p>
            <a:r>
              <a:rPr lang="en-US" dirty="0" smtClean="0"/>
              <a:t>SEN: Seniors Experience Network</a:t>
            </a:r>
          </a:p>
          <a:p>
            <a:r>
              <a:rPr lang="en-US" dirty="0" smtClean="0"/>
              <a:t>General features:</a:t>
            </a:r>
          </a:p>
          <a:p>
            <a:pPr lvl="1"/>
            <a:r>
              <a:rPr lang="en-US" dirty="0" smtClean="0"/>
              <a:t>Free access (registration required)</a:t>
            </a:r>
          </a:p>
          <a:p>
            <a:pPr lvl="1"/>
            <a:r>
              <a:rPr lang="en-US" dirty="0" smtClean="0"/>
              <a:t>Possible “private” access (for companies)</a:t>
            </a:r>
          </a:p>
          <a:p>
            <a:pPr lvl="1"/>
            <a:r>
              <a:rPr lang="en-US" dirty="0" smtClean="0"/>
              <a:t>In four languages: English, German, Spanish, Italian</a:t>
            </a:r>
            <a:endParaRPr lang="en-US" dirty="0"/>
          </a:p>
        </p:txBody>
      </p:sp>
      <p:pic>
        <p:nvPicPr>
          <p:cNvPr id="3074" name="Picture 2" descr="AWARE Develop Enviroment"/>
          <p:cNvPicPr>
            <a:picLocks noChangeAspect="1" noChangeArrowheads="1"/>
          </p:cNvPicPr>
          <p:nvPr/>
        </p:nvPicPr>
        <p:blipFill>
          <a:blip r:embed="rId2" cstate="print"/>
          <a:srcRect/>
          <a:stretch>
            <a:fillRect/>
          </a:stretch>
        </p:blipFill>
        <p:spPr bwMode="auto">
          <a:xfrm>
            <a:off x="5148064" y="404664"/>
            <a:ext cx="2695575" cy="790576"/>
          </a:xfrm>
          <a:prstGeom prst="rect">
            <a:avLst/>
          </a:prstGeom>
          <a:noFill/>
        </p:spPr>
      </p:pic>
      <p:pic>
        <p:nvPicPr>
          <p:cNvPr id="3075" name="Picture 3"/>
          <p:cNvPicPr>
            <a:picLocks noChangeAspect="1" noChangeArrowheads="1"/>
          </p:cNvPicPr>
          <p:nvPr/>
        </p:nvPicPr>
        <p:blipFill>
          <a:blip r:embed="rId3" cstate="print"/>
          <a:srcRect b="16130"/>
          <a:stretch>
            <a:fillRect/>
          </a:stretch>
        </p:blipFill>
        <p:spPr bwMode="auto">
          <a:xfrm>
            <a:off x="2483768" y="3861048"/>
            <a:ext cx="4542395" cy="22322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Features / Modules</a:t>
            </a:r>
            <a:endParaRPr lang="en-US" dirty="0"/>
          </a:p>
        </p:txBody>
      </p:sp>
      <p:pic>
        <p:nvPicPr>
          <p:cNvPr id="1025" name="Picture 1"/>
          <p:cNvPicPr>
            <a:picLocks noChangeAspect="1" noChangeArrowheads="1"/>
          </p:cNvPicPr>
          <p:nvPr/>
        </p:nvPicPr>
        <p:blipFill>
          <a:blip r:embed="rId2" cstate="print"/>
          <a:srcRect r="2184" b="77720"/>
          <a:stretch>
            <a:fillRect/>
          </a:stretch>
        </p:blipFill>
        <p:spPr bwMode="auto">
          <a:xfrm>
            <a:off x="467544" y="1340768"/>
            <a:ext cx="8676456" cy="1157998"/>
          </a:xfrm>
          <a:prstGeom prst="rect">
            <a:avLst/>
          </a:prstGeom>
          <a:noFill/>
          <a:ln w="9525">
            <a:noFill/>
            <a:miter lim="800000"/>
            <a:headEnd/>
            <a:tailEnd/>
          </a:ln>
        </p:spPr>
      </p:pic>
      <p:sp>
        <p:nvSpPr>
          <p:cNvPr id="6" name="5 Rectángulo"/>
          <p:cNvSpPr/>
          <p:nvPr/>
        </p:nvSpPr>
        <p:spPr>
          <a:xfrm>
            <a:off x="539552" y="1988840"/>
            <a:ext cx="720080" cy="432048"/>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6 Conector recto de flecha"/>
          <p:cNvCxnSpPr>
            <a:stCxn id="6" idx="2"/>
            <a:endCxn id="8" idx="0"/>
          </p:cNvCxnSpPr>
          <p:nvPr/>
        </p:nvCxnSpPr>
        <p:spPr>
          <a:xfrm>
            <a:off x="899592" y="2420888"/>
            <a:ext cx="288032" cy="792088"/>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179512" y="3212976"/>
            <a:ext cx="2016224" cy="646331"/>
          </a:xfrm>
          <a:prstGeom prst="rect">
            <a:avLst/>
          </a:prstGeom>
          <a:noFill/>
          <a:ln>
            <a:solidFill>
              <a:srgbClr val="7030A0"/>
            </a:solidFill>
          </a:ln>
        </p:spPr>
        <p:txBody>
          <a:bodyPr wrap="square" rtlCol="0">
            <a:spAutoFit/>
          </a:bodyPr>
          <a:lstStyle/>
          <a:p>
            <a:r>
              <a:rPr lang="en-US" dirty="0" smtClean="0"/>
              <a:t>Introduction, news, access to contents</a:t>
            </a:r>
            <a:endParaRPr lang="en-US" dirty="0"/>
          </a:p>
        </p:txBody>
      </p:sp>
      <p:sp>
        <p:nvSpPr>
          <p:cNvPr id="14" name="13 Rectángulo"/>
          <p:cNvSpPr/>
          <p:nvPr/>
        </p:nvSpPr>
        <p:spPr>
          <a:xfrm>
            <a:off x="1331640" y="1988840"/>
            <a:ext cx="1368152" cy="432048"/>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14 Conector recto de flecha"/>
          <p:cNvCxnSpPr>
            <a:stCxn id="14" idx="2"/>
            <a:endCxn id="16" idx="0"/>
          </p:cNvCxnSpPr>
          <p:nvPr/>
        </p:nvCxnSpPr>
        <p:spPr>
          <a:xfrm>
            <a:off x="2015716" y="2420888"/>
            <a:ext cx="180020" cy="18002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971600" y="4221088"/>
            <a:ext cx="2448272" cy="1754326"/>
          </a:xfrm>
          <a:prstGeom prst="rect">
            <a:avLst/>
          </a:prstGeom>
          <a:noFill/>
          <a:ln>
            <a:solidFill>
              <a:srgbClr val="00B050"/>
            </a:solidFill>
          </a:ln>
        </p:spPr>
        <p:txBody>
          <a:bodyPr wrap="square" rtlCol="0">
            <a:spAutoFit/>
          </a:bodyPr>
          <a:lstStyle/>
          <a:p>
            <a:r>
              <a:rPr lang="en-US" dirty="0" smtClean="0"/>
              <a:t>Social Network: </a:t>
            </a:r>
            <a:r>
              <a:rPr lang="en-GB" dirty="0" smtClean="0"/>
              <a:t>contact and communication with colleagues, friends and experts through messages, groups, forums, etc.</a:t>
            </a:r>
            <a:endParaRPr lang="en-US" dirty="0"/>
          </a:p>
        </p:txBody>
      </p:sp>
      <p:sp>
        <p:nvSpPr>
          <p:cNvPr id="23" name="22 Rectángulo"/>
          <p:cNvSpPr/>
          <p:nvPr/>
        </p:nvSpPr>
        <p:spPr>
          <a:xfrm>
            <a:off x="2771800" y="1988840"/>
            <a:ext cx="1224136"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4" name="23 Conector recto de flecha"/>
          <p:cNvCxnSpPr>
            <a:stCxn id="23" idx="2"/>
            <a:endCxn id="25" idx="0"/>
          </p:cNvCxnSpPr>
          <p:nvPr/>
        </p:nvCxnSpPr>
        <p:spPr>
          <a:xfrm flipH="1">
            <a:off x="3347864" y="2420888"/>
            <a:ext cx="36004"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24 CuadroTexto"/>
          <p:cNvSpPr txBox="1"/>
          <p:nvPr/>
        </p:nvSpPr>
        <p:spPr>
          <a:xfrm>
            <a:off x="2411760" y="2996952"/>
            <a:ext cx="1872208" cy="923330"/>
          </a:xfrm>
          <a:prstGeom prst="rect">
            <a:avLst/>
          </a:prstGeom>
          <a:noFill/>
          <a:ln>
            <a:solidFill>
              <a:srgbClr val="FF0000"/>
            </a:solidFill>
          </a:ln>
        </p:spPr>
        <p:txBody>
          <a:bodyPr wrap="square" rtlCol="0">
            <a:spAutoFit/>
          </a:bodyPr>
          <a:lstStyle/>
          <a:p>
            <a:r>
              <a:rPr lang="en-GB" dirty="0" smtClean="0"/>
              <a:t>Create, organize, store and share knowledge</a:t>
            </a:r>
            <a:endParaRPr lang="en-US" dirty="0"/>
          </a:p>
        </p:txBody>
      </p:sp>
      <p:sp>
        <p:nvSpPr>
          <p:cNvPr id="32" name="31 Rectángulo"/>
          <p:cNvSpPr/>
          <p:nvPr/>
        </p:nvSpPr>
        <p:spPr>
          <a:xfrm>
            <a:off x="4067944" y="1988840"/>
            <a:ext cx="1800200" cy="43204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32 Conector recto de flecha"/>
          <p:cNvCxnSpPr>
            <a:stCxn id="32" idx="2"/>
            <a:endCxn id="34" idx="0"/>
          </p:cNvCxnSpPr>
          <p:nvPr/>
        </p:nvCxnSpPr>
        <p:spPr>
          <a:xfrm flipH="1">
            <a:off x="4788024" y="2420888"/>
            <a:ext cx="180020" cy="187220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4" name="33 CuadroTexto"/>
          <p:cNvSpPr txBox="1"/>
          <p:nvPr/>
        </p:nvSpPr>
        <p:spPr>
          <a:xfrm>
            <a:off x="3563888" y="4293096"/>
            <a:ext cx="2448272" cy="923330"/>
          </a:xfrm>
          <a:prstGeom prst="rect">
            <a:avLst/>
          </a:prstGeom>
          <a:noFill/>
          <a:ln>
            <a:solidFill>
              <a:srgbClr val="0070C0"/>
            </a:solidFill>
          </a:ln>
        </p:spPr>
        <p:txBody>
          <a:bodyPr wrap="square" rtlCol="0">
            <a:spAutoFit/>
          </a:bodyPr>
          <a:lstStyle/>
          <a:p>
            <a:r>
              <a:rPr lang="en-GB" dirty="0" smtClean="0"/>
              <a:t>Find recommendations to improve work and home environments</a:t>
            </a:r>
            <a:endParaRPr lang="en-US" dirty="0"/>
          </a:p>
        </p:txBody>
      </p:sp>
      <p:sp>
        <p:nvSpPr>
          <p:cNvPr id="41" name="40 Rectángulo"/>
          <p:cNvSpPr/>
          <p:nvPr/>
        </p:nvSpPr>
        <p:spPr>
          <a:xfrm>
            <a:off x="5940152" y="1988840"/>
            <a:ext cx="1224136" cy="432048"/>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2" name="41 Conector recto de flecha"/>
          <p:cNvCxnSpPr>
            <a:stCxn id="41" idx="2"/>
            <a:endCxn id="43" idx="0"/>
          </p:cNvCxnSpPr>
          <p:nvPr/>
        </p:nvCxnSpPr>
        <p:spPr>
          <a:xfrm flipH="1">
            <a:off x="5868144" y="2420888"/>
            <a:ext cx="684076" cy="576064"/>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43" name="42 CuadroTexto"/>
          <p:cNvSpPr txBox="1"/>
          <p:nvPr/>
        </p:nvSpPr>
        <p:spPr>
          <a:xfrm>
            <a:off x="4932040" y="2996952"/>
            <a:ext cx="1872208" cy="646331"/>
          </a:xfrm>
          <a:prstGeom prst="rect">
            <a:avLst/>
          </a:prstGeom>
          <a:noFill/>
          <a:ln>
            <a:solidFill>
              <a:schemeClr val="tx1">
                <a:lumMod val="65000"/>
                <a:lumOff val="35000"/>
              </a:schemeClr>
            </a:solidFill>
          </a:ln>
        </p:spPr>
        <p:txBody>
          <a:bodyPr wrap="square" rtlCol="0">
            <a:spAutoFit/>
          </a:bodyPr>
          <a:lstStyle/>
          <a:p>
            <a:r>
              <a:rPr lang="en-US" dirty="0" smtClean="0"/>
              <a:t>Join courses and create new ones</a:t>
            </a:r>
            <a:endParaRPr lang="en-US" dirty="0"/>
          </a:p>
        </p:txBody>
      </p:sp>
      <p:sp>
        <p:nvSpPr>
          <p:cNvPr id="47" name="46 Rectángulo"/>
          <p:cNvSpPr/>
          <p:nvPr/>
        </p:nvSpPr>
        <p:spPr>
          <a:xfrm>
            <a:off x="7308304" y="1988840"/>
            <a:ext cx="1224136" cy="432048"/>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8" name="47 Conector recto de flecha"/>
          <p:cNvCxnSpPr>
            <a:stCxn id="47" idx="2"/>
            <a:endCxn id="49" idx="0"/>
          </p:cNvCxnSpPr>
          <p:nvPr/>
        </p:nvCxnSpPr>
        <p:spPr>
          <a:xfrm flipH="1">
            <a:off x="7740352" y="2420888"/>
            <a:ext cx="180020" cy="1368152"/>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49" name="48 CuadroTexto"/>
          <p:cNvSpPr txBox="1"/>
          <p:nvPr/>
        </p:nvSpPr>
        <p:spPr>
          <a:xfrm>
            <a:off x="6804248" y="3789040"/>
            <a:ext cx="1872208" cy="923330"/>
          </a:xfrm>
          <a:prstGeom prst="rect">
            <a:avLst/>
          </a:prstGeom>
          <a:noFill/>
          <a:ln>
            <a:solidFill>
              <a:srgbClr val="FFFF00"/>
            </a:solidFill>
          </a:ln>
        </p:spPr>
        <p:txBody>
          <a:bodyPr wrap="square" rtlCol="0">
            <a:spAutoFit/>
          </a:bodyPr>
          <a:lstStyle/>
          <a:p>
            <a:r>
              <a:rPr lang="en-GB" dirty="0" smtClean="0"/>
              <a:t>Define system and user parameters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ox(i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ox(in)">
                                      <p:cBhvr>
                                        <p:cTn id="18" dur="500"/>
                                        <p:tgtEl>
                                          <p:spTgt spid="14"/>
                                        </p:tgtEl>
                                      </p:cBhvr>
                                    </p:animEffect>
                                  </p:childTnLst>
                                </p:cTn>
                              </p:par>
                              <p:par>
                                <p:cTn id="19" presetID="4" presetClass="entr" presetSubtype="16"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ox(in)">
                                      <p:cBhvr>
                                        <p:cTn id="21" dur="500"/>
                                        <p:tgtEl>
                                          <p:spTgt spid="15"/>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ox(in)">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box(in)">
                                      <p:cBhvr>
                                        <p:cTn id="29" dur="500"/>
                                        <p:tgtEl>
                                          <p:spTgt spid="23"/>
                                        </p:tgtEl>
                                      </p:cBhvr>
                                    </p:animEffect>
                                  </p:childTnLst>
                                </p:cTn>
                              </p:par>
                              <p:par>
                                <p:cTn id="30" presetID="4" presetClass="entr" presetSubtype="16" fill="hold"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box(in)">
                                      <p:cBhvr>
                                        <p:cTn id="32" dur="500"/>
                                        <p:tgtEl>
                                          <p:spTgt spid="24"/>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box(in)">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box(in)">
                                      <p:cBhvr>
                                        <p:cTn id="40" dur="500"/>
                                        <p:tgtEl>
                                          <p:spTgt spid="32"/>
                                        </p:tgtEl>
                                      </p:cBhvr>
                                    </p:animEffect>
                                  </p:childTnLst>
                                </p:cTn>
                              </p:par>
                              <p:par>
                                <p:cTn id="41" presetID="4" presetClass="entr" presetSubtype="16" fill="hold"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box(in)">
                                      <p:cBhvr>
                                        <p:cTn id="43" dur="500"/>
                                        <p:tgtEl>
                                          <p:spTgt spid="33"/>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box(in)">
                                      <p:cBhvr>
                                        <p:cTn id="46" dur="500"/>
                                        <p:tgtEl>
                                          <p:spTgt spid="34"/>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box(in)">
                                      <p:cBhvr>
                                        <p:cTn id="51" dur="500"/>
                                        <p:tgtEl>
                                          <p:spTgt spid="41"/>
                                        </p:tgtEl>
                                      </p:cBhvr>
                                    </p:animEffect>
                                  </p:childTnLst>
                                </p:cTn>
                              </p:par>
                              <p:par>
                                <p:cTn id="52" presetID="4" presetClass="entr" presetSubtype="16" fill="hold" nodeType="with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box(in)">
                                      <p:cBhvr>
                                        <p:cTn id="54" dur="500"/>
                                        <p:tgtEl>
                                          <p:spTgt spid="42"/>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box(in)">
                                      <p:cBhvr>
                                        <p:cTn id="57" dur="500"/>
                                        <p:tgtEl>
                                          <p:spTgt spid="43"/>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box(in)">
                                      <p:cBhvr>
                                        <p:cTn id="62" dur="500"/>
                                        <p:tgtEl>
                                          <p:spTgt spid="47"/>
                                        </p:tgtEl>
                                      </p:cBhvr>
                                    </p:animEffect>
                                  </p:childTnLst>
                                </p:cTn>
                              </p:par>
                              <p:par>
                                <p:cTn id="63" presetID="4" presetClass="entr" presetSubtype="16" fill="hold" nodeType="withEffect">
                                  <p:stCondLst>
                                    <p:cond delay="0"/>
                                  </p:stCondLst>
                                  <p:childTnLst>
                                    <p:set>
                                      <p:cBhvr>
                                        <p:cTn id="64" dur="1" fill="hold">
                                          <p:stCondLst>
                                            <p:cond delay="0"/>
                                          </p:stCondLst>
                                        </p:cTn>
                                        <p:tgtEl>
                                          <p:spTgt spid="48"/>
                                        </p:tgtEl>
                                        <p:attrNameLst>
                                          <p:attrName>style.visibility</p:attrName>
                                        </p:attrNameLst>
                                      </p:cBhvr>
                                      <p:to>
                                        <p:strVal val="visible"/>
                                      </p:to>
                                    </p:set>
                                    <p:animEffect transition="in" filter="box(in)">
                                      <p:cBhvr>
                                        <p:cTn id="65" dur="500"/>
                                        <p:tgtEl>
                                          <p:spTgt spid="48"/>
                                        </p:tgtEl>
                                      </p:cBhvr>
                                    </p:animEffect>
                                  </p:childTnLst>
                                </p:cTn>
                              </p:par>
                              <p:par>
                                <p:cTn id="66" presetID="4" presetClass="entr" presetSubtype="16" fill="hold" grpId="0" nodeType="withEffect">
                                  <p:stCondLst>
                                    <p:cond delay="0"/>
                                  </p:stCondLst>
                                  <p:childTnLst>
                                    <p:set>
                                      <p:cBhvr>
                                        <p:cTn id="67" dur="1" fill="hold">
                                          <p:stCondLst>
                                            <p:cond delay="0"/>
                                          </p:stCondLst>
                                        </p:cTn>
                                        <p:tgtEl>
                                          <p:spTgt spid="49"/>
                                        </p:tgtEl>
                                        <p:attrNameLst>
                                          <p:attrName>style.visibility</p:attrName>
                                        </p:attrNameLst>
                                      </p:cBhvr>
                                      <p:to>
                                        <p:strVal val="visible"/>
                                      </p:to>
                                    </p:set>
                                    <p:animEffect transition="in" filter="box(in)">
                                      <p:cBhvr>
                                        <p:cTn id="68"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4" grpId="0" animBg="1"/>
      <p:bldP spid="16" grpId="0" animBg="1"/>
      <p:bldP spid="23" grpId="0" animBg="1"/>
      <p:bldP spid="25" grpId="0" animBg="1"/>
      <p:bldP spid="32" grpId="0" animBg="1"/>
      <p:bldP spid="34" grpId="0" animBg="1"/>
      <p:bldP spid="41" grpId="0" animBg="1"/>
      <p:bldP spid="43" grpId="0" animBg="1"/>
      <p:bldP spid="47" grpId="0" animBg="1"/>
      <p:bldP spid="4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My Social Network</a:t>
            </a:r>
            <a:endParaRPr lang="en-US" dirty="0"/>
          </a:p>
        </p:txBody>
      </p:sp>
      <p:sp>
        <p:nvSpPr>
          <p:cNvPr id="3" name="2 Marcador de contenido"/>
          <p:cNvSpPr>
            <a:spLocks noGrp="1"/>
          </p:cNvSpPr>
          <p:nvPr>
            <p:ph idx="1"/>
          </p:nvPr>
        </p:nvSpPr>
        <p:spPr>
          <a:xfrm>
            <a:off x="467544" y="1556792"/>
            <a:ext cx="8424936" cy="2592287"/>
          </a:xfrm>
        </p:spPr>
        <p:txBody>
          <a:bodyPr>
            <a:normAutofit/>
          </a:bodyPr>
          <a:lstStyle/>
          <a:p>
            <a:r>
              <a:rPr lang="en-GB" dirty="0" smtClean="0"/>
              <a:t>The Social Network is the area for contacting with friends, experts and groups. </a:t>
            </a:r>
          </a:p>
          <a:p>
            <a:r>
              <a:rPr lang="en-GB" dirty="0" smtClean="0"/>
              <a:t>The Social Network allows to contact with others, search and find friends, join groups, communicate with individuals and groups (messages, forums, chat), search for experts, etc.</a:t>
            </a:r>
          </a:p>
          <a:p>
            <a:endParaRPr lang="en-US" dirty="0"/>
          </a:p>
        </p:txBody>
      </p:sp>
      <p:pic>
        <p:nvPicPr>
          <p:cNvPr id="49154" name="Picture 2"/>
          <p:cNvPicPr>
            <a:picLocks noChangeAspect="1" noChangeArrowheads="1"/>
          </p:cNvPicPr>
          <p:nvPr/>
        </p:nvPicPr>
        <p:blipFill>
          <a:blip r:embed="rId2" cstate="print"/>
          <a:srcRect b="9018"/>
          <a:stretch>
            <a:fillRect/>
          </a:stretch>
        </p:blipFill>
        <p:spPr bwMode="auto">
          <a:xfrm>
            <a:off x="1475656" y="3660601"/>
            <a:ext cx="4968552" cy="26487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My Knowledge</a:t>
            </a:r>
            <a:endParaRPr lang="en-US" dirty="0"/>
          </a:p>
        </p:txBody>
      </p:sp>
      <p:sp>
        <p:nvSpPr>
          <p:cNvPr id="3" name="2 Marcador de contenido"/>
          <p:cNvSpPr>
            <a:spLocks noGrp="1"/>
          </p:cNvSpPr>
          <p:nvPr>
            <p:ph idx="1"/>
          </p:nvPr>
        </p:nvSpPr>
        <p:spPr>
          <a:xfrm>
            <a:off x="467544" y="1556792"/>
            <a:ext cx="4104456" cy="4536504"/>
          </a:xfrm>
        </p:spPr>
        <p:txBody>
          <a:bodyPr>
            <a:normAutofit lnSpcReduction="10000"/>
          </a:bodyPr>
          <a:lstStyle/>
          <a:p>
            <a:r>
              <a:rPr lang="en-GB" dirty="0" smtClean="0"/>
              <a:t>MY KNOWLEDGE is the area where users organize and store their knowledge. </a:t>
            </a:r>
          </a:p>
          <a:p>
            <a:r>
              <a:rPr lang="en-GB" dirty="0" smtClean="0"/>
              <a:t>The knowledge can be stored in many different objects or artefacts: text, documents, images, video, etc. </a:t>
            </a:r>
          </a:p>
          <a:p>
            <a:r>
              <a:rPr lang="en-GB" dirty="0" smtClean="0"/>
              <a:t>Users can organize their artefacts in pages. This way they can build their portfolio of knowledge. </a:t>
            </a:r>
          </a:p>
          <a:p>
            <a:endParaRPr lang="en-GB" dirty="0" smtClean="0"/>
          </a:p>
        </p:txBody>
      </p:sp>
      <p:pic>
        <p:nvPicPr>
          <p:cNvPr id="4098" name="Picture 2"/>
          <p:cNvPicPr>
            <a:picLocks noChangeAspect="1" noChangeArrowheads="1"/>
          </p:cNvPicPr>
          <p:nvPr/>
        </p:nvPicPr>
        <p:blipFill>
          <a:blip r:embed="rId2" cstate="print"/>
          <a:srcRect/>
          <a:stretch>
            <a:fillRect/>
          </a:stretch>
        </p:blipFill>
        <p:spPr bwMode="auto">
          <a:xfrm>
            <a:off x="4860032" y="3356992"/>
            <a:ext cx="3887323" cy="2917329"/>
          </a:xfrm>
          <a:prstGeom prst="rect">
            <a:avLst/>
          </a:prstGeom>
          <a:noFill/>
          <a:ln w="9525">
            <a:noFill/>
            <a:miter lim="800000"/>
            <a:headEnd/>
            <a:tailEnd/>
          </a:ln>
        </p:spPr>
      </p:pic>
      <p:pic>
        <p:nvPicPr>
          <p:cNvPr id="3074" name="Picture 2"/>
          <p:cNvPicPr>
            <a:picLocks noChangeAspect="1" noChangeArrowheads="1"/>
          </p:cNvPicPr>
          <p:nvPr/>
        </p:nvPicPr>
        <p:blipFill>
          <a:blip r:embed="rId3" cstate="print"/>
          <a:srcRect/>
          <a:stretch>
            <a:fillRect/>
          </a:stretch>
        </p:blipFill>
        <p:spPr bwMode="auto">
          <a:xfrm>
            <a:off x="5508104" y="1340768"/>
            <a:ext cx="2736304" cy="20522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Improve my Environment</a:t>
            </a:r>
            <a:endParaRPr lang="en-US" dirty="0"/>
          </a:p>
        </p:txBody>
      </p:sp>
      <p:sp>
        <p:nvSpPr>
          <p:cNvPr id="5" name="4 Marcador de contenido"/>
          <p:cNvSpPr>
            <a:spLocks noGrp="1"/>
          </p:cNvSpPr>
          <p:nvPr>
            <p:ph sz="half" idx="1"/>
          </p:nvPr>
        </p:nvSpPr>
        <p:spPr/>
        <p:txBody>
          <a:bodyPr>
            <a:normAutofit lnSpcReduction="10000"/>
          </a:bodyPr>
          <a:lstStyle/>
          <a:p>
            <a:r>
              <a:rPr lang="en-GB" dirty="0" smtClean="0"/>
              <a:t>In this area users can search for recommendations in order to adapt their working place or home. </a:t>
            </a:r>
          </a:p>
          <a:p>
            <a:r>
              <a:rPr lang="en-GB" dirty="0" smtClean="0"/>
              <a:t>There are two searching modes.</a:t>
            </a:r>
          </a:p>
          <a:p>
            <a:pPr lvl="1"/>
            <a:r>
              <a:rPr lang="en-GB" b="1" dirty="0" smtClean="0"/>
              <a:t>Open search</a:t>
            </a:r>
            <a:r>
              <a:rPr lang="en-GB" dirty="0" smtClean="0"/>
              <a:t>. The open search allows searching by keywords. </a:t>
            </a:r>
          </a:p>
          <a:p>
            <a:pPr lvl="1"/>
            <a:r>
              <a:rPr lang="en-GB" b="1" dirty="0" smtClean="0"/>
              <a:t>Guided search</a:t>
            </a:r>
            <a:r>
              <a:rPr lang="en-GB" dirty="0" smtClean="0"/>
              <a:t>. The system guides the user through a step-by-step interactive search.</a:t>
            </a:r>
          </a:p>
          <a:p>
            <a:endParaRPr lang="es-ES" dirty="0"/>
          </a:p>
        </p:txBody>
      </p:sp>
      <p:pic>
        <p:nvPicPr>
          <p:cNvPr id="51202" name="Picture 2"/>
          <p:cNvPicPr>
            <a:picLocks noChangeAspect="1" noChangeArrowheads="1"/>
          </p:cNvPicPr>
          <p:nvPr/>
        </p:nvPicPr>
        <p:blipFill>
          <a:blip r:embed="rId2" cstate="print"/>
          <a:srcRect t="13749" r="21740" b="23005"/>
          <a:stretch>
            <a:fillRect/>
          </a:stretch>
        </p:blipFill>
        <p:spPr bwMode="auto">
          <a:xfrm>
            <a:off x="4572000" y="1340768"/>
            <a:ext cx="4409983" cy="20882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146" name="Picture 2"/>
          <p:cNvPicPr>
            <a:picLocks noChangeAspect="1" noChangeArrowheads="1"/>
          </p:cNvPicPr>
          <p:nvPr/>
        </p:nvPicPr>
        <p:blipFill>
          <a:blip r:embed="rId3" cstate="print"/>
          <a:srcRect t="14875" r="33063" b="7251"/>
          <a:stretch>
            <a:fillRect/>
          </a:stretch>
        </p:blipFill>
        <p:spPr bwMode="auto">
          <a:xfrm>
            <a:off x="4572000" y="3645024"/>
            <a:ext cx="2888411" cy="25202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147" name="Picture 3"/>
          <p:cNvPicPr>
            <a:picLocks noChangeAspect="1" noChangeArrowheads="1"/>
          </p:cNvPicPr>
          <p:nvPr/>
        </p:nvPicPr>
        <p:blipFill>
          <a:blip r:embed="rId4" cstate="print"/>
          <a:srcRect l="1312" t="37624" r="22564" b="25959"/>
          <a:stretch>
            <a:fillRect/>
          </a:stretch>
        </p:blipFill>
        <p:spPr bwMode="auto">
          <a:xfrm>
            <a:off x="6012160" y="4869160"/>
            <a:ext cx="2952328" cy="105926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Learn and Teach</a:t>
            </a:r>
            <a:endParaRPr lang="en-US" dirty="0"/>
          </a:p>
        </p:txBody>
      </p:sp>
      <p:sp>
        <p:nvSpPr>
          <p:cNvPr id="5" name="4 Marcador de contenido"/>
          <p:cNvSpPr>
            <a:spLocks noGrp="1"/>
          </p:cNvSpPr>
          <p:nvPr>
            <p:ph sz="half" idx="1"/>
          </p:nvPr>
        </p:nvSpPr>
        <p:spPr>
          <a:xfrm>
            <a:off x="457200" y="1600200"/>
            <a:ext cx="4834880" cy="4525963"/>
          </a:xfrm>
        </p:spPr>
        <p:txBody>
          <a:bodyPr>
            <a:normAutofit lnSpcReduction="10000"/>
          </a:bodyPr>
          <a:lstStyle/>
          <a:p>
            <a:r>
              <a:rPr lang="en-GB" dirty="0" smtClean="0"/>
              <a:t>User can:</a:t>
            </a:r>
          </a:p>
          <a:p>
            <a:pPr lvl="1"/>
            <a:r>
              <a:rPr lang="en-GB" dirty="0" smtClean="0"/>
              <a:t>Participate in SEN+ courses.</a:t>
            </a:r>
          </a:p>
          <a:p>
            <a:pPr lvl="1"/>
            <a:r>
              <a:rPr lang="en-GB" dirty="0" smtClean="0"/>
              <a:t>Check the courses that others have developed and participate in them (under the conditions proposed by the creators of the course).</a:t>
            </a:r>
          </a:p>
          <a:p>
            <a:pPr lvl="1"/>
            <a:r>
              <a:rPr lang="en-GB" dirty="0" smtClean="0"/>
              <a:t>Create their own courses. </a:t>
            </a:r>
          </a:p>
          <a:p>
            <a:pPr lvl="2"/>
            <a:r>
              <a:rPr lang="en-GB" dirty="0" smtClean="0"/>
              <a:t>If the user has a lot of information about a subject, perhaps the tools from the other modules (</a:t>
            </a:r>
            <a:r>
              <a:rPr lang="en-GB" i="1" dirty="0" smtClean="0"/>
              <a:t>My Social Network </a:t>
            </a:r>
            <a:r>
              <a:rPr lang="en-GB" dirty="0" smtClean="0"/>
              <a:t>and </a:t>
            </a:r>
            <a:r>
              <a:rPr lang="en-GB" i="1" dirty="0" smtClean="0"/>
              <a:t>My Knowledge</a:t>
            </a:r>
            <a:r>
              <a:rPr lang="en-GB" dirty="0" smtClean="0"/>
              <a:t>) are not enough. In this case, he can organize them as a course and invite others to participate.</a:t>
            </a:r>
          </a:p>
          <a:p>
            <a:endParaRPr lang="es-ES" dirty="0"/>
          </a:p>
        </p:txBody>
      </p:sp>
      <p:pic>
        <p:nvPicPr>
          <p:cNvPr id="52226" name="Picture 2"/>
          <p:cNvPicPr>
            <a:picLocks noChangeAspect="1" noChangeArrowheads="1"/>
          </p:cNvPicPr>
          <p:nvPr/>
        </p:nvPicPr>
        <p:blipFill>
          <a:blip r:embed="rId2" cstate="print"/>
          <a:srcRect r="58278" b="7266"/>
          <a:stretch>
            <a:fillRect/>
          </a:stretch>
        </p:blipFill>
        <p:spPr bwMode="auto">
          <a:xfrm>
            <a:off x="5580112" y="1700807"/>
            <a:ext cx="3096344" cy="40324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err="1" smtClean="0"/>
              <a:t>Current</a:t>
            </a:r>
            <a:r>
              <a:rPr lang="es-ES_tradnl" dirty="0" smtClean="0"/>
              <a:t> status and </a:t>
            </a:r>
            <a:r>
              <a:rPr lang="es-ES_tradnl" dirty="0" err="1" smtClean="0"/>
              <a:t>future</a:t>
            </a:r>
            <a:r>
              <a:rPr lang="es-ES_tradnl" dirty="0" smtClean="0"/>
              <a:t> </a:t>
            </a:r>
            <a:r>
              <a:rPr lang="es-ES_tradnl" dirty="0" err="1" smtClean="0"/>
              <a:t>tasks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smtClean="0"/>
              <a:t>Contents</a:t>
            </a:r>
            <a:endParaRPr lang="en-GB" dirty="0"/>
          </a:p>
        </p:txBody>
      </p:sp>
      <p:sp>
        <p:nvSpPr>
          <p:cNvPr id="3" name="2 Marcador de contenido"/>
          <p:cNvSpPr>
            <a:spLocks noGrp="1"/>
          </p:cNvSpPr>
          <p:nvPr>
            <p:ph idx="1"/>
          </p:nvPr>
        </p:nvSpPr>
        <p:spPr/>
        <p:txBody>
          <a:bodyPr/>
          <a:lstStyle/>
          <a:p>
            <a:r>
              <a:rPr lang="en-US" dirty="0" smtClean="0"/>
              <a:t>Project overview</a:t>
            </a:r>
          </a:p>
          <a:p>
            <a:r>
              <a:rPr lang="en-US" dirty="0" smtClean="0"/>
              <a:t>Work done </a:t>
            </a:r>
          </a:p>
          <a:p>
            <a:r>
              <a:rPr lang="en-US" dirty="0" smtClean="0"/>
              <a:t>Results: the </a:t>
            </a:r>
            <a:r>
              <a:rPr lang="en-US" b="1" dirty="0" smtClean="0"/>
              <a:t>SEN+ platform</a:t>
            </a:r>
            <a:endParaRPr lang="en-US" dirty="0" smtClean="0"/>
          </a:p>
          <a:p>
            <a:r>
              <a:rPr lang="en-US" dirty="0" smtClean="0"/>
              <a:t>Current status and future tasks</a:t>
            </a:r>
          </a:p>
          <a:p>
            <a:r>
              <a:rPr lang="en-US" dirty="0" smtClean="0"/>
              <a:t>Conclusions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Current status</a:t>
            </a:r>
            <a:endParaRPr lang="en-US" dirty="0"/>
          </a:p>
        </p:txBody>
      </p:sp>
      <p:sp>
        <p:nvSpPr>
          <p:cNvPr id="3" name="2 Marcador de contenido"/>
          <p:cNvSpPr>
            <a:spLocks noGrp="1"/>
          </p:cNvSpPr>
          <p:nvPr>
            <p:ph idx="1"/>
          </p:nvPr>
        </p:nvSpPr>
        <p:spPr/>
        <p:txBody>
          <a:bodyPr/>
          <a:lstStyle/>
          <a:p>
            <a:r>
              <a:rPr lang="en-US" dirty="0" smtClean="0"/>
              <a:t>The first prototype of the platform is almost finished.</a:t>
            </a:r>
          </a:p>
          <a:p>
            <a:r>
              <a:rPr lang="en-US" dirty="0" smtClean="0"/>
              <a:t>Tasks being developed actually:</a:t>
            </a:r>
          </a:p>
          <a:p>
            <a:pPr lvl="1"/>
            <a:r>
              <a:rPr lang="en-US" dirty="0" smtClean="0"/>
              <a:t>Accessibility and usability internal tests.</a:t>
            </a:r>
          </a:p>
          <a:p>
            <a:pPr lvl="1"/>
            <a:r>
              <a:rPr lang="en-US" dirty="0" smtClean="0"/>
              <a:t>Experts evaluation</a:t>
            </a:r>
          </a:p>
          <a:p>
            <a:pPr lvl="1"/>
            <a:r>
              <a:rPr lang="en-US" dirty="0" smtClean="0"/>
              <a:t>Translation from English to Spanish / Italian / German</a:t>
            </a:r>
          </a:p>
          <a:p>
            <a:pPr lvl="1"/>
            <a:r>
              <a:rPr lang="en-US" dirty="0" smtClean="0"/>
              <a:t>Privacy policy / Terms and conditions</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Future tasks</a:t>
            </a:r>
            <a:endParaRPr lang="en-US" dirty="0"/>
          </a:p>
        </p:txBody>
      </p:sp>
      <p:sp>
        <p:nvSpPr>
          <p:cNvPr id="3" name="2 Marcador de contenido"/>
          <p:cNvSpPr>
            <a:spLocks noGrp="1"/>
          </p:cNvSpPr>
          <p:nvPr>
            <p:ph idx="1"/>
          </p:nvPr>
        </p:nvSpPr>
        <p:spPr/>
        <p:txBody>
          <a:bodyPr/>
          <a:lstStyle/>
          <a:p>
            <a:r>
              <a:rPr lang="en-US" dirty="0" smtClean="0"/>
              <a:t>Pilot test with users (companies, older workers and retired)</a:t>
            </a:r>
          </a:p>
          <a:p>
            <a:pPr lvl="1"/>
            <a:r>
              <a:rPr lang="en-US" dirty="0" smtClean="0">
                <a:solidFill>
                  <a:schemeClr val="tx1">
                    <a:lumMod val="75000"/>
                    <a:lumOff val="25000"/>
                  </a:schemeClr>
                </a:solidFill>
              </a:rPr>
              <a:t>From June 2012 to February 2013</a:t>
            </a:r>
          </a:p>
          <a:p>
            <a:pPr lvl="1"/>
            <a:r>
              <a:rPr lang="en-US" dirty="0" smtClean="0">
                <a:solidFill>
                  <a:schemeClr val="tx1">
                    <a:lumMod val="75000"/>
                    <a:lumOff val="25000"/>
                  </a:schemeClr>
                </a:solidFill>
              </a:rPr>
              <a:t>Different groups of users and companies (with common themes) in Germany and Spain.</a:t>
            </a:r>
          </a:p>
          <a:p>
            <a:pPr lvl="1"/>
            <a:r>
              <a:rPr lang="en-GB" dirty="0" smtClean="0">
                <a:solidFill>
                  <a:schemeClr val="tx1">
                    <a:lumMod val="75000"/>
                    <a:lumOff val="25000"/>
                  </a:schemeClr>
                </a:solidFill>
              </a:rPr>
              <a:t>Pilot test in real conditions with periodic feedback and reports.</a:t>
            </a:r>
          </a:p>
          <a:p>
            <a:pPr lvl="1"/>
            <a:r>
              <a:rPr lang="en-GB" dirty="0" smtClean="0">
                <a:solidFill>
                  <a:schemeClr val="tx1">
                    <a:lumMod val="75000"/>
                    <a:lumOff val="25000"/>
                  </a:schemeClr>
                </a:solidFill>
              </a:rPr>
              <a:t>Usability and accessibility tests in laboratory</a:t>
            </a:r>
          </a:p>
          <a:p>
            <a:pPr lvl="1"/>
            <a:r>
              <a:rPr lang="en-GB" dirty="0" smtClean="0">
                <a:solidFill>
                  <a:schemeClr val="tx1">
                    <a:lumMod val="75000"/>
                    <a:lumOff val="25000"/>
                  </a:schemeClr>
                </a:solidFill>
              </a:rPr>
              <a:t>Application of the improvements into the platform</a:t>
            </a:r>
            <a:endParaRPr lang="en-US" dirty="0" smtClean="0">
              <a:solidFill>
                <a:schemeClr val="tx1">
                  <a:lumMod val="75000"/>
                  <a:lumOff val="25000"/>
                </a:schemeClr>
              </a:solidFill>
            </a:endParaRPr>
          </a:p>
          <a:p>
            <a:r>
              <a:rPr lang="en-US" dirty="0" smtClean="0"/>
              <a:t>License agreement between the partners for the continuation and the exploitation of the results.</a:t>
            </a:r>
          </a:p>
          <a:p>
            <a:r>
              <a:rPr lang="en-US" dirty="0" smtClean="0"/>
              <a:t>End of the project: September 2013</a:t>
            </a:r>
          </a:p>
          <a:p>
            <a:pPr lvl="1">
              <a:buNone/>
            </a:pPr>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err="1" smtClean="0"/>
              <a:t>Conclussions</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Conclusions</a:t>
            </a:r>
            <a:endParaRPr lang="en-US" dirty="0"/>
          </a:p>
        </p:txBody>
      </p:sp>
      <p:sp>
        <p:nvSpPr>
          <p:cNvPr id="3" name="2 Marcador de contenido"/>
          <p:cNvSpPr>
            <a:spLocks noGrp="1"/>
          </p:cNvSpPr>
          <p:nvPr>
            <p:ph idx="1"/>
          </p:nvPr>
        </p:nvSpPr>
        <p:spPr/>
        <p:txBody>
          <a:bodyPr>
            <a:normAutofit lnSpcReduction="10000"/>
          </a:bodyPr>
          <a:lstStyle/>
          <a:p>
            <a:r>
              <a:rPr lang="en-US" dirty="0" smtClean="0"/>
              <a:t>The AWARE project aims at developing solution for social inclusion of </a:t>
            </a:r>
            <a:r>
              <a:rPr lang="en-US" b="1" dirty="0" smtClean="0"/>
              <a:t>retired people</a:t>
            </a:r>
            <a:r>
              <a:rPr lang="en-US" dirty="0" smtClean="0"/>
              <a:t> and at preparing </a:t>
            </a:r>
            <a:r>
              <a:rPr lang="en-US" b="1" dirty="0" smtClean="0"/>
              <a:t>older workers</a:t>
            </a:r>
            <a:r>
              <a:rPr lang="en-US" dirty="0" smtClean="0"/>
              <a:t> for transition to retirement. </a:t>
            </a:r>
            <a:endParaRPr lang="en-GB" dirty="0" smtClean="0"/>
          </a:p>
          <a:p>
            <a:r>
              <a:rPr lang="en-US" dirty="0" smtClean="0"/>
              <a:t>This objective will be achieved by providing an platform that can enable social interaction of both groups in order to promote an active aging. </a:t>
            </a:r>
          </a:p>
          <a:p>
            <a:r>
              <a:rPr lang="en-US" dirty="0" smtClean="0"/>
              <a:t>Companies have a good chance with this tool to keep the and manage the knowledge and experience of their workers.</a:t>
            </a:r>
          </a:p>
          <a:p>
            <a:r>
              <a:rPr lang="en-US" dirty="0" smtClean="0"/>
              <a:t>The platform (SEN+) has been developed accordingly to the needs, demands and capabilities of the users and it is now in the pilot testing that will ensure that it is usable and useful for them.</a:t>
            </a:r>
            <a:endParaRPr lang="en-GB"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n-US" dirty="0" smtClean="0"/>
              <a:t>Thank you for your attention</a:t>
            </a:r>
            <a:endParaRPr lang="en-US" dirty="0"/>
          </a:p>
        </p:txBody>
      </p:sp>
      <p:sp>
        <p:nvSpPr>
          <p:cNvPr id="3" name="2 Subtítulo"/>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Project </a:t>
            </a:r>
            <a:r>
              <a:rPr lang="en-US" dirty="0" smtClean="0"/>
              <a:t>overview</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n-US" smtClean="0"/>
              <a:t>The  project</a:t>
            </a:r>
            <a:endParaRPr lang="en-US"/>
          </a:p>
        </p:txBody>
      </p:sp>
      <p:sp>
        <p:nvSpPr>
          <p:cNvPr id="2" name="1 Marcador de contenido"/>
          <p:cNvSpPr>
            <a:spLocks noGrp="1"/>
          </p:cNvSpPr>
          <p:nvPr>
            <p:ph idx="1"/>
          </p:nvPr>
        </p:nvSpPr>
        <p:spPr>
          <a:xfrm>
            <a:off x="2267744" y="1600200"/>
            <a:ext cx="6419056" cy="4525963"/>
          </a:xfrm>
        </p:spPr>
        <p:txBody>
          <a:bodyPr>
            <a:normAutofit/>
          </a:bodyPr>
          <a:lstStyle/>
          <a:p>
            <a:r>
              <a:rPr lang="en-US" smtClean="0"/>
              <a:t>AAL funded project</a:t>
            </a:r>
          </a:p>
          <a:p>
            <a:r>
              <a:rPr lang="en-US" smtClean="0"/>
              <a:t>Project team</a:t>
            </a:r>
          </a:p>
          <a:p>
            <a:pPr lvl="1"/>
            <a:r>
              <a:rPr lang="en-US" smtClean="0"/>
              <a:t>IBV – Instituto de Biomecánica de Valencia</a:t>
            </a:r>
          </a:p>
          <a:p>
            <a:pPr lvl="1"/>
            <a:r>
              <a:rPr lang="en-US" smtClean="0"/>
              <a:t>CVA –CV&amp;A Consulting</a:t>
            </a:r>
          </a:p>
          <a:p>
            <a:pPr lvl="1"/>
            <a:r>
              <a:rPr lang="en-US" smtClean="0"/>
              <a:t>AYG – Gandia City Council</a:t>
            </a:r>
          </a:p>
          <a:p>
            <a:pPr lvl="1"/>
            <a:r>
              <a:rPr lang="en-US" smtClean="0"/>
              <a:t>UDP – Unión Democrática de Pensionistas y Jubilados de España</a:t>
            </a:r>
          </a:p>
          <a:p>
            <a:pPr lvl="1"/>
            <a:r>
              <a:rPr lang="en-US" smtClean="0"/>
              <a:t>MDT – MediaTouch 2000 S.r.l.</a:t>
            </a:r>
          </a:p>
          <a:p>
            <a:pPr lvl="1"/>
            <a:r>
              <a:rPr lang="en-US" smtClean="0"/>
              <a:t>IAD - Institute of Ergonomics - Darmstadt University of Technology </a:t>
            </a:r>
            <a:endParaRPr lang="en-US"/>
          </a:p>
        </p:txBody>
      </p:sp>
      <p:pic>
        <p:nvPicPr>
          <p:cNvPr id="6" name="Picture 2" descr="http://www.cvaconsulting.com/images/logo.gif"/>
          <p:cNvPicPr>
            <a:picLocks noChangeAspect="1" noChangeArrowheads="1"/>
          </p:cNvPicPr>
          <p:nvPr/>
        </p:nvPicPr>
        <p:blipFill>
          <a:blip r:embed="rId3" cstate="email"/>
          <a:srcRect/>
          <a:stretch>
            <a:fillRect/>
          </a:stretch>
        </p:blipFill>
        <p:spPr bwMode="auto">
          <a:xfrm>
            <a:off x="611560" y="2852936"/>
            <a:ext cx="1450025" cy="404015"/>
          </a:xfrm>
          <a:prstGeom prst="rect">
            <a:avLst/>
          </a:prstGeom>
          <a:noFill/>
        </p:spPr>
      </p:pic>
      <p:pic>
        <p:nvPicPr>
          <p:cNvPr id="8" name="Picture 3" descr="d:\Profiles\AREMESAL\Mis documentos\Mis imágenes\logo_gandia_gobierno.png"/>
          <p:cNvPicPr>
            <a:picLocks noChangeAspect="1" noChangeArrowheads="1"/>
          </p:cNvPicPr>
          <p:nvPr/>
        </p:nvPicPr>
        <p:blipFill>
          <a:blip r:embed="rId4" cstate="email"/>
          <a:srcRect r="63504"/>
          <a:stretch>
            <a:fillRect/>
          </a:stretch>
        </p:blipFill>
        <p:spPr bwMode="auto">
          <a:xfrm>
            <a:off x="1475656" y="3284984"/>
            <a:ext cx="557651" cy="432048"/>
          </a:xfrm>
          <a:prstGeom prst="rect">
            <a:avLst/>
          </a:prstGeom>
          <a:noFill/>
        </p:spPr>
      </p:pic>
      <p:pic>
        <p:nvPicPr>
          <p:cNvPr id="9" name="Picture 1" descr="http://www.mayoresudp.org/b_imagenes/udplogo4.gif"/>
          <p:cNvPicPr>
            <a:picLocks noChangeAspect="1" noChangeArrowheads="1"/>
          </p:cNvPicPr>
          <p:nvPr/>
        </p:nvPicPr>
        <p:blipFill>
          <a:blip r:embed="rId5" cstate="email"/>
          <a:srcRect/>
          <a:stretch>
            <a:fillRect/>
          </a:stretch>
        </p:blipFill>
        <p:spPr bwMode="auto">
          <a:xfrm>
            <a:off x="683568" y="3789040"/>
            <a:ext cx="1368152" cy="419678"/>
          </a:xfrm>
          <a:prstGeom prst="rect">
            <a:avLst/>
          </a:prstGeom>
          <a:noFill/>
        </p:spPr>
      </p:pic>
      <p:pic>
        <p:nvPicPr>
          <p:cNvPr id="10" name="Picture 2" descr="MediaTouch 2000 Moodle Partner"/>
          <p:cNvPicPr>
            <a:picLocks noChangeAspect="1" noChangeArrowheads="1"/>
          </p:cNvPicPr>
          <p:nvPr/>
        </p:nvPicPr>
        <p:blipFill>
          <a:blip r:embed="rId6" cstate="email"/>
          <a:srcRect/>
          <a:stretch>
            <a:fillRect/>
          </a:stretch>
        </p:blipFill>
        <p:spPr bwMode="auto">
          <a:xfrm>
            <a:off x="899592" y="4509120"/>
            <a:ext cx="1165712" cy="432048"/>
          </a:xfrm>
          <a:prstGeom prst="rect">
            <a:avLst/>
          </a:prstGeom>
          <a:noFill/>
        </p:spPr>
      </p:pic>
      <p:grpSp>
        <p:nvGrpSpPr>
          <p:cNvPr id="11" name="10 Grupo"/>
          <p:cNvGrpSpPr/>
          <p:nvPr/>
        </p:nvGrpSpPr>
        <p:grpSpPr>
          <a:xfrm>
            <a:off x="395536" y="5157192"/>
            <a:ext cx="1728192" cy="576064"/>
            <a:chOff x="1403648" y="1988840"/>
            <a:chExt cx="6397461" cy="1584176"/>
          </a:xfrm>
        </p:grpSpPr>
        <p:pic>
          <p:nvPicPr>
            <p:cNvPr id="12" name="Picture 2" descr="Logo des IAD"/>
            <p:cNvPicPr>
              <a:picLocks noChangeAspect="1" noChangeArrowheads="1"/>
            </p:cNvPicPr>
            <p:nvPr/>
          </p:nvPicPr>
          <p:blipFill>
            <a:blip r:embed="rId7" cstate="email"/>
            <a:srcRect l="22639" b="-6667"/>
            <a:stretch>
              <a:fillRect/>
            </a:stretch>
          </p:blipFill>
          <p:spPr bwMode="auto">
            <a:xfrm>
              <a:off x="1403648" y="2420887"/>
              <a:ext cx="6397461" cy="1152129"/>
            </a:xfrm>
            <a:prstGeom prst="rect">
              <a:avLst/>
            </a:prstGeom>
            <a:noFill/>
          </p:spPr>
        </p:pic>
        <p:pic>
          <p:nvPicPr>
            <p:cNvPr id="13" name="Picture 2" descr="Logo des IAD"/>
            <p:cNvPicPr>
              <a:picLocks noChangeAspect="1" noChangeArrowheads="1"/>
            </p:cNvPicPr>
            <p:nvPr/>
          </p:nvPicPr>
          <p:blipFill>
            <a:blip r:embed="rId7" cstate="email"/>
            <a:srcRect r="76490"/>
            <a:stretch>
              <a:fillRect/>
            </a:stretch>
          </p:blipFill>
          <p:spPr bwMode="auto">
            <a:xfrm>
              <a:off x="3419872" y="1988840"/>
              <a:ext cx="1944216" cy="1080120"/>
            </a:xfrm>
            <a:prstGeom prst="rect">
              <a:avLst/>
            </a:prstGeom>
            <a:noFill/>
          </p:spPr>
        </p:pic>
      </p:grpSp>
      <p:pic>
        <p:nvPicPr>
          <p:cNvPr id="14" name="13 Imagen" descr="IBV_3_cc_th.gif"/>
          <p:cNvPicPr>
            <a:picLocks noChangeAspect="1"/>
          </p:cNvPicPr>
          <p:nvPr/>
        </p:nvPicPr>
        <p:blipFill>
          <a:blip r:embed="rId8" cstate="email"/>
          <a:stretch>
            <a:fillRect/>
          </a:stretch>
        </p:blipFill>
        <p:spPr>
          <a:xfrm>
            <a:off x="899592" y="2492896"/>
            <a:ext cx="1108510" cy="307427"/>
          </a:xfrm>
          <a:prstGeom prst="rect">
            <a:avLst/>
          </a:prstGeom>
          <a:solidFill>
            <a:schemeClr val="bg1"/>
          </a:solid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12776"/>
            <a:ext cx="8291264" cy="2116832"/>
          </a:xfrm>
        </p:spPr>
        <p:txBody>
          <a:bodyPr/>
          <a:lstStyle/>
          <a:p>
            <a:pPr>
              <a:buNone/>
            </a:pPr>
            <a:r>
              <a:rPr lang="en-US" dirty="0" smtClean="0"/>
              <a:t>	To develop a </a:t>
            </a:r>
            <a:r>
              <a:rPr lang="en-US" b="1" dirty="0" smtClean="0"/>
              <a:t>Social Network and a Knowledge Management system </a:t>
            </a:r>
            <a:r>
              <a:rPr lang="en-US" dirty="0" smtClean="0"/>
              <a:t>to provide services to both the older workers and retired elderly people that helps them in being active and that contributes to support companies’ in the management of the needs of their ageing workforce</a:t>
            </a:r>
            <a:endParaRPr lang="en-GB" dirty="0"/>
          </a:p>
        </p:txBody>
      </p:sp>
      <p:sp>
        <p:nvSpPr>
          <p:cNvPr id="4" name="3 Título"/>
          <p:cNvSpPr>
            <a:spLocks noGrp="1"/>
          </p:cNvSpPr>
          <p:nvPr>
            <p:ph type="title"/>
          </p:nvPr>
        </p:nvSpPr>
        <p:spPr/>
        <p:txBody>
          <a:bodyPr/>
          <a:lstStyle/>
          <a:p>
            <a:r>
              <a:rPr lang="en-GB" dirty="0" smtClean="0"/>
              <a:t>Primary Objective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2267744" y="3645024"/>
            <a:ext cx="5004048" cy="2427139"/>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43608" y="1412776"/>
            <a:ext cx="7643192" cy="4536504"/>
          </a:xfrm>
        </p:spPr>
        <p:txBody>
          <a:bodyPr>
            <a:normAutofit lnSpcReduction="10000"/>
          </a:bodyPr>
          <a:lstStyle/>
          <a:p>
            <a:pPr lvl="0"/>
            <a:r>
              <a:rPr lang="en-GB" dirty="0" smtClean="0"/>
              <a:t>Promote an active ageing.</a:t>
            </a:r>
            <a:endParaRPr lang="es-ES" dirty="0" smtClean="0"/>
          </a:p>
          <a:p>
            <a:pPr lvl="0"/>
            <a:r>
              <a:rPr lang="en-GB" dirty="0" smtClean="0"/>
              <a:t>Create web communities to share experience, skills and expertise.</a:t>
            </a:r>
          </a:p>
          <a:p>
            <a:pPr lvl="0"/>
            <a:r>
              <a:rPr lang="en-GB" dirty="0" smtClean="0"/>
              <a:t>Advice workers and retirees about how to adapt their environment</a:t>
            </a:r>
            <a:endParaRPr lang="es-ES" dirty="0" smtClean="0"/>
          </a:p>
          <a:p>
            <a:pPr lvl="0"/>
            <a:r>
              <a:rPr lang="en-GB" dirty="0" smtClean="0"/>
              <a:t>Maintain mentally and economically active the elder person.</a:t>
            </a:r>
            <a:endParaRPr lang="es-ES" dirty="0" smtClean="0"/>
          </a:p>
          <a:p>
            <a:pPr lvl="0"/>
            <a:r>
              <a:rPr lang="en-GB" dirty="0" smtClean="0"/>
              <a:t>Support the companies during the whole retirement process.</a:t>
            </a:r>
          </a:p>
          <a:p>
            <a:pPr lvl="0"/>
            <a:r>
              <a:rPr lang="en-GB" dirty="0" smtClean="0"/>
              <a:t>Help companies to retain the knowledge of their workers.</a:t>
            </a:r>
            <a:endParaRPr lang="es-ES" dirty="0" smtClean="0"/>
          </a:p>
          <a:p>
            <a:pPr lvl="0"/>
            <a:r>
              <a:rPr lang="en-GB" dirty="0" smtClean="0"/>
              <a:t>Bridge the gap between young workers, elder workers and retired people.</a:t>
            </a:r>
            <a:endParaRPr lang="es-ES" dirty="0" smtClean="0"/>
          </a:p>
        </p:txBody>
      </p:sp>
      <p:sp>
        <p:nvSpPr>
          <p:cNvPr id="4" name="3 Título"/>
          <p:cNvSpPr>
            <a:spLocks noGrp="1"/>
          </p:cNvSpPr>
          <p:nvPr>
            <p:ph type="title"/>
          </p:nvPr>
        </p:nvSpPr>
        <p:spPr/>
        <p:txBody>
          <a:bodyPr/>
          <a:lstStyle/>
          <a:p>
            <a:r>
              <a:rPr lang="en-GB" dirty="0" smtClean="0"/>
              <a:t>Sub-objectives</a:t>
            </a:r>
            <a:endParaRPr lang="en-GB"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Potential users</a:t>
            </a:r>
            <a:endParaRPr lang="en-US" dirty="0"/>
          </a:p>
        </p:txBody>
      </p:sp>
      <p:graphicFrame>
        <p:nvGraphicFramePr>
          <p:cNvPr id="4" name="3 Marcador de contenido"/>
          <p:cNvGraphicFramePr>
            <a:graphicFrameLocks noGrp="1"/>
          </p:cNvGraphicFramePr>
          <p:nvPr>
            <p:ph idx="1"/>
          </p:nvPr>
        </p:nvGraphicFramePr>
        <p:xfrm>
          <a:off x="457200" y="128586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1259632" y="1268760"/>
            <a:ext cx="7056784" cy="4896544"/>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p:txBody>
          <a:bodyPr/>
          <a:lstStyle/>
          <a:p>
            <a:r>
              <a:rPr lang="en-GB" dirty="0" smtClean="0"/>
              <a:t>Main results</a:t>
            </a:r>
            <a:endParaRPr lang="en-GB" dirty="0"/>
          </a:p>
        </p:txBody>
      </p:sp>
      <p:graphicFrame>
        <p:nvGraphicFramePr>
          <p:cNvPr id="4" name="3 Diagrama"/>
          <p:cNvGraphicFramePr/>
          <p:nvPr/>
        </p:nvGraphicFramePr>
        <p:xfrm>
          <a:off x="1547664" y="170080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1763688" y="1844824"/>
            <a:ext cx="2201244" cy="523220"/>
          </a:xfrm>
          <a:prstGeom prst="rect">
            <a:avLst/>
          </a:prstGeom>
          <a:noFill/>
        </p:spPr>
        <p:txBody>
          <a:bodyPr wrap="none" rtlCol="0">
            <a:spAutoFit/>
          </a:bodyPr>
          <a:lstStyle/>
          <a:p>
            <a:r>
              <a:rPr lang="en-US" sz="2800" dirty="0" smtClean="0"/>
              <a:t>Web platform</a:t>
            </a:r>
            <a:endParaRPr lang="en-US" sz="28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12813" y="1773238"/>
            <a:ext cx="7773987" cy="4176042"/>
          </a:xfrm>
        </p:spPr>
        <p:txBody>
          <a:bodyPr>
            <a:normAutofit/>
          </a:bodyPr>
          <a:lstStyle/>
          <a:p>
            <a:pPr marL="514350" indent="-514350"/>
            <a:r>
              <a:rPr lang="en-GB" dirty="0" smtClean="0"/>
              <a:t>Management</a:t>
            </a:r>
          </a:p>
          <a:p>
            <a:pPr marL="514350" indent="-514350">
              <a:buFont typeface="+mj-lt"/>
              <a:buAutoNum type="arabicPeriod"/>
            </a:pPr>
            <a:r>
              <a:rPr lang="en-GB" dirty="0" smtClean="0"/>
              <a:t>Definition of requirements and specification</a:t>
            </a:r>
          </a:p>
          <a:p>
            <a:pPr marL="514350" indent="-514350">
              <a:buFont typeface="+mj-lt"/>
              <a:buAutoNum type="arabicPeriod"/>
            </a:pPr>
            <a:r>
              <a:rPr lang="en-GB" dirty="0" smtClean="0"/>
              <a:t>Environment adaptation module</a:t>
            </a:r>
          </a:p>
          <a:p>
            <a:pPr marL="514350" indent="-514350">
              <a:buFont typeface="+mj-lt"/>
              <a:buAutoNum type="arabicPeriod"/>
            </a:pPr>
            <a:r>
              <a:rPr lang="en-GB" dirty="0" smtClean="0"/>
              <a:t>Knowledge sharing module</a:t>
            </a:r>
          </a:p>
          <a:p>
            <a:pPr marL="514350" indent="-514350">
              <a:buFont typeface="+mj-lt"/>
              <a:buAutoNum type="arabicPeriod"/>
            </a:pPr>
            <a:r>
              <a:rPr lang="en-GB" dirty="0" smtClean="0"/>
              <a:t>ICT approach module</a:t>
            </a:r>
          </a:p>
          <a:p>
            <a:pPr marL="514350" indent="-514350">
              <a:buFont typeface="+mj-lt"/>
              <a:buAutoNum type="arabicPeriod"/>
            </a:pPr>
            <a:r>
              <a:rPr lang="en-GB" dirty="0" smtClean="0"/>
              <a:t>Toolbox development and integration of modules</a:t>
            </a:r>
          </a:p>
          <a:p>
            <a:pPr marL="514350" indent="-514350">
              <a:buFont typeface="+mj-lt"/>
              <a:buAutoNum type="arabicPeriod"/>
            </a:pPr>
            <a:r>
              <a:rPr lang="en-GB" dirty="0" smtClean="0"/>
              <a:t>Pilot implementation, verification and validation</a:t>
            </a:r>
          </a:p>
          <a:p>
            <a:pPr marL="514350" indent="-514350">
              <a:buFont typeface="+mj-lt"/>
              <a:buAutoNum type="arabicPeriod"/>
            </a:pPr>
            <a:r>
              <a:rPr lang="en-GB" dirty="0" smtClean="0"/>
              <a:t>Dissemination and exploitation</a:t>
            </a:r>
            <a:endParaRPr lang="en-GB" dirty="0"/>
          </a:p>
        </p:txBody>
      </p:sp>
      <p:sp>
        <p:nvSpPr>
          <p:cNvPr id="4" name="3 Título"/>
          <p:cNvSpPr>
            <a:spLocks noGrp="1"/>
          </p:cNvSpPr>
          <p:nvPr>
            <p:ph type="title"/>
          </p:nvPr>
        </p:nvSpPr>
        <p:spPr/>
        <p:txBody>
          <a:bodyPr/>
          <a:lstStyle/>
          <a:p>
            <a:r>
              <a:rPr lang="en-GB" dirty="0" smtClean="0"/>
              <a:t>Work Packages</a:t>
            </a:r>
            <a:endParaRPr lang="en-GB"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apitular">
  <a:themeElements>
    <a:clrScheme name="IBV">
      <a:dk1>
        <a:srgbClr val="000000"/>
      </a:dk1>
      <a:lt1>
        <a:srgbClr val="FFFFFF"/>
      </a:lt1>
      <a:dk2>
        <a:srgbClr val="64A0C8"/>
      </a:dk2>
      <a:lt2>
        <a:srgbClr val="9EC3DE"/>
      </a:lt2>
      <a:accent1>
        <a:srgbClr val="2E5E7E"/>
      </a:accent1>
      <a:accent2>
        <a:srgbClr val="D8693C"/>
      </a:accent2>
      <a:accent3>
        <a:srgbClr val="639B7E"/>
      </a:accent3>
      <a:accent4>
        <a:srgbClr val="777399"/>
      </a:accent4>
      <a:accent5>
        <a:srgbClr val="64A0C8"/>
      </a:accent5>
      <a:accent6>
        <a:srgbClr val="C1D6A6"/>
      </a:accent6>
      <a:hlink>
        <a:srgbClr val="C54C00"/>
      </a:hlink>
      <a:folHlink>
        <a:srgbClr val="3434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base">
  <a:themeElements>
    <a:clrScheme name="IBV">
      <a:dk1>
        <a:srgbClr val="000000"/>
      </a:dk1>
      <a:lt1>
        <a:srgbClr val="FFFFFF"/>
      </a:lt1>
      <a:dk2>
        <a:srgbClr val="64A0C8"/>
      </a:dk2>
      <a:lt2>
        <a:srgbClr val="9EC3DE"/>
      </a:lt2>
      <a:accent1>
        <a:srgbClr val="2E5E7E"/>
      </a:accent1>
      <a:accent2>
        <a:srgbClr val="D8693C"/>
      </a:accent2>
      <a:accent3>
        <a:srgbClr val="639B7E"/>
      </a:accent3>
      <a:accent4>
        <a:srgbClr val="777399"/>
      </a:accent4>
      <a:accent5>
        <a:srgbClr val="64A0C8"/>
      </a:accent5>
      <a:accent6>
        <a:srgbClr val="C1D6A6"/>
      </a:accent6>
      <a:hlink>
        <a:srgbClr val="C54C00"/>
      </a:hlink>
      <a:folHlink>
        <a:srgbClr val="3434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ogotipo IBV">
  <a:themeElements>
    <a:clrScheme name="IBV">
      <a:dk1>
        <a:srgbClr val="000000"/>
      </a:dk1>
      <a:lt1>
        <a:srgbClr val="FFFFFF"/>
      </a:lt1>
      <a:dk2>
        <a:srgbClr val="64A0C8"/>
      </a:dk2>
      <a:lt2>
        <a:srgbClr val="9EC3DE"/>
      </a:lt2>
      <a:accent1>
        <a:srgbClr val="2E5E7E"/>
      </a:accent1>
      <a:accent2>
        <a:srgbClr val="D8693C"/>
      </a:accent2>
      <a:accent3>
        <a:srgbClr val="639B7E"/>
      </a:accent3>
      <a:accent4>
        <a:srgbClr val="777399"/>
      </a:accent4>
      <a:accent5>
        <a:srgbClr val="64A0C8"/>
      </a:accent5>
      <a:accent6>
        <a:srgbClr val="C1D6A6"/>
      </a:accent6>
      <a:hlink>
        <a:srgbClr val="C54C00"/>
      </a:hlink>
      <a:folHlink>
        <a:srgbClr val="3434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ier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Para imágenes grandes">
  <a:themeElements>
    <a:clrScheme name="IBV">
      <a:dk1>
        <a:srgbClr val="000000"/>
      </a:dk1>
      <a:lt1>
        <a:srgbClr val="FFFFFF"/>
      </a:lt1>
      <a:dk2>
        <a:srgbClr val="64A0C8"/>
      </a:dk2>
      <a:lt2>
        <a:srgbClr val="9EC3DE"/>
      </a:lt2>
      <a:accent1>
        <a:srgbClr val="2E5E7E"/>
      </a:accent1>
      <a:accent2>
        <a:srgbClr val="D8693C"/>
      </a:accent2>
      <a:accent3>
        <a:srgbClr val="639B7E"/>
      </a:accent3>
      <a:accent4>
        <a:srgbClr val="777399"/>
      </a:accent4>
      <a:accent5>
        <a:srgbClr val="64A0C8"/>
      </a:accent5>
      <a:accent6>
        <a:srgbClr val="C1D6A6"/>
      </a:accent6>
      <a:hlink>
        <a:srgbClr val="C54C00"/>
      </a:hlink>
      <a:folHlink>
        <a:srgbClr val="3434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IBV_presentacion</Template>
  <TotalTime>5140</TotalTime>
  <Words>855</Words>
  <Application>Microsoft Office PowerPoint</Application>
  <PresentationFormat>Presentación en pantalla (4:3)</PresentationFormat>
  <Paragraphs>129</Paragraphs>
  <Slides>24</Slides>
  <Notes>6</Notes>
  <HiddenSlides>1</HiddenSlides>
  <MMClips>0</MMClips>
  <ScaleCrop>false</ScaleCrop>
  <HeadingPairs>
    <vt:vector size="4" baseType="variant">
      <vt:variant>
        <vt:lpstr>Tema</vt:lpstr>
      </vt:variant>
      <vt:variant>
        <vt:i4>5</vt:i4>
      </vt:variant>
      <vt:variant>
        <vt:lpstr>Títulos de diapositiva</vt:lpstr>
      </vt:variant>
      <vt:variant>
        <vt:i4>24</vt:i4>
      </vt:variant>
    </vt:vector>
  </HeadingPairs>
  <TitlesOfParts>
    <vt:vector size="29" baseType="lpstr">
      <vt:lpstr>Capitular</vt:lpstr>
      <vt:lpstr>Diseño base</vt:lpstr>
      <vt:lpstr>logotipo IBV</vt:lpstr>
      <vt:lpstr>Cierre</vt:lpstr>
      <vt:lpstr>Para imágenes grandes</vt:lpstr>
      <vt:lpstr>AWARE PROJECT – AGEING WORKFORCE TOWARDS AN ACTIVE RETIREMENT</vt:lpstr>
      <vt:lpstr>Contents</vt:lpstr>
      <vt:lpstr>Project overview</vt:lpstr>
      <vt:lpstr>The  project</vt:lpstr>
      <vt:lpstr>Primary Objective</vt:lpstr>
      <vt:lpstr>Sub-objectives</vt:lpstr>
      <vt:lpstr>Potential users</vt:lpstr>
      <vt:lpstr>Main results</vt:lpstr>
      <vt:lpstr>Work Packages</vt:lpstr>
      <vt:lpstr>Work done</vt:lpstr>
      <vt:lpstr>Work done</vt:lpstr>
      <vt:lpstr>Pilot result: The SEN+ Platfform</vt:lpstr>
      <vt:lpstr>The SEN+ platform</vt:lpstr>
      <vt:lpstr>Features / Modules</vt:lpstr>
      <vt:lpstr>My Social Network</vt:lpstr>
      <vt:lpstr>My Knowledge</vt:lpstr>
      <vt:lpstr>Improve my Environment</vt:lpstr>
      <vt:lpstr>Learn and Teach</vt:lpstr>
      <vt:lpstr>Current status and future tasks</vt:lpstr>
      <vt:lpstr>Current status</vt:lpstr>
      <vt:lpstr>Future tasks</vt:lpstr>
      <vt:lpstr>Conclussions</vt:lpstr>
      <vt:lpstr>Conclusions</vt:lpstr>
      <vt:lpstr>Thank you for your attention</vt:lpstr>
    </vt:vector>
  </TitlesOfParts>
  <Company>UPV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AAL - AWARE Project</dc:title>
  <dc:creator>AREMESAL</dc:creator>
  <cp:lastModifiedBy>IBV</cp:lastModifiedBy>
  <cp:revision>229</cp:revision>
  <dcterms:created xsi:type="dcterms:W3CDTF">2012-01-16T14:54:15Z</dcterms:created>
  <dcterms:modified xsi:type="dcterms:W3CDTF">2012-05-31T06:30:39Z</dcterms:modified>
</cp:coreProperties>
</file>