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theme/theme4.xml" ContentType="application/vnd.openxmlformats-officedocument.theme+xml"/>
  <Override PartName="/ppt/slideLayouts/slideLayout2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 id="2147484175" r:id="rId2"/>
    <p:sldMasterId id="2147484177" r:id="rId3"/>
    <p:sldMasterId id="2147484179" r:id="rId4"/>
    <p:sldMasterId id="2147484195" r:id="rId5"/>
  </p:sldMasterIdLst>
  <p:notesMasterIdLst>
    <p:notesMasterId r:id="rId13"/>
  </p:notesMasterIdLst>
  <p:handoutMasterIdLst>
    <p:handoutMasterId r:id="rId14"/>
  </p:handoutMasterIdLst>
  <p:sldIdLst>
    <p:sldId id="261" r:id="rId6"/>
    <p:sldId id="488" r:id="rId7"/>
    <p:sldId id="515" r:id="rId8"/>
    <p:sldId id="524" r:id="rId9"/>
    <p:sldId id="489" r:id="rId10"/>
    <p:sldId id="517" r:id="rId11"/>
    <p:sldId id="527" r:id="rId12"/>
  </p:sldIdLst>
  <p:sldSz cx="9144000" cy="6858000" type="screen4x3"/>
  <p:notesSz cx="6797675" cy="9926638"/>
  <p:defaultTextStyle>
    <a:defPPr>
      <a:defRPr lang="cs-CZ"/>
    </a:defPPr>
    <a:lvl1pPr algn="l" rtl="0" fontAlgn="base">
      <a:spcBef>
        <a:spcPct val="0"/>
      </a:spcBef>
      <a:spcAft>
        <a:spcPct val="0"/>
      </a:spcAft>
      <a:defRPr sz="2000" kern="1200">
        <a:solidFill>
          <a:schemeClr val="tx1"/>
        </a:solidFill>
        <a:latin typeface="Tahoma" pitchFamily="34" charset="0"/>
        <a:ea typeface="+mn-ea"/>
        <a:cs typeface="+mn-cs"/>
      </a:defRPr>
    </a:lvl1pPr>
    <a:lvl2pPr marL="457200" algn="l" rtl="0" fontAlgn="base">
      <a:spcBef>
        <a:spcPct val="0"/>
      </a:spcBef>
      <a:spcAft>
        <a:spcPct val="0"/>
      </a:spcAft>
      <a:defRPr sz="2000" kern="1200">
        <a:solidFill>
          <a:schemeClr val="tx1"/>
        </a:solidFill>
        <a:latin typeface="Tahoma" pitchFamily="34" charset="0"/>
        <a:ea typeface="+mn-ea"/>
        <a:cs typeface="+mn-cs"/>
      </a:defRPr>
    </a:lvl2pPr>
    <a:lvl3pPr marL="914400" algn="l" rtl="0" fontAlgn="base">
      <a:spcBef>
        <a:spcPct val="0"/>
      </a:spcBef>
      <a:spcAft>
        <a:spcPct val="0"/>
      </a:spcAft>
      <a:defRPr sz="2000" kern="1200">
        <a:solidFill>
          <a:schemeClr val="tx1"/>
        </a:solidFill>
        <a:latin typeface="Tahoma" pitchFamily="34" charset="0"/>
        <a:ea typeface="+mn-ea"/>
        <a:cs typeface="+mn-cs"/>
      </a:defRPr>
    </a:lvl3pPr>
    <a:lvl4pPr marL="1371600" algn="l" rtl="0" fontAlgn="base">
      <a:spcBef>
        <a:spcPct val="0"/>
      </a:spcBef>
      <a:spcAft>
        <a:spcPct val="0"/>
      </a:spcAft>
      <a:defRPr sz="2000" kern="1200">
        <a:solidFill>
          <a:schemeClr val="tx1"/>
        </a:solidFill>
        <a:latin typeface="Tahoma" pitchFamily="34" charset="0"/>
        <a:ea typeface="+mn-ea"/>
        <a:cs typeface="+mn-cs"/>
      </a:defRPr>
    </a:lvl4pPr>
    <a:lvl5pPr marL="1828800" algn="l" rtl="0" fontAlgn="base">
      <a:spcBef>
        <a:spcPct val="0"/>
      </a:spcBef>
      <a:spcAft>
        <a:spcPct val="0"/>
      </a:spcAft>
      <a:defRPr sz="2000" kern="1200">
        <a:solidFill>
          <a:schemeClr val="tx1"/>
        </a:solidFill>
        <a:latin typeface="Tahoma" pitchFamily="34" charset="0"/>
        <a:ea typeface="+mn-ea"/>
        <a:cs typeface="+mn-cs"/>
      </a:defRPr>
    </a:lvl5pPr>
    <a:lvl6pPr marL="2286000" algn="l" defTabSz="914400" rtl="0" eaLnBrk="1" latinLnBrk="0" hangingPunct="1">
      <a:defRPr sz="2000" kern="1200">
        <a:solidFill>
          <a:schemeClr val="tx1"/>
        </a:solidFill>
        <a:latin typeface="Tahoma" pitchFamily="34" charset="0"/>
        <a:ea typeface="+mn-ea"/>
        <a:cs typeface="+mn-cs"/>
      </a:defRPr>
    </a:lvl6pPr>
    <a:lvl7pPr marL="2743200" algn="l" defTabSz="914400" rtl="0" eaLnBrk="1" latinLnBrk="0" hangingPunct="1">
      <a:defRPr sz="2000" kern="1200">
        <a:solidFill>
          <a:schemeClr val="tx1"/>
        </a:solidFill>
        <a:latin typeface="Tahoma" pitchFamily="34" charset="0"/>
        <a:ea typeface="+mn-ea"/>
        <a:cs typeface="+mn-cs"/>
      </a:defRPr>
    </a:lvl7pPr>
    <a:lvl8pPr marL="3200400" algn="l" defTabSz="914400" rtl="0" eaLnBrk="1" latinLnBrk="0" hangingPunct="1">
      <a:defRPr sz="2000" kern="1200">
        <a:solidFill>
          <a:schemeClr val="tx1"/>
        </a:solidFill>
        <a:latin typeface="Tahoma" pitchFamily="34" charset="0"/>
        <a:ea typeface="+mn-ea"/>
        <a:cs typeface="+mn-cs"/>
      </a:defRPr>
    </a:lvl8pPr>
    <a:lvl9pPr marL="3657600" algn="l" defTabSz="914400" rtl="0" eaLnBrk="1" latinLnBrk="0" hangingPunct="1">
      <a:defRPr sz="20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0026"/>
    <a:srgbClr val="003399"/>
    <a:srgbClr val="F5833D"/>
    <a:srgbClr val="FFCDCD"/>
    <a:srgbClr val="FF9900"/>
    <a:srgbClr val="ECA946"/>
    <a:srgbClr val="FE8282"/>
    <a:srgbClr val="FE5858"/>
    <a:srgbClr val="EA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7" autoAdjust="0"/>
    <p:restoredTop sz="86475" autoAdjust="0"/>
  </p:normalViewPr>
  <p:slideViewPr>
    <p:cSldViewPr>
      <p:cViewPr varScale="1">
        <p:scale>
          <a:sx n="79" d="100"/>
          <a:sy n="79" d="100"/>
        </p:scale>
        <p:origin x="-79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3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List_aplikace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List_aplikace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List_aplikace_Microsoft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List_aplikace_Microsoft_Excel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83" b="1" i="0" u="none" strike="noStrike" baseline="0">
                <a:solidFill>
                  <a:schemeClr val="tx1"/>
                </a:solidFill>
                <a:latin typeface="Arial"/>
                <a:ea typeface="Arial"/>
                <a:cs typeface="Arial"/>
              </a:defRPr>
            </a:pPr>
            <a:r>
              <a:rPr lang="cs-CZ" dirty="0" err="1" smtClean="0"/>
              <a:t>Eastern</a:t>
            </a:r>
            <a:r>
              <a:rPr lang="cs-CZ" dirty="0" smtClean="0"/>
              <a:t> </a:t>
            </a:r>
            <a:r>
              <a:rPr lang="cs-CZ" dirty="0" err="1" smtClean="0"/>
              <a:t>Europe</a:t>
            </a:r>
            <a:endParaRPr lang="cs-CZ" dirty="0"/>
          </a:p>
        </c:rich>
      </c:tx>
      <c:layout>
        <c:manualLayout>
          <c:xMode val="edge"/>
          <c:yMode val="edge"/>
          <c:x val="0.29756408108560933"/>
          <c:y val="7.3146102156078682E-2"/>
        </c:manualLayout>
      </c:layout>
      <c:overlay val="0"/>
      <c:spPr>
        <a:noFill/>
        <a:ln w="26900">
          <a:noFill/>
        </a:ln>
      </c:spPr>
    </c:title>
    <c:autoTitleDeleted val="0"/>
    <c:plotArea>
      <c:layout>
        <c:manualLayout>
          <c:layoutTarget val="inner"/>
          <c:xMode val="edge"/>
          <c:yMode val="edge"/>
          <c:x val="0.17874396135265699"/>
          <c:y val="0.15384615384615402"/>
          <c:w val="0.63285024154589453"/>
          <c:h val="0.75259875259875331"/>
        </c:manualLayout>
      </c:layout>
      <c:barChart>
        <c:barDir val="col"/>
        <c:grouping val="clustered"/>
        <c:varyColors val="0"/>
        <c:ser>
          <c:idx val="0"/>
          <c:order val="0"/>
          <c:tx>
            <c:strRef>
              <c:f>Sheet1!$A$2</c:f>
              <c:strCache>
                <c:ptCount val="1"/>
                <c:pt idx="0">
                  <c:v>2008</c:v>
                </c:pt>
              </c:strCache>
            </c:strRef>
          </c:tx>
          <c:spPr>
            <a:solidFill>
              <a:schemeClr val="accent1"/>
            </a:solidFill>
            <a:ln w="26900">
              <a:solidFill>
                <a:schemeClr val="tx1"/>
              </a:solidFill>
            </a:ln>
          </c:spPr>
          <c:invertIfNegative val="0"/>
          <c:dLbls>
            <c:dLbl>
              <c:idx val="0"/>
              <c:layout>
                <c:manualLayout>
                  <c:x val="-1.2602636048847281E-2"/>
                  <c:y val="-9.5880778397164478E-3"/>
                </c:manualLayout>
              </c:layout>
              <c:dLblPos val="outEnd"/>
              <c:showLegendKey val="0"/>
              <c:showVal val="1"/>
              <c:showCatName val="0"/>
              <c:showSerName val="0"/>
              <c:showPercent val="0"/>
              <c:showBubbleSize val="0"/>
            </c:dLbl>
            <c:spPr>
              <a:noFill/>
              <a:ln w="26900">
                <a:noFill/>
              </a:ln>
            </c:spPr>
            <c:txPr>
              <a:bodyPr/>
              <a:lstStyle/>
              <a:p>
                <a:pPr>
                  <a:defRPr sz="1165"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&gt;65</c:v>
                </c:pt>
                <c:pt idx="1">
                  <c:v>&gt;75</c:v>
                </c:pt>
                <c:pt idx="2">
                  <c:v>&gt;80</c:v>
                </c:pt>
              </c:strCache>
            </c:strRef>
          </c:cat>
          <c:val>
            <c:numRef>
              <c:f>Sheet1!$B$2:$D$2</c:f>
              <c:numCache>
                <c:formatCode>General</c:formatCode>
                <c:ptCount val="3"/>
                <c:pt idx="0">
                  <c:v>14.5</c:v>
                </c:pt>
                <c:pt idx="1">
                  <c:v>6</c:v>
                </c:pt>
                <c:pt idx="2">
                  <c:v>3</c:v>
                </c:pt>
              </c:numCache>
            </c:numRef>
          </c:val>
        </c:ser>
        <c:ser>
          <c:idx val="1"/>
          <c:order val="1"/>
          <c:tx>
            <c:strRef>
              <c:f>Sheet1!$A$3</c:f>
              <c:strCache>
                <c:ptCount val="1"/>
                <c:pt idx="0">
                  <c:v>2020</c:v>
                </c:pt>
              </c:strCache>
            </c:strRef>
          </c:tx>
          <c:spPr>
            <a:solidFill>
              <a:srgbClr val="00B0F0"/>
            </a:solidFill>
            <a:ln w="26900">
              <a:solidFill>
                <a:schemeClr val="tx1"/>
              </a:solidFill>
            </a:ln>
          </c:spPr>
          <c:invertIfNegative val="0"/>
          <c:dLbls>
            <c:dLbl>
              <c:idx val="0"/>
              <c:layout>
                <c:manualLayout>
                  <c:x val="-1.6002292035419668E-2"/>
                  <c:y val="-5.8735339872742582E-3"/>
                </c:manualLayout>
              </c:layout>
              <c:dLblPos val="outEnd"/>
              <c:showLegendKey val="0"/>
              <c:showVal val="1"/>
              <c:showCatName val="0"/>
              <c:showSerName val="0"/>
              <c:showPercent val="0"/>
              <c:showBubbleSize val="0"/>
            </c:dLbl>
            <c:dLbl>
              <c:idx val="1"/>
              <c:layout>
                <c:manualLayout>
                  <c:x val="-7.3316251749751806E-3"/>
                  <c:y val="-6.8992511495703738E-3"/>
                </c:manualLayout>
              </c:layout>
              <c:dLblPos val="outEnd"/>
              <c:showLegendKey val="0"/>
              <c:showVal val="1"/>
              <c:showCatName val="0"/>
              <c:showSerName val="0"/>
              <c:showPercent val="0"/>
              <c:showBubbleSize val="0"/>
            </c:dLbl>
            <c:dLbl>
              <c:idx val="2"/>
              <c:layout>
                <c:manualLayout>
                  <c:x val="-1.0552303764989444E-2"/>
                  <c:y val="-7.6752763653450988E-3"/>
                </c:manualLayout>
              </c:layout>
              <c:dLblPos val="outEnd"/>
              <c:showLegendKey val="0"/>
              <c:showVal val="1"/>
              <c:showCatName val="0"/>
              <c:showSerName val="0"/>
              <c:showPercent val="0"/>
              <c:showBubbleSize val="0"/>
            </c:dLbl>
            <c:spPr>
              <a:noFill/>
              <a:ln w="26900">
                <a:noFill/>
              </a:ln>
            </c:spPr>
            <c:txPr>
              <a:bodyPr/>
              <a:lstStyle/>
              <a:p>
                <a:pPr>
                  <a:defRPr sz="1165"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&gt;65</c:v>
                </c:pt>
                <c:pt idx="1">
                  <c:v>&gt;75</c:v>
                </c:pt>
                <c:pt idx="2">
                  <c:v>&gt;80</c:v>
                </c:pt>
              </c:strCache>
            </c:strRef>
          </c:cat>
          <c:val>
            <c:numRef>
              <c:f>Sheet1!$B$3:$D$3</c:f>
              <c:numCache>
                <c:formatCode>General</c:formatCode>
                <c:ptCount val="3"/>
                <c:pt idx="0">
                  <c:v>17.3</c:v>
                </c:pt>
                <c:pt idx="1">
                  <c:v>6.9</c:v>
                </c:pt>
                <c:pt idx="2">
                  <c:v>4.3</c:v>
                </c:pt>
              </c:numCache>
            </c:numRef>
          </c:val>
        </c:ser>
        <c:ser>
          <c:idx val="2"/>
          <c:order val="2"/>
          <c:tx>
            <c:strRef>
              <c:f>Sheet1!$A$4</c:f>
              <c:strCache>
                <c:ptCount val="1"/>
                <c:pt idx="0">
                  <c:v>2040</c:v>
                </c:pt>
              </c:strCache>
            </c:strRef>
          </c:tx>
          <c:spPr>
            <a:solidFill>
              <a:srgbClr val="C00000"/>
            </a:solidFill>
            <a:ln w="26900">
              <a:solidFill>
                <a:schemeClr val="tx1"/>
              </a:solidFill>
            </a:ln>
          </c:spPr>
          <c:invertIfNegative val="0"/>
          <c:dLbls>
            <c:spPr>
              <a:noFill/>
              <a:ln w="26900">
                <a:noFill/>
              </a:ln>
            </c:spPr>
            <c:txPr>
              <a:bodyPr/>
              <a:lstStyle/>
              <a:p>
                <a:pPr>
                  <a:defRPr sz="1165"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&gt;65</c:v>
                </c:pt>
                <c:pt idx="1">
                  <c:v>&gt;75</c:v>
                </c:pt>
                <c:pt idx="2">
                  <c:v>&gt;80</c:v>
                </c:pt>
              </c:strCache>
            </c:strRef>
          </c:cat>
          <c:val>
            <c:numRef>
              <c:f>Sheet1!$B$4:$D$4</c:f>
              <c:numCache>
                <c:formatCode>General</c:formatCode>
                <c:ptCount val="3"/>
                <c:pt idx="0">
                  <c:v>24.4</c:v>
                </c:pt>
                <c:pt idx="1">
                  <c:v>12.6</c:v>
                </c:pt>
                <c:pt idx="2">
                  <c:v>7.8</c:v>
                </c:pt>
              </c:numCache>
            </c:numRef>
          </c:val>
        </c:ser>
        <c:dLbls>
          <c:showLegendKey val="0"/>
          <c:showVal val="1"/>
          <c:showCatName val="0"/>
          <c:showSerName val="0"/>
          <c:showPercent val="0"/>
          <c:showBubbleSize val="0"/>
        </c:dLbls>
        <c:gapWidth val="150"/>
        <c:axId val="110757760"/>
        <c:axId val="110758528"/>
      </c:barChart>
      <c:catAx>
        <c:axId val="110757760"/>
        <c:scaling>
          <c:orientation val="minMax"/>
        </c:scaling>
        <c:delete val="0"/>
        <c:axPos val="b"/>
        <c:numFmt formatCode="General" sourceLinked="1"/>
        <c:majorTickMark val="out"/>
        <c:minorTickMark val="none"/>
        <c:tickLblPos val="nextTo"/>
        <c:spPr>
          <a:ln w="3362">
            <a:solidFill>
              <a:schemeClr val="tx1"/>
            </a:solidFill>
            <a:prstDash val="solid"/>
          </a:ln>
        </c:spPr>
        <c:txPr>
          <a:bodyPr rot="0" vert="horz"/>
          <a:lstStyle/>
          <a:p>
            <a:pPr>
              <a:defRPr sz="1271" b="0" i="0" u="none" strike="noStrike" baseline="0">
                <a:solidFill>
                  <a:schemeClr val="tx1"/>
                </a:solidFill>
                <a:latin typeface="Arial"/>
                <a:ea typeface="Arial"/>
                <a:cs typeface="Arial"/>
              </a:defRPr>
            </a:pPr>
            <a:endParaRPr lang="en-US"/>
          </a:p>
        </c:txPr>
        <c:crossAx val="110758528"/>
        <c:crosses val="autoZero"/>
        <c:auto val="0"/>
        <c:lblAlgn val="ctr"/>
        <c:lblOffset val="100"/>
        <c:tickLblSkip val="1"/>
        <c:tickMarkSkip val="1"/>
        <c:noMultiLvlLbl val="0"/>
      </c:catAx>
      <c:valAx>
        <c:axId val="110758528"/>
        <c:scaling>
          <c:orientation val="minMax"/>
        </c:scaling>
        <c:delete val="0"/>
        <c:axPos val="l"/>
        <c:title>
          <c:tx>
            <c:rich>
              <a:bodyPr/>
              <a:lstStyle/>
              <a:p>
                <a:pPr>
                  <a:defRPr sz="1271" b="1" i="0" u="none" strike="noStrike" baseline="0">
                    <a:solidFill>
                      <a:schemeClr val="tx1"/>
                    </a:solidFill>
                    <a:latin typeface="Arial"/>
                    <a:ea typeface="Arial"/>
                    <a:cs typeface="Arial"/>
                  </a:defRPr>
                </a:pPr>
                <a:r>
                  <a:rPr lang="cs-CZ" b="1" dirty="0" err="1" smtClean="0">
                    <a:solidFill>
                      <a:schemeClr val="tx1"/>
                    </a:solidFill>
                  </a:rPr>
                  <a:t>Population</a:t>
                </a:r>
                <a:r>
                  <a:rPr lang="cs-CZ" b="1" dirty="0" smtClean="0">
                    <a:solidFill>
                      <a:schemeClr val="tx1"/>
                    </a:solidFill>
                  </a:rPr>
                  <a:t> </a:t>
                </a:r>
                <a:r>
                  <a:rPr lang="cs-CZ" b="1" dirty="0">
                    <a:solidFill>
                      <a:schemeClr val="tx1"/>
                    </a:solidFill>
                  </a:rPr>
                  <a:t>(%)</a:t>
                </a:r>
              </a:p>
            </c:rich>
          </c:tx>
          <c:layout>
            <c:manualLayout>
              <c:xMode val="edge"/>
              <c:yMode val="edge"/>
              <c:x val="3.1400966183574922E-2"/>
              <c:y val="0.41580041580041616"/>
            </c:manualLayout>
          </c:layout>
          <c:overlay val="0"/>
          <c:spPr>
            <a:noFill/>
            <a:ln w="26900">
              <a:noFill/>
            </a:ln>
          </c:spPr>
        </c:title>
        <c:numFmt formatCode="General" sourceLinked="1"/>
        <c:majorTickMark val="out"/>
        <c:minorTickMark val="none"/>
        <c:tickLblPos val="nextTo"/>
        <c:spPr>
          <a:ln w="3362">
            <a:solidFill>
              <a:schemeClr val="tx1"/>
            </a:solidFill>
            <a:prstDash val="solid"/>
          </a:ln>
        </c:spPr>
        <c:txPr>
          <a:bodyPr rot="0" vert="horz"/>
          <a:lstStyle/>
          <a:p>
            <a:pPr>
              <a:defRPr sz="1271" b="0" i="0" u="none" strike="noStrike" baseline="0">
                <a:solidFill>
                  <a:schemeClr val="tx1"/>
                </a:solidFill>
                <a:latin typeface="Arial"/>
                <a:ea typeface="Arial"/>
                <a:cs typeface="Arial"/>
              </a:defRPr>
            </a:pPr>
            <a:endParaRPr lang="en-US"/>
          </a:p>
        </c:txPr>
        <c:crossAx val="110757760"/>
        <c:crosses val="autoZero"/>
        <c:crossBetween val="between"/>
      </c:valAx>
      <c:spPr>
        <a:noFill/>
        <a:ln w="26900">
          <a:noFill/>
        </a:ln>
      </c:spPr>
    </c:plotArea>
    <c:legend>
      <c:legendPos val="r"/>
      <c:layout>
        <c:manualLayout>
          <c:xMode val="edge"/>
          <c:yMode val="edge"/>
          <c:x val="0.59903381642512132"/>
          <c:y val="0.19750519750519774"/>
          <c:w val="0.14975845410628041"/>
          <c:h val="0.15176715176715197"/>
        </c:manualLayout>
      </c:layout>
      <c:overlay val="0"/>
      <c:spPr>
        <a:noFill/>
        <a:ln w="26900">
          <a:noFill/>
        </a:ln>
      </c:spPr>
      <c:txPr>
        <a:bodyPr/>
        <a:lstStyle/>
        <a:p>
          <a:pPr>
            <a:defRPr sz="1165" b="0"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271" b="0"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83" b="1" i="0" u="none" strike="noStrike" baseline="0">
                <a:solidFill>
                  <a:schemeClr val="tx1"/>
                </a:solidFill>
                <a:latin typeface="Arial"/>
                <a:ea typeface="Arial"/>
                <a:cs typeface="Arial"/>
              </a:defRPr>
            </a:pPr>
            <a:r>
              <a:rPr lang="cs-CZ" dirty="0" smtClean="0"/>
              <a:t>Western </a:t>
            </a:r>
            <a:r>
              <a:rPr lang="cs-CZ" dirty="0" err="1" smtClean="0"/>
              <a:t>Europe</a:t>
            </a:r>
            <a:endParaRPr lang="cs-CZ" dirty="0"/>
          </a:p>
        </c:rich>
      </c:tx>
      <c:layout>
        <c:manualLayout>
          <c:xMode val="edge"/>
          <c:yMode val="edge"/>
          <c:x val="0.31400976473685493"/>
          <c:y val="5.743929587335618E-2"/>
        </c:manualLayout>
      </c:layout>
      <c:overlay val="0"/>
      <c:spPr>
        <a:noFill/>
        <a:ln w="26900">
          <a:noFill/>
        </a:ln>
      </c:spPr>
    </c:title>
    <c:autoTitleDeleted val="0"/>
    <c:plotArea>
      <c:layout>
        <c:manualLayout>
          <c:layoutTarget val="inner"/>
          <c:xMode val="edge"/>
          <c:yMode val="edge"/>
          <c:x val="0.17874396135265699"/>
          <c:y val="0.15384615384615402"/>
          <c:w val="0.63285024154589453"/>
          <c:h val="0.75259875259875331"/>
        </c:manualLayout>
      </c:layout>
      <c:barChart>
        <c:barDir val="col"/>
        <c:grouping val="clustered"/>
        <c:varyColors val="0"/>
        <c:ser>
          <c:idx val="0"/>
          <c:order val="0"/>
          <c:tx>
            <c:strRef>
              <c:f>Sheet1!$A$2</c:f>
              <c:strCache>
                <c:ptCount val="1"/>
                <c:pt idx="0">
                  <c:v>2008</c:v>
                </c:pt>
              </c:strCache>
            </c:strRef>
          </c:tx>
          <c:spPr>
            <a:solidFill>
              <a:schemeClr val="accent1"/>
            </a:solidFill>
            <a:ln w="26900">
              <a:solidFill>
                <a:schemeClr val="tx1"/>
              </a:solidFill>
            </a:ln>
          </c:spPr>
          <c:invertIfNegative val="0"/>
          <c:dLbls>
            <c:dLbl>
              <c:idx val="0"/>
              <c:layout>
                <c:manualLayout>
                  <c:x val="-1.9849012860441426E-2"/>
                  <c:y val="-3.7251548452437986E-3"/>
                </c:manualLayout>
              </c:layout>
              <c:dLblPos val="outEnd"/>
              <c:showLegendKey val="0"/>
              <c:showVal val="1"/>
              <c:showCatName val="0"/>
              <c:showSerName val="0"/>
              <c:showPercent val="0"/>
              <c:showBubbleSize val="0"/>
            </c:dLbl>
            <c:dLbl>
              <c:idx val="1"/>
              <c:layout>
                <c:manualLayout>
                  <c:x val="-1.3594044268980565E-2"/>
                  <c:y val="-6.2615678077192136E-3"/>
                </c:manualLayout>
              </c:layout>
              <c:dLblPos val="outEnd"/>
              <c:showLegendKey val="0"/>
              <c:showVal val="1"/>
              <c:showCatName val="0"/>
              <c:showSerName val="0"/>
              <c:showPercent val="0"/>
              <c:showBubbleSize val="0"/>
            </c:dLbl>
            <c:dLbl>
              <c:idx val="2"/>
              <c:layout>
                <c:manualLayout>
                  <c:x val="-1.9229942464407471E-2"/>
                  <c:y val="-5.0973450705485684E-3"/>
                </c:manualLayout>
              </c:layout>
              <c:dLblPos val="outEnd"/>
              <c:showLegendKey val="0"/>
              <c:showVal val="1"/>
              <c:showCatName val="0"/>
              <c:showSerName val="0"/>
              <c:showPercent val="0"/>
              <c:showBubbleSize val="0"/>
            </c:dLbl>
            <c:spPr>
              <a:noFill/>
              <a:ln w="26900">
                <a:noFill/>
              </a:ln>
            </c:spPr>
            <c:txPr>
              <a:bodyPr/>
              <a:lstStyle/>
              <a:p>
                <a:pPr>
                  <a:defRPr sz="1165"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&gt;65</c:v>
                </c:pt>
                <c:pt idx="1">
                  <c:v>&gt;75</c:v>
                </c:pt>
                <c:pt idx="2">
                  <c:v>&gt;80</c:v>
                </c:pt>
              </c:strCache>
            </c:strRef>
          </c:cat>
          <c:val>
            <c:numRef>
              <c:f>Sheet1!$B$2:$D$2</c:f>
              <c:numCache>
                <c:formatCode>General</c:formatCode>
                <c:ptCount val="3"/>
                <c:pt idx="0">
                  <c:v>17.8</c:v>
                </c:pt>
                <c:pt idx="1">
                  <c:v>8.5</c:v>
                </c:pt>
                <c:pt idx="2">
                  <c:v>4.9000000000000004</c:v>
                </c:pt>
              </c:numCache>
            </c:numRef>
          </c:val>
        </c:ser>
        <c:ser>
          <c:idx val="1"/>
          <c:order val="1"/>
          <c:tx>
            <c:strRef>
              <c:f>Sheet1!$A$3</c:f>
              <c:strCache>
                <c:ptCount val="1"/>
                <c:pt idx="0">
                  <c:v>2020</c:v>
                </c:pt>
              </c:strCache>
            </c:strRef>
          </c:tx>
          <c:spPr>
            <a:solidFill>
              <a:srgbClr val="00B0F0"/>
            </a:solidFill>
            <a:ln w="26900">
              <a:solidFill>
                <a:schemeClr val="tx1"/>
              </a:solidFill>
            </a:ln>
          </c:spPr>
          <c:invertIfNegative val="0"/>
          <c:dLbls>
            <c:dLbl>
              <c:idx val="0"/>
              <c:layout>
                <c:manualLayout>
                  <c:x val="-1.8417750972617802E-2"/>
                  <c:y val="-7.0377567244449589E-3"/>
                </c:manualLayout>
              </c:layout>
              <c:dLblPos val="outEnd"/>
              <c:showLegendKey val="0"/>
              <c:showVal val="1"/>
              <c:showCatName val="0"/>
              <c:showSerName val="0"/>
              <c:showPercent val="0"/>
              <c:showBubbleSize val="0"/>
            </c:dLbl>
            <c:dLbl>
              <c:idx val="1"/>
              <c:layout>
                <c:manualLayout>
                  <c:x val="-1.9222731293648411E-2"/>
                  <c:y val="-5.624090591934877E-3"/>
                </c:manualLayout>
              </c:layout>
              <c:dLblPos val="outEnd"/>
              <c:showLegendKey val="0"/>
              <c:showVal val="1"/>
              <c:showCatName val="0"/>
              <c:showSerName val="0"/>
              <c:showPercent val="0"/>
              <c:showBubbleSize val="0"/>
            </c:dLbl>
            <c:dLbl>
              <c:idx val="2"/>
              <c:layout>
                <c:manualLayout>
                  <c:x val="-1.5383221639385504E-2"/>
                  <c:y val="-5.7487304391290878E-3"/>
                </c:manualLayout>
              </c:layout>
              <c:dLblPos val="outEnd"/>
              <c:showLegendKey val="0"/>
              <c:showVal val="1"/>
              <c:showCatName val="0"/>
              <c:showSerName val="0"/>
              <c:showPercent val="0"/>
              <c:showBubbleSize val="0"/>
            </c:dLbl>
            <c:spPr>
              <a:noFill/>
              <a:ln w="26900">
                <a:noFill/>
              </a:ln>
            </c:spPr>
            <c:txPr>
              <a:bodyPr/>
              <a:lstStyle/>
              <a:p>
                <a:pPr>
                  <a:defRPr sz="1165"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&gt;65</c:v>
                </c:pt>
                <c:pt idx="1">
                  <c:v>&gt;75</c:v>
                </c:pt>
                <c:pt idx="2">
                  <c:v>&gt;80</c:v>
                </c:pt>
              </c:strCache>
            </c:strRef>
          </c:cat>
          <c:val>
            <c:numRef>
              <c:f>Sheet1!$B$3:$D$3</c:f>
              <c:numCache>
                <c:formatCode>General</c:formatCode>
                <c:ptCount val="3"/>
                <c:pt idx="0">
                  <c:v>20.9</c:v>
                </c:pt>
                <c:pt idx="1">
                  <c:v>10.1</c:v>
                </c:pt>
                <c:pt idx="2">
                  <c:v>6.2</c:v>
                </c:pt>
              </c:numCache>
            </c:numRef>
          </c:val>
        </c:ser>
        <c:ser>
          <c:idx val="2"/>
          <c:order val="2"/>
          <c:tx>
            <c:strRef>
              <c:f>Sheet1!$A$4</c:f>
              <c:strCache>
                <c:ptCount val="1"/>
                <c:pt idx="0">
                  <c:v>2040</c:v>
                </c:pt>
              </c:strCache>
            </c:strRef>
          </c:tx>
          <c:spPr>
            <a:solidFill>
              <a:srgbClr val="C00000"/>
            </a:solidFill>
            <a:ln w="26900">
              <a:solidFill>
                <a:srgbClr val="000000"/>
              </a:solidFill>
            </a:ln>
          </c:spPr>
          <c:invertIfNegative val="0"/>
          <c:dLbls>
            <c:spPr>
              <a:noFill/>
              <a:ln w="26900">
                <a:noFill/>
              </a:ln>
            </c:spPr>
            <c:txPr>
              <a:bodyPr/>
              <a:lstStyle/>
              <a:p>
                <a:pPr>
                  <a:defRPr sz="1165"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Sheet1!$B$1:$D$1</c:f>
              <c:strCache>
                <c:ptCount val="3"/>
                <c:pt idx="0">
                  <c:v>&gt;65</c:v>
                </c:pt>
                <c:pt idx="1">
                  <c:v>&gt;75</c:v>
                </c:pt>
                <c:pt idx="2">
                  <c:v>&gt;80</c:v>
                </c:pt>
              </c:strCache>
            </c:strRef>
          </c:cat>
          <c:val>
            <c:numRef>
              <c:f>Sheet1!$B$4:$D$4</c:f>
              <c:numCache>
                <c:formatCode>General</c:formatCode>
                <c:ptCount val="3"/>
                <c:pt idx="0">
                  <c:v>28.1</c:v>
                </c:pt>
                <c:pt idx="1">
                  <c:v>15</c:v>
                </c:pt>
                <c:pt idx="2">
                  <c:v>9.3000000000000007</c:v>
                </c:pt>
              </c:numCache>
            </c:numRef>
          </c:val>
        </c:ser>
        <c:dLbls>
          <c:showLegendKey val="0"/>
          <c:showVal val="1"/>
          <c:showCatName val="0"/>
          <c:showSerName val="0"/>
          <c:showPercent val="0"/>
          <c:showBubbleSize val="0"/>
        </c:dLbls>
        <c:gapWidth val="150"/>
        <c:axId val="110794624"/>
        <c:axId val="110796160"/>
      </c:barChart>
      <c:catAx>
        <c:axId val="110794624"/>
        <c:scaling>
          <c:orientation val="minMax"/>
        </c:scaling>
        <c:delete val="0"/>
        <c:axPos val="b"/>
        <c:numFmt formatCode="General" sourceLinked="1"/>
        <c:majorTickMark val="out"/>
        <c:minorTickMark val="none"/>
        <c:tickLblPos val="nextTo"/>
        <c:spPr>
          <a:ln w="3362">
            <a:solidFill>
              <a:schemeClr val="tx1"/>
            </a:solidFill>
            <a:prstDash val="solid"/>
          </a:ln>
        </c:spPr>
        <c:txPr>
          <a:bodyPr rot="0" vert="horz"/>
          <a:lstStyle/>
          <a:p>
            <a:pPr>
              <a:defRPr sz="1271" b="0" i="0" u="none" strike="noStrike" baseline="0">
                <a:solidFill>
                  <a:schemeClr val="tx1"/>
                </a:solidFill>
                <a:latin typeface="Arial"/>
                <a:ea typeface="Arial"/>
                <a:cs typeface="Arial"/>
              </a:defRPr>
            </a:pPr>
            <a:endParaRPr lang="en-US"/>
          </a:p>
        </c:txPr>
        <c:crossAx val="110796160"/>
        <c:crosses val="autoZero"/>
        <c:auto val="0"/>
        <c:lblAlgn val="ctr"/>
        <c:lblOffset val="100"/>
        <c:tickLblSkip val="1"/>
        <c:tickMarkSkip val="1"/>
        <c:noMultiLvlLbl val="0"/>
      </c:catAx>
      <c:valAx>
        <c:axId val="110796160"/>
        <c:scaling>
          <c:orientation val="minMax"/>
        </c:scaling>
        <c:delete val="0"/>
        <c:axPos val="l"/>
        <c:title>
          <c:tx>
            <c:rich>
              <a:bodyPr/>
              <a:lstStyle/>
              <a:p>
                <a:pPr>
                  <a:defRPr sz="1271" b="1" i="0" u="none" strike="noStrike" baseline="0">
                    <a:solidFill>
                      <a:schemeClr val="tx1"/>
                    </a:solidFill>
                    <a:latin typeface="Arial"/>
                    <a:ea typeface="Arial"/>
                    <a:cs typeface="Arial"/>
                  </a:defRPr>
                </a:pPr>
                <a:r>
                  <a:rPr lang="cs-CZ" b="1" dirty="0" err="1" smtClean="0"/>
                  <a:t>Population</a:t>
                </a:r>
                <a:r>
                  <a:rPr lang="cs-CZ" b="1" dirty="0" smtClean="0"/>
                  <a:t> (%)</a:t>
                </a:r>
                <a:endParaRPr lang="cs-CZ" b="1" dirty="0"/>
              </a:p>
            </c:rich>
          </c:tx>
          <c:layout>
            <c:manualLayout>
              <c:xMode val="edge"/>
              <c:yMode val="edge"/>
              <c:x val="3.1400966183574922E-2"/>
              <c:y val="0.41580041580041616"/>
            </c:manualLayout>
          </c:layout>
          <c:overlay val="0"/>
          <c:spPr>
            <a:noFill/>
            <a:ln w="26900">
              <a:noFill/>
            </a:ln>
          </c:spPr>
        </c:title>
        <c:numFmt formatCode="General" sourceLinked="1"/>
        <c:majorTickMark val="out"/>
        <c:minorTickMark val="none"/>
        <c:tickLblPos val="nextTo"/>
        <c:spPr>
          <a:ln w="3362">
            <a:solidFill>
              <a:schemeClr val="tx1"/>
            </a:solidFill>
            <a:prstDash val="solid"/>
          </a:ln>
        </c:spPr>
        <c:txPr>
          <a:bodyPr rot="0" vert="horz"/>
          <a:lstStyle/>
          <a:p>
            <a:pPr>
              <a:defRPr sz="1271" b="0" i="0" u="none" strike="noStrike" baseline="0">
                <a:solidFill>
                  <a:schemeClr val="tx1"/>
                </a:solidFill>
                <a:latin typeface="Arial"/>
                <a:ea typeface="Arial"/>
                <a:cs typeface="Arial"/>
              </a:defRPr>
            </a:pPr>
            <a:endParaRPr lang="en-US"/>
          </a:p>
        </c:txPr>
        <c:crossAx val="110794624"/>
        <c:crosses val="autoZero"/>
        <c:crossBetween val="between"/>
      </c:valAx>
      <c:spPr>
        <a:noFill/>
        <a:ln w="26900">
          <a:noFill/>
        </a:ln>
      </c:spPr>
    </c:plotArea>
    <c:legend>
      <c:legendPos val="r"/>
      <c:layout>
        <c:manualLayout>
          <c:xMode val="edge"/>
          <c:yMode val="edge"/>
          <c:x val="0.60386473429951748"/>
          <c:y val="0.18503118503118524"/>
          <c:w val="0.14975845410628041"/>
          <c:h val="0.15176715176715197"/>
        </c:manualLayout>
      </c:layout>
      <c:overlay val="0"/>
      <c:spPr>
        <a:noFill/>
        <a:ln w="26900">
          <a:noFill/>
        </a:ln>
      </c:spPr>
      <c:txPr>
        <a:bodyPr/>
        <a:lstStyle/>
        <a:p>
          <a:pPr>
            <a:defRPr sz="1165" b="0"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271" b="0" i="0" u="none" strike="noStrike" baseline="0">
          <a:solidFill>
            <a:schemeClr val="tx1"/>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7.4107150487552662E-2"/>
          <c:y val="2.6844443754615518E-2"/>
          <c:w val="0.90731739683245027"/>
          <c:h val="0.61540649895109689"/>
        </c:manualLayout>
      </c:layout>
      <c:bar3DChart>
        <c:barDir val="col"/>
        <c:grouping val="clustered"/>
        <c:varyColors val="0"/>
        <c:ser>
          <c:idx val="0"/>
          <c:order val="0"/>
          <c:tx>
            <c:strRef>
              <c:f>List1!$B$1</c:f>
              <c:strCache>
                <c:ptCount val="1"/>
                <c:pt idx="0">
                  <c:v>Řada 1</c:v>
                </c:pt>
              </c:strCache>
            </c:strRef>
          </c:tx>
          <c:spPr>
            <a:ln>
              <a:solidFill>
                <a:schemeClr val="tx1"/>
              </a:solidFill>
            </a:ln>
            <a:scene3d>
              <a:camera prst="orthographicFront"/>
              <a:lightRig rig="threePt" dir="t">
                <a:rot lat="0" lon="0" rev="1200000"/>
              </a:lightRig>
            </a:scene3d>
            <a:sp3d>
              <a:bevelT w="63500" h="25400"/>
              <a:contourClr>
                <a:srgbClr val="000000"/>
              </a:contourClr>
            </a:sp3d>
          </c:spPr>
          <c:invertIfNegative val="0"/>
          <c:dLbls>
            <c:dLbl>
              <c:idx val="0"/>
              <c:layout/>
              <c:tx>
                <c:rich>
                  <a:bodyPr/>
                  <a:lstStyle/>
                  <a:p>
                    <a:r>
                      <a:rPr lang="en-US" smtClean="0"/>
                      <a:t>6</a:t>
                    </a:r>
                    <a:r>
                      <a:rPr lang="cs-CZ" smtClean="0"/>
                      <a:t> x</a:t>
                    </a:r>
                    <a:endParaRPr lang="en-US"/>
                  </a:p>
                </c:rich>
              </c:tx>
              <c:showLegendKey val="0"/>
              <c:showVal val="1"/>
              <c:showCatName val="0"/>
              <c:showSerName val="0"/>
              <c:showPercent val="0"/>
              <c:showBubbleSize val="0"/>
            </c:dLbl>
            <c:dLbl>
              <c:idx val="1"/>
              <c:layout/>
              <c:tx>
                <c:rich>
                  <a:bodyPr/>
                  <a:lstStyle/>
                  <a:p>
                    <a:r>
                      <a:rPr lang="en-US" smtClean="0"/>
                      <a:t>7</a:t>
                    </a:r>
                    <a:r>
                      <a:rPr lang="cs-CZ" smtClean="0"/>
                      <a:t> x</a:t>
                    </a:r>
                    <a:endParaRPr lang="en-US"/>
                  </a:p>
                </c:rich>
              </c:tx>
              <c:showLegendKey val="0"/>
              <c:showVal val="1"/>
              <c:showCatName val="0"/>
              <c:showSerName val="0"/>
              <c:showPercent val="0"/>
              <c:showBubbleSize val="0"/>
            </c:dLbl>
            <c:dLbl>
              <c:idx val="2"/>
              <c:layout/>
              <c:tx>
                <c:rich>
                  <a:bodyPr/>
                  <a:lstStyle/>
                  <a:p>
                    <a:r>
                      <a:rPr lang="en-US" smtClean="0"/>
                      <a:t>10</a:t>
                    </a:r>
                    <a:r>
                      <a:rPr lang="cs-CZ" smtClean="0"/>
                      <a:t> x</a:t>
                    </a:r>
                    <a:endParaRPr lang="en-US" dirty="0"/>
                  </a:p>
                </c:rich>
              </c:tx>
              <c:showLegendKey val="0"/>
              <c:showVal val="1"/>
              <c:showCatName val="0"/>
              <c:showSerName val="0"/>
              <c:showPercent val="0"/>
              <c:showBubbleSize val="0"/>
            </c:dLbl>
            <c:dLbl>
              <c:idx val="3"/>
              <c:layout/>
              <c:tx>
                <c:rich>
                  <a:bodyPr/>
                  <a:lstStyle/>
                  <a:p>
                    <a:r>
                      <a:rPr lang="en-US" smtClean="0"/>
                      <a:t>11</a:t>
                    </a:r>
                    <a:r>
                      <a:rPr lang="cs-CZ" smtClean="0"/>
                      <a:t> x</a:t>
                    </a:r>
                    <a:endParaRPr lang="en-US"/>
                  </a:p>
                </c:rich>
              </c:tx>
              <c:showLegendKey val="0"/>
              <c:showVal val="1"/>
              <c:showCatName val="0"/>
              <c:showSerName val="0"/>
              <c:showPercent val="0"/>
              <c:showBubbleSize val="0"/>
            </c:dLbl>
            <c:dLbl>
              <c:idx val="4"/>
              <c:layout/>
              <c:tx>
                <c:rich>
                  <a:bodyPr/>
                  <a:lstStyle/>
                  <a:p>
                    <a:r>
                      <a:rPr lang="en-US" smtClean="0"/>
                      <a:t>34</a:t>
                    </a:r>
                    <a:r>
                      <a:rPr lang="cs-CZ" smtClean="0"/>
                      <a:t> x</a:t>
                    </a:r>
                    <a:endParaRPr lang="en-US"/>
                  </a:p>
                </c:rich>
              </c:tx>
              <c:showLegendKey val="0"/>
              <c:showVal val="1"/>
              <c:showCatName val="0"/>
              <c:showSerName val="0"/>
              <c:showPercent val="0"/>
              <c:showBubbleSize val="0"/>
            </c:dLbl>
            <c:dLbl>
              <c:idx val="5"/>
              <c:layout/>
              <c:tx>
                <c:rich>
                  <a:bodyPr/>
                  <a:lstStyle/>
                  <a:p>
                    <a:r>
                      <a:rPr lang="en-US" smtClean="0"/>
                      <a:t>48</a:t>
                    </a:r>
                    <a:r>
                      <a:rPr lang="cs-CZ" smtClean="0"/>
                      <a:t> x</a:t>
                    </a:r>
                    <a:endParaRPr lang="en-US" dirty="0"/>
                  </a:p>
                </c:rich>
              </c:tx>
              <c:showLegendKey val="0"/>
              <c:showVal val="1"/>
              <c:showCatName val="0"/>
              <c:showSerName val="0"/>
              <c:showPercent val="0"/>
              <c:showBubbleSize val="0"/>
            </c:dLbl>
            <c:dLbl>
              <c:idx val="6"/>
              <c:layout/>
              <c:tx>
                <c:rich>
                  <a:bodyPr/>
                  <a:lstStyle/>
                  <a:p>
                    <a:r>
                      <a:rPr lang="en-US" smtClean="0"/>
                      <a:t>57</a:t>
                    </a:r>
                    <a:r>
                      <a:rPr lang="cs-CZ" smtClean="0"/>
                      <a:t> x</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List1!$A$2:$A$8</c:f>
              <c:strCache>
                <c:ptCount val="7"/>
                <c:pt idx="0">
                  <c:v>Diabetes mellitus</c:v>
                </c:pt>
                <c:pt idx="1">
                  <c:v>Chronic respiratory d.</c:v>
                </c:pt>
                <c:pt idx="2">
                  <c:v>Cardiovascular d.</c:v>
                </c:pt>
                <c:pt idx="3">
                  <c:v>Alcoholism</c:v>
                </c:pt>
                <c:pt idx="4">
                  <c:v>Solid tumor</c:v>
                </c:pt>
                <c:pt idx="5">
                  <c:v>HIV</c:v>
                </c:pt>
                <c:pt idx="6">
                  <c:v>Haematological malig.</c:v>
                </c:pt>
              </c:strCache>
            </c:strRef>
          </c:cat>
          <c:val>
            <c:numRef>
              <c:f>List1!$B$2:$B$8</c:f>
              <c:numCache>
                <c:formatCode>General</c:formatCode>
                <c:ptCount val="7"/>
                <c:pt idx="0">
                  <c:v>6</c:v>
                </c:pt>
                <c:pt idx="1">
                  <c:v>7</c:v>
                </c:pt>
                <c:pt idx="2">
                  <c:v>10</c:v>
                </c:pt>
                <c:pt idx="3">
                  <c:v>11</c:v>
                </c:pt>
                <c:pt idx="4">
                  <c:v>34</c:v>
                </c:pt>
                <c:pt idx="5">
                  <c:v>48</c:v>
                </c:pt>
                <c:pt idx="6">
                  <c:v>57</c:v>
                </c:pt>
              </c:numCache>
            </c:numRef>
          </c:val>
          <c:shape val="pyramid"/>
        </c:ser>
        <c:dLbls>
          <c:showLegendKey val="0"/>
          <c:showVal val="0"/>
          <c:showCatName val="0"/>
          <c:showSerName val="0"/>
          <c:showPercent val="0"/>
          <c:showBubbleSize val="0"/>
        </c:dLbls>
        <c:gapWidth val="150"/>
        <c:shape val="cone"/>
        <c:axId val="110836352"/>
        <c:axId val="110866816"/>
        <c:axId val="0"/>
      </c:bar3DChart>
      <c:catAx>
        <c:axId val="110836352"/>
        <c:scaling>
          <c:orientation val="minMax"/>
        </c:scaling>
        <c:delete val="0"/>
        <c:axPos val="b"/>
        <c:majorTickMark val="out"/>
        <c:minorTickMark val="none"/>
        <c:tickLblPos val="nextTo"/>
        <c:txPr>
          <a:bodyPr/>
          <a:lstStyle/>
          <a:p>
            <a:pPr>
              <a:defRPr sz="1100" b="1"/>
            </a:pPr>
            <a:endParaRPr lang="en-US"/>
          </a:p>
        </c:txPr>
        <c:crossAx val="110866816"/>
        <c:crosses val="autoZero"/>
        <c:auto val="1"/>
        <c:lblAlgn val="ctr"/>
        <c:lblOffset val="100"/>
        <c:noMultiLvlLbl val="0"/>
      </c:catAx>
      <c:valAx>
        <c:axId val="110866816"/>
        <c:scaling>
          <c:orientation val="minMax"/>
        </c:scaling>
        <c:delete val="0"/>
        <c:axPos val="l"/>
        <c:majorGridlines/>
        <c:numFmt formatCode="General" sourceLinked="1"/>
        <c:majorTickMark val="out"/>
        <c:minorTickMark val="none"/>
        <c:tickLblPos val="nextTo"/>
        <c:crossAx val="1108363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42283298097257"/>
          <c:y val="6.3318777292576414E-2"/>
          <c:w val="0.89006342494714519"/>
          <c:h val="0.7139737991266375"/>
        </c:manualLayout>
      </c:layout>
      <c:barChart>
        <c:barDir val="col"/>
        <c:grouping val="clustered"/>
        <c:varyColors val="0"/>
        <c:ser>
          <c:idx val="0"/>
          <c:order val="0"/>
          <c:tx>
            <c:strRef>
              <c:f>Sheet1!$A$2</c:f>
              <c:strCache>
                <c:ptCount val="1"/>
                <c:pt idx="0">
                  <c:v>Female</c:v>
                </c:pt>
              </c:strCache>
            </c:strRef>
          </c:tx>
          <c:spPr>
            <a:solidFill>
              <a:schemeClr val="accent1"/>
            </a:solidFill>
            <a:ln w="11407">
              <a:solidFill>
                <a:schemeClr val="tx1"/>
              </a:solidFill>
              <a:prstDash val="solid"/>
            </a:ln>
          </c:spPr>
          <c:invertIfNegative val="0"/>
          <c:dLbls>
            <c:dLbl>
              <c:idx val="0"/>
              <c:layout>
                <c:manualLayout>
                  <c:x val="6.8186131735727112E-3"/>
                  <c:y val="-8.9246741270717286E-3"/>
                </c:manualLayout>
              </c:layout>
              <c:dLblPos val="outEnd"/>
              <c:showLegendKey val="0"/>
              <c:showVal val="1"/>
              <c:showCatName val="0"/>
              <c:showSerName val="0"/>
              <c:showPercent val="0"/>
              <c:showBubbleSize val="0"/>
            </c:dLbl>
            <c:dLbl>
              <c:idx val="1"/>
              <c:layout>
                <c:manualLayout>
                  <c:x val="-1.7189106360408497E-2"/>
                  <c:y val="-9.2506017262886809E-3"/>
                </c:manualLayout>
              </c:layout>
              <c:dLblPos val="outEnd"/>
              <c:showLegendKey val="0"/>
              <c:showVal val="1"/>
              <c:showCatName val="0"/>
              <c:showSerName val="0"/>
              <c:showPercent val="0"/>
              <c:showBubbleSize val="0"/>
            </c:dLbl>
            <c:dLbl>
              <c:idx val="2"/>
              <c:layout>
                <c:manualLayout>
                  <c:x val="2.1674577117287556E-3"/>
                  <c:y val="-2.5849090240256174E-2"/>
                </c:manualLayout>
              </c:layout>
              <c:dLblPos val="outEnd"/>
              <c:showLegendKey val="0"/>
              <c:showVal val="1"/>
              <c:showCatName val="0"/>
              <c:showSerName val="0"/>
              <c:showPercent val="0"/>
              <c:showBubbleSize val="0"/>
            </c:dLbl>
            <c:dLbl>
              <c:idx val="3"/>
              <c:layout>
                <c:manualLayout>
                  <c:x val="1.9560448856694784E-3"/>
                  <c:y val="-3.0359505236308086E-2"/>
                </c:manualLayout>
              </c:layout>
              <c:dLblPos val="outEnd"/>
              <c:showLegendKey val="0"/>
              <c:showVal val="1"/>
              <c:showCatName val="0"/>
              <c:showSerName val="0"/>
              <c:showPercent val="0"/>
              <c:showBubbleSize val="0"/>
            </c:dLbl>
            <c:dLbl>
              <c:idx val="4"/>
              <c:layout>
                <c:manualLayout>
                  <c:x val="-2.483697750115121E-3"/>
                  <c:y val="-5.2767485513828837E-2"/>
                </c:manualLayout>
              </c:layout>
              <c:dLblPos val="outEnd"/>
              <c:showLegendKey val="0"/>
              <c:showVal val="1"/>
              <c:showCatName val="0"/>
              <c:showSerName val="0"/>
              <c:showPercent val="0"/>
              <c:showBubbleSize val="0"/>
            </c:dLbl>
            <c:dLbl>
              <c:idx val="5"/>
              <c:layout>
                <c:manualLayout>
                  <c:x val="-5.8094567131190128E-4"/>
                  <c:y val="-5.3915323798127579E-2"/>
                </c:manualLayout>
              </c:layout>
              <c:dLblPos val="outEnd"/>
              <c:showLegendKey val="0"/>
              <c:showVal val="1"/>
              <c:showCatName val="0"/>
              <c:showSerName val="0"/>
              <c:showPercent val="0"/>
              <c:showBubbleSize val="0"/>
            </c:dLbl>
            <c:dLbl>
              <c:idx val="6"/>
              <c:layout>
                <c:manualLayout>
                  <c:x val="-3.9636058546651956E-3"/>
                  <c:y val="-2.5053852461537664E-2"/>
                </c:manualLayout>
              </c:layout>
              <c:dLblPos val="outEnd"/>
              <c:showLegendKey val="0"/>
              <c:showVal val="1"/>
              <c:showCatName val="0"/>
              <c:showSerName val="0"/>
              <c:showPercent val="0"/>
              <c:showBubbleSize val="0"/>
            </c:dLbl>
            <c:dLbl>
              <c:idx val="7"/>
              <c:layout>
                <c:manualLayout>
                  <c:x val="4.9961460699179221E-3"/>
                  <c:y val="-2.0406212649955988E-2"/>
                </c:manualLayout>
              </c:layout>
              <c:dLblPos val="outEnd"/>
              <c:showLegendKey val="0"/>
              <c:showVal val="1"/>
              <c:showCatName val="0"/>
              <c:showSerName val="0"/>
              <c:showPercent val="0"/>
              <c:showBubbleSize val="0"/>
            </c:dLbl>
            <c:dLbl>
              <c:idx val="9"/>
              <c:layout>
                <c:manualLayout>
                  <c:x val="-1.7295597484276729E-2"/>
                  <c:y val="0.57477540764091206"/>
                </c:manualLayout>
              </c:layout>
              <c:showLegendKey val="0"/>
              <c:showVal val="1"/>
              <c:showCatName val="0"/>
              <c:showSerName val="0"/>
              <c:showPercent val="0"/>
              <c:showBubbleSize val="0"/>
            </c:dLbl>
            <c:spPr>
              <a:noFill/>
              <a:ln w="22814">
                <a:noFill/>
              </a:ln>
            </c:spPr>
            <c:txPr>
              <a:bodyPr rot="-2700000" vert="horz"/>
              <a:lstStyle/>
              <a:p>
                <a:pPr algn="ctr">
                  <a:defRPr sz="125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Sheet1!$B$1:$K$1</c:f>
              <c:strCache>
                <c:ptCount val="10"/>
                <c:pt idx="0">
                  <c:v>&lt;1</c:v>
                </c:pt>
                <c:pt idx="1">
                  <c:v>1-4</c:v>
                </c:pt>
                <c:pt idx="2">
                  <c:v>5-14</c:v>
                </c:pt>
                <c:pt idx="3">
                  <c:v>15-24</c:v>
                </c:pt>
                <c:pt idx="4">
                  <c:v>25-34</c:v>
                </c:pt>
                <c:pt idx="5">
                  <c:v>35-44</c:v>
                </c:pt>
                <c:pt idx="6">
                  <c:v>45-54</c:v>
                </c:pt>
                <c:pt idx="7">
                  <c:v>55-64</c:v>
                </c:pt>
                <c:pt idx="8">
                  <c:v>65-74</c:v>
                </c:pt>
                <c:pt idx="9">
                  <c:v>75+</c:v>
                </c:pt>
              </c:strCache>
            </c:strRef>
          </c:cat>
          <c:val>
            <c:numRef>
              <c:f>Sheet1!$B$2:$K$2</c:f>
              <c:numCache>
                <c:formatCode>General</c:formatCode>
                <c:ptCount val="10"/>
                <c:pt idx="0">
                  <c:v>3.9</c:v>
                </c:pt>
                <c:pt idx="1">
                  <c:v>1</c:v>
                </c:pt>
                <c:pt idx="2">
                  <c:v>0.1</c:v>
                </c:pt>
                <c:pt idx="3">
                  <c:v>0.3</c:v>
                </c:pt>
                <c:pt idx="4">
                  <c:v>1.1000000000000001</c:v>
                </c:pt>
                <c:pt idx="5">
                  <c:v>2.7</c:v>
                </c:pt>
                <c:pt idx="6">
                  <c:v>6.6</c:v>
                </c:pt>
                <c:pt idx="7">
                  <c:v>18.600000000000001</c:v>
                </c:pt>
                <c:pt idx="8">
                  <c:v>61.2</c:v>
                </c:pt>
                <c:pt idx="9">
                  <c:v>609.9</c:v>
                </c:pt>
              </c:numCache>
            </c:numRef>
          </c:val>
        </c:ser>
        <c:ser>
          <c:idx val="1"/>
          <c:order val="1"/>
          <c:tx>
            <c:strRef>
              <c:f>Sheet1!$A$3</c:f>
              <c:strCache>
                <c:ptCount val="1"/>
                <c:pt idx="0">
                  <c:v>Male</c:v>
                </c:pt>
              </c:strCache>
            </c:strRef>
          </c:tx>
          <c:spPr>
            <a:solidFill>
              <a:srgbClr val="008080"/>
            </a:solidFill>
            <a:ln w="11407">
              <a:solidFill>
                <a:schemeClr val="tx1"/>
              </a:solidFill>
              <a:prstDash val="solid"/>
            </a:ln>
          </c:spPr>
          <c:invertIfNegative val="0"/>
          <c:dLbls>
            <c:dLbl>
              <c:idx val="0"/>
              <c:layout>
                <c:manualLayout>
                  <c:x val="1.8386151858665361E-2"/>
                  <c:y val="-2.1865964865798435E-2"/>
                </c:manualLayout>
              </c:layout>
              <c:dLblPos val="outEnd"/>
              <c:showLegendKey val="0"/>
              <c:showVal val="1"/>
              <c:showCatName val="0"/>
              <c:showSerName val="0"/>
              <c:showPercent val="0"/>
              <c:showBubbleSize val="0"/>
            </c:dLbl>
            <c:dLbl>
              <c:idx val="1"/>
              <c:layout>
                <c:manualLayout>
                  <c:x val="7.6039145082930776E-3"/>
                  <c:y val="-1.5219019243645052E-2"/>
                </c:manualLayout>
              </c:layout>
              <c:dLblPos val="outEnd"/>
              <c:showLegendKey val="0"/>
              <c:showVal val="1"/>
              <c:showCatName val="0"/>
              <c:showSerName val="0"/>
              <c:showPercent val="0"/>
              <c:showBubbleSize val="0"/>
            </c:dLbl>
            <c:dLbl>
              <c:idx val="2"/>
              <c:layout>
                <c:manualLayout>
                  <c:x val="1.5849161301683949E-2"/>
                  <c:y val="-2.995250416045822E-3"/>
                </c:manualLayout>
              </c:layout>
              <c:dLblPos val="outEnd"/>
              <c:showLegendKey val="0"/>
              <c:showVal val="1"/>
              <c:showCatName val="0"/>
              <c:showSerName val="0"/>
              <c:showPercent val="0"/>
              <c:showBubbleSize val="0"/>
            </c:dLbl>
            <c:dLbl>
              <c:idx val="3"/>
              <c:layout>
                <c:manualLayout>
                  <c:x val="1.3523583570762011E-2"/>
                  <c:y val="-9.5520110460550907E-4"/>
                </c:manualLayout>
              </c:layout>
              <c:dLblPos val="outEnd"/>
              <c:showLegendKey val="0"/>
              <c:showVal val="1"/>
              <c:showCatName val="0"/>
              <c:showSerName val="0"/>
              <c:showPercent val="0"/>
              <c:showBubbleSize val="0"/>
            </c:dLbl>
            <c:dLbl>
              <c:idx val="4"/>
              <c:layout>
                <c:manualLayout>
                  <c:x val="1.6483418101996522E-2"/>
                  <c:y val="-8.8124036720116563E-3"/>
                </c:manualLayout>
              </c:layout>
              <c:dLblPos val="outEnd"/>
              <c:showLegendKey val="0"/>
              <c:showVal val="1"/>
              <c:showCatName val="0"/>
              <c:showSerName val="0"/>
              <c:showPercent val="0"/>
              <c:showBubbleSize val="0"/>
            </c:dLbl>
            <c:dLbl>
              <c:idx val="5"/>
              <c:layout>
                <c:manualLayout>
                  <c:x val="1.6272005275937036E-2"/>
                  <c:y val="-2.8361044735495675E-3"/>
                </c:manualLayout>
              </c:layout>
              <c:dLblPos val="outEnd"/>
              <c:showLegendKey val="0"/>
              <c:showVal val="1"/>
              <c:showCatName val="0"/>
              <c:showSerName val="0"/>
              <c:showPercent val="0"/>
              <c:showBubbleSize val="0"/>
            </c:dLbl>
            <c:dLbl>
              <c:idx val="6"/>
              <c:layout>
                <c:manualLayout>
                  <c:x val="1.606059244987787E-2"/>
                  <c:y val="-1.4980338997182875E-3"/>
                </c:manualLayout>
              </c:layout>
              <c:dLblPos val="outEnd"/>
              <c:showLegendKey val="0"/>
              <c:showVal val="1"/>
              <c:showCatName val="0"/>
              <c:showSerName val="0"/>
              <c:showPercent val="0"/>
              <c:showBubbleSize val="0"/>
            </c:dLbl>
            <c:dLbl>
              <c:idx val="7"/>
              <c:layout>
                <c:manualLayout>
                  <c:x val="1.3909027095714652E-2"/>
                  <c:y val="-2.3536095025414119E-2"/>
                </c:manualLayout>
              </c:layout>
              <c:dLblPos val="outEnd"/>
              <c:showLegendKey val="0"/>
              <c:showVal val="1"/>
              <c:showCatName val="0"/>
              <c:showSerName val="0"/>
              <c:showPercent val="0"/>
              <c:showBubbleSize val="0"/>
            </c:dLbl>
            <c:dLbl>
              <c:idx val="8"/>
              <c:layout>
                <c:manualLayout>
                  <c:x val="4.7243649522071864E-3"/>
                  <c:y val="-1.217176777703506E-2"/>
                </c:manualLayout>
              </c:layout>
              <c:dLblPos val="outEnd"/>
              <c:showLegendKey val="0"/>
              <c:showVal val="1"/>
              <c:showCatName val="0"/>
              <c:showSerName val="0"/>
              <c:showPercent val="0"/>
              <c:showBubbleSize val="0"/>
            </c:dLbl>
            <c:dLbl>
              <c:idx val="9"/>
              <c:layout>
                <c:manualLayout>
                  <c:x val="9.4339622641509448E-3"/>
                  <c:y val="0.53416627557932572"/>
                </c:manualLayout>
              </c:layout>
              <c:dLblPos val="outEnd"/>
              <c:showLegendKey val="0"/>
              <c:showVal val="1"/>
              <c:showCatName val="0"/>
              <c:showSerName val="0"/>
              <c:showPercent val="0"/>
              <c:showBubbleSize val="0"/>
            </c:dLbl>
            <c:spPr>
              <a:noFill/>
              <a:ln w="22814">
                <a:noFill/>
              </a:ln>
            </c:spPr>
            <c:txPr>
              <a:bodyPr rot="-2700000" vert="horz"/>
              <a:lstStyle/>
              <a:p>
                <a:pPr algn="ctr">
                  <a:defRPr sz="1257" b="1" i="0" u="none" strike="noStrike" baseline="0">
                    <a:solidFill>
                      <a:schemeClr val="tx1"/>
                    </a:solidFill>
                    <a:latin typeface="Arial"/>
                    <a:ea typeface="Arial"/>
                    <a:cs typeface="Arial"/>
                  </a:defRPr>
                </a:pPr>
                <a:endParaRPr lang="en-US"/>
              </a:p>
            </c:txPr>
            <c:dLblPos val="outEnd"/>
            <c:showLegendKey val="0"/>
            <c:showVal val="1"/>
            <c:showCatName val="0"/>
            <c:showSerName val="0"/>
            <c:showPercent val="0"/>
            <c:showBubbleSize val="0"/>
            <c:showLeaderLines val="0"/>
          </c:dLbls>
          <c:cat>
            <c:strRef>
              <c:f>Sheet1!$B$1:$K$1</c:f>
              <c:strCache>
                <c:ptCount val="10"/>
                <c:pt idx="0">
                  <c:v>&lt;1</c:v>
                </c:pt>
                <c:pt idx="1">
                  <c:v>1-4</c:v>
                </c:pt>
                <c:pt idx="2">
                  <c:v>5-14</c:v>
                </c:pt>
                <c:pt idx="3">
                  <c:v>15-24</c:v>
                </c:pt>
                <c:pt idx="4">
                  <c:v>25-34</c:v>
                </c:pt>
                <c:pt idx="5">
                  <c:v>35-44</c:v>
                </c:pt>
                <c:pt idx="6">
                  <c:v>45-54</c:v>
                </c:pt>
                <c:pt idx="7">
                  <c:v>55-64</c:v>
                </c:pt>
                <c:pt idx="8">
                  <c:v>65-74</c:v>
                </c:pt>
                <c:pt idx="9">
                  <c:v>75+</c:v>
                </c:pt>
              </c:strCache>
            </c:strRef>
          </c:cat>
          <c:val>
            <c:numRef>
              <c:f>Sheet1!$B$3:$K$3</c:f>
              <c:numCache>
                <c:formatCode>General</c:formatCode>
                <c:ptCount val="10"/>
                <c:pt idx="0">
                  <c:v>5.2</c:v>
                </c:pt>
                <c:pt idx="1">
                  <c:v>0.5</c:v>
                </c:pt>
                <c:pt idx="2">
                  <c:v>0.2</c:v>
                </c:pt>
                <c:pt idx="3">
                  <c:v>0.4</c:v>
                </c:pt>
                <c:pt idx="4">
                  <c:v>0.7</c:v>
                </c:pt>
                <c:pt idx="5">
                  <c:v>1.5</c:v>
                </c:pt>
                <c:pt idx="6">
                  <c:v>4.2</c:v>
                </c:pt>
                <c:pt idx="7">
                  <c:v>12</c:v>
                </c:pt>
                <c:pt idx="8">
                  <c:v>40.6</c:v>
                </c:pt>
                <c:pt idx="9">
                  <c:v>570.9</c:v>
                </c:pt>
              </c:numCache>
            </c:numRef>
          </c:val>
        </c:ser>
        <c:dLbls>
          <c:showLegendKey val="0"/>
          <c:showVal val="0"/>
          <c:showCatName val="0"/>
          <c:showSerName val="0"/>
          <c:showPercent val="0"/>
          <c:showBubbleSize val="0"/>
        </c:dLbls>
        <c:gapWidth val="150"/>
        <c:axId val="120391936"/>
        <c:axId val="120414592"/>
      </c:barChart>
      <c:catAx>
        <c:axId val="120391936"/>
        <c:scaling>
          <c:orientation val="minMax"/>
        </c:scaling>
        <c:delete val="0"/>
        <c:axPos val="b"/>
        <c:title>
          <c:tx>
            <c:rich>
              <a:bodyPr/>
              <a:lstStyle/>
              <a:p>
                <a:pPr>
                  <a:defRPr sz="1437" b="1" i="0" u="none" strike="noStrike" baseline="0">
                    <a:solidFill>
                      <a:schemeClr val="tx1"/>
                    </a:solidFill>
                    <a:latin typeface="Arial"/>
                    <a:ea typeface="Arial"/>
                    <a:cs typeface="Arial"/>
                  </a:defRPr>
                </a:pPr>
                <a:r>
                  <a:rPr lang="cs-CZ" dirty="0" smtClean="0"/>
                  <a:t>Age (</a:t>
                </a:r>
                <a:r>
                  <a:rPr lang="cs-CZ" dirty="0" err="1" smtClean="0"/>
                  <a:t>years</a:t>
                </a:r>
                <a:r>
                  <a:rPr lang="cs-CZ" dirty="0" smtClean="0"/>
                  <a:t>)</a:t>
                </a:r>
                <a:endParaRPr lang="cs-CZ" dirty="0"/>
              </a:p>
            </c:rich>
          </c:tx>
          <c:layout>
            <c:manualLayout>
              <c:xMode val="edge"/>
              <c:yMode val="edge"/>
              <c:x val="0.43868921775898551"/>
              <c:y val="0.8733624454148472"/>
            </c:manualLayout>
          </c:layout>
          <c:overlay val="0"/>
          <c:spPr>
            <a:noFill/>
            <a:ln w="22814">
              <a:noFill/>
            </a:ln>
          </c:spPr>
        </c:title>
        <c:numFmt formatCode="General" sourceLinked="1"/>
        <c:majorTickMark val="out"/>
        <c:minorTickMark val="none"/>
        <c:tickLblPos val="nextTo"/>
        <c:spPr>
          <a:ln w="2852">
            <a:solidFill>
              <a:schemeClr val="tx1"/>
            </a:solidFill>
            <a:prstDash val="solid"/>
          </a:ln>
        </c:spPr>
        <c:txPr>
          <a:bodyPr rot="0" vert="horz"/>
          <a:lstStyle/>
          <a:p>
            <a:pPr>
              <a:defRPr sz="1437" b="1" i="0" u="none" strike="noStrike" baseline="0">
                <a:solidFill>
                  <a:schemeClr val="tx1"/>
                </a:solidFill>
                <a:latin typeface="Arial"/>
                <a:ea typeface="Arial"/>
                <a:cs typeface="Arial"/>
              </a:defRPr>
            </a:pPr>
            <a:endParaRPr lang="en-US"/>
          </a:p>
        </c:txPr>
        <c:crossAx val="120414592"/>
        <c:crosses val="autoZero"/>
        <c:auto val="1"/>
        <c:lblAlgn val="ctr"/>
        <c:lblOffset val="100"/>
        <c:tickLblSkip val="1"/>
        <c:tickMarkSkip val="1"/>
        <c:noMultiLvlLbl val="0"/>
      </c:catAx>
      <c:valAx>
        <c:axId val="120414592"/>
        <c:scaling>
          <c:orientation val="minMax"/>
          <c:max val="70"/>
        </c:scaling>
        <c:delete val="0"/>
        <c:axPos val="l"/>
        <c:title>
          <c:tx>
            <c:rich>
              <a:bodyPr/>
              <a:lstStyle/>
              <a:p>
                <a:pPr>
                  <a:defRPr sz="1437" b="1" i="0" u="none" strike="noStrike" baseline="0">
                    <a:solidFill>
                      <a:schemeClr val="tx1"/>
                    </a:solidFill>
                    <a:latin typeface="Arial"/>
                    <a:ea typeface="Arial"/>
                    <a:cs typeface="Arial"/>
                  </a:defRPr>
                </a:pPr>
                <a:r>
                  <a:rPr lang="cs-CZ" dirty="0" smtClean="0"/>
                  <a:t>Mortality/100,000 </a:t>
                </a:r>
                <a:r>
                  <a:rPr lang="cs-CZ" dirty="0" err="1" smtClean="0"/>
                  <a:t>inhabitants</a:t>
                </a:r>
                <a:endParaRPr lang="cs-CZ" dirty="0"/>
              </a:p>
            </c:rich>
          </c:tx>
          <c:layout>
            <c:manualLayout>
              <c:xMode val="edge"/>
              <c:yMode val="edge"/>
              <c:x val="1.3742071881606775E-2"/>
              <c:y val="0.14628820960698691"/>
            </c:manualLayout>
          </c:layout>
          <c:overlay val="0"/>
          <c:spPr>
            <a:noFill/>
            <a:ln w="22814">
              <a:noFill/>
            </a:ln>
          </c:spPr>
        </c:title>
        <c:numFmt formatCode="General" sourceLinked="1"/>
        <c:majorTickMark val="out"/>
        <c:minorTickMark val="none"/>
        <c:tickLblPos val="nextTo"/>
        <c:spPr>
          <a:ln w="2852">
            <a:solidFill>
              <a:schemeClr val="tx1"/>
            </a:solidFill>
            <a:prstDash val="solid"/>
          </a:ln>
        </c:spPr>
        <c:txPr>
          <a:bodyPr rot="0" vert="horz"/>
          <a:lstStyle/>
          <a:p>
            <a:pPr>
              <a:defRPr sz="1437" b="1" i="0" u="none" strike="noStrike" baseline="0">
                <a:solidFill>
                  <a:schemeClr val="tx1"/>
                </a:solidFill>
                <a:latin typeface="Arial"/>
                <a:ea typeface="Arial"/>
                <a:cs typeface="Arial"/>
              </a:defRPr>
            </a:pPr>
            <a:endParaRPr lang="en-US"/>
          </a:p>
        </c:txPr>
        <c:crossAx val="120391936"/>
        <c:crosses val="autoZero"/>
        <c:crossBetween val="between"/>
      </c:valAx>
      <c:spPr>
        <a:noFill/>
        <a:ln w="22814">
          <a:noFill/>
        </a:ln>
      </c:spPr>
    </c:plotArea>
    <c:legend>
      <c:legendPos val="r"/>
      <c:layout>
        <c:manualLayout>
          <c:xMode val="edge"/>
          <c:yMode val="edge"/>
          <c:x val="0.20084566596194503"/>
          <c:y val="0.11353711790393013"/>
          <c:w val="0.19238900634249484"/>
          <c:h val="7.2052401746724934E-2"/>
        </c:manualLayout>
      </c:layout>
      <c:overlay val="0"/>
      <c:spPr>
        <a:noFill/>
        <a:ln w="2852">
          <a:solidFill>
            <a:schemeClr val="tx1"/>
          </a:solidFill>
          <a:prstDash val="solid"/>
        </a:ln>
      </c:spPr>
      <c:txPr>
        <a:bodyPr/>
        <a:lstStyle/>
        <a:p>
          <a:pPr>
            <a:defRPr sz="1320"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617" b="1" i="0" u="none" strike="noStrike" baseline="0">
          <a:solidFill>
            <a:schemeClr val="tx1"/>
          </a:solidFill>
          <a:latin typeface="Arial"/>
          <a:ea typeface="Arial"/>
          <a:cs typeface="Arial"/>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8A24A5-6472-46B4-927F-4029AB992083}" type="doc">
      <dgm:prSet loTypeId="urn:microsoft.com/office/officeart/2005/8/layout/hChevron3" loCatId="process" qsTypeId="urn:microsoft.com/office/officeart/2005/8/quickstyle/simple1" qsCatId="simple" csTypeId="urn:microsoft.com/office/officeart/2005/8/colors/accent1_2" csCatId="accent1" phldr="1"/>
      <dgm:spPr/>
      <dgm:t>
        <a:bodyPr/>
        <a:lstStyle/>
        <a:p>
          <a:endParaRPr lang="en-GB"/>
        </a:p>
      </dgm:t>
    </dgm:pt>
    <dgm:pt modelId="{B7B80A70-6E86-4565-80B5-F3C3A4D8687A}">
      <dgm:prSet phldrT="[Text]" custT="1"/>
      <dgm:spPr>
        <a:solidFill>
          <a:srgbClr val="C80026"/>
        </a:solidFill>
        <a:ln>
          <a:solidFill>
            <a:schemeClr val="tx1"/>
          </a:solidFill>
        </a:ln>
        <a:effectLst>
          <a:outerShdw blurRad="50800" dist="50800" dir="5400000" algn="ctr" rotWithShape="0">
            <a:schemeClr val="bg1"/>
          </a:outerShdw>
        </a:effectLst>
      </dgm:spPr>
      <dgm:t>
        <a:bodyPr/>
        <a:lstStyle/>
        <a:p>
          <a:r>
            <a:rPr lang="cs-CZ" sz="2400" b="1" baseline="0" dirty="0" err="1" smtClean="0">
              <a:solidFill>
                <a:schemeClr val="accent3"/>
              </a:solidFill>
              <a:effectLst>
                <a:outerShdw blurRad="38100" dist="38100" dir="2700000" algn="tl">
                  <a:schemeClr val="tx1">
                    <a:alpha val="43000"/>
                  </a:schemeClr>
                </a:outerShdw>
              </a:effectLst>
            </a:rPr>
            <a:t>Children</a:t>
          </a:r>
          <a:endParaRPr lang="en-GB" sz="2400" b="1" baseline="0" dirty="0">
            <a:solidFill>
              <a:schemeClr val="accent3"/>
            </a:solidFill>
            <a:effectLst>
              <a:outerShdw blurRad="38100" dist="38100" dir="2700000" algn="tl">
                <a:schemeClr val="tx1">
                  <a:alpha val="43000"/>
                </a:schemeClr>
              </a:outerShdw>
            </a:effectLst>
          </a:endParaRPr>
        </a:p>
      </dgm:t>
    </dgm:pt>
    <dgm:pt modelId="{E6B346C6-0CE8-478C-82EF-A30C301759CF}" type="parTrans" cxnId="{1255FB2B-46C3-4AE4-91FE-C4D02308B95A}">
      <dgm:prSet/>
      <dgm:spPr/>
      <dgm:t>
        <a:bodyPr/>
        <a:lstStyle/>
        <a:p>
          <a:endParaRPr lang="en-GB" sz="1200"/>
        </a:p>
      </dgm:t>
    </dgm:pt>
    <dgm:pt modelId="{905FD39A-7921-426A-AF4A-44D09F2F581D}" type="sibTrans" cxnId="{1255FB2B-46C3-4AE4-91FE-C4D02308B95A}">
      <dgm:prSet/>
      <dgm:spPr/>
      <dgm:t>
        <a:bodyPr/>
        <a:lstStyle/>
        <a:p>
          <a:endParaRPr lang="en-GB" sz="1200"/>
        </a:p>
      </dgm:t>
    </dgm:pt>
    <dgm:pt modelId="{EAAC1BDD-87FD-44F2-A938-CA22F0DD2AA8}">
      <dgm:prSet phldrT="[Text]" custT="1"/>
      <dgm:spPr>
        <a:solidFill>
          <a:srgbClr val="EA0000"/>
        </a:solidFill>
        <a:ln>
          <a:solidFill>
            <a:schemeClr val="tx1"/>
          </a:solidFill>
        </a:ln>
      </dgm:spPr>
      <dgm:t>
        <a:bodyPr vert="vert270" lIns="108000" rIns="0"/>
        <a:lstStyle/>
        <a:p>
          <a:r>
            <a:rPr lang="cs-CZ" sz="1050" b="1" baseline="0" dirty="0" err="1" smtClean="0">
              <a:solidFill>
                <a:schemeClr val="bg1"/>
              </a:solidFill>
              <a:effectLst>
                <a:outerShdw blurRad="38100" dist="38100" dir="2700000" algn="tl">
                  <a:srgbClr val="000000">
                    <a:alpha val="43137"/>
                  </a:srgbClr>
                </a:outerShdw>
              </a:effectLst>
            </a:rPr>
            <a:t>Adoles</a:t>
          </a:r>
          <a:endParaRPr lang="cs-CZ" sz="1050" b="1" baseline="0" dirty="0" smtClean="0">
            <a:solidFill>
              <a:schemeClr val="bg1"/>
            </a:solidFill>
            <a:effectLst>
              <a:outerShdw blurRad="38100" dist="38100" dir="2700000" algn="tl">
                <a:srgbClr val="000000">
                  <a:alpha val="43137"/>
                </a:srgbClr>
              </a:outerShdw>
            </a:effectLst>
          </a:endParaRPr>
        </a:p>
        <a:p>
          <a:r>
            <a:rPr lang="cs-CZ" sz="1050" b="1" baseline="0" dirty="0" err="1" smtClean="0">
              <a:solidFill>
                <a:schemeClr val="bg1"/>
              </a:solidFill>
              <a:effectLst>
                <a:outerShdw blurRad="38100" dist="38100" dir="2700000" algn="tl">
                  <a:srgbClr val="000000">
                    <a:alpha val="43137"/>
                  </a:srgbClr>
                </a:outerShdw>
              </a:effectLst>
            </a:rPr>
            <a:t>cents</a:t>
          </a:r>
          <a:endParaRPr lang="en-GB" sz="1050" b="1" baseline="0" dirty="0">
            <a:solidFill>
              <a:schemeClr val="bg1"/>
            </a:solidFill>
            <a:effectLst>
              <a:outerShdw blurRad="38100" dist="38100" dir="2700000" algn="tl">
                <a:srgbClr val="000000">
                  <a:alpha val="43137"/>
                </a:srgbClr>
              </a:outerShdw>
            </a:effectLst>
          </a:endParaRPr>
        </a:p>
      </dgm:t>
    </dgm:pt>
    <dgm:pt modelId="{F81EECE5-004C-4D13-8A75-318E00647347}" type="parTrans" cxnId="{E45C403B-E2A3-4CD8-82D9-4F1755CE9533}">
      <dgm:prSet/>
      <dgm:spPr/>
      <dgm:t>
        <a:bodyPr/>
        <a:lstStyle/>
        <a:p>
          <a:endParaRPr lang="en-GB" sz="1200"/>
        </a:p>
      </dgm:t>
    </dgm:pt>
    <dgm:pt modelId="{1F88A1C0-BB57-4CD7-98F6-3BA000C24B4A}" type="sibTrans" cxnId="{E45C403B-E2A3-4CD8-82D9-4F1755CE9533}">
      <dgm:prSet/>
      <dgm:spPr/>
      <dgm:t>
        <a:bodyPr/>
        <a:lstStyle/>
        <a:p>
          <a:endParaRPr lang="en-GB" sz="1200"/>
        </a:p>
      </dgm:t>
    </dgm:pt>
    <dgm:pt modelId="{45BEE81D-F130-454F-B0B6-4D611F625FE8}">
      <dgm:prSet phldrT="[Text]" custT="1"/>
      <dgm:spPr>
        <a:solidFill>
          <a:srgbClr val="FE8282"/>
        </a:solidFill>
        <a:ln>
          <a:solidFill>
            <a:schemeClr val="tx1"/>
          </a:solidFill>
        </a:ln>
      </dgm:spPr>
      <dgm:t>
        <a:bodyPr/>
        <a:lstStyle/>
        <a:p>
          <a:r>
            <a:rPr lang="cs-CZ" sz="2400" b="1" dirty="0" err="1" smtClean="0">
              <a:solidFill>
                <a:schemeClr val="tx1"/>
              </a:solidFill>
            </a:rPr>
            <a:t>Adults</a:t>
          </a:r>
          <a:endParaRPr lang="en-GB" sz="2400" b="1" dirty="0">
            <a:solidFill>
              <a:schemeClr val="tx1"/>
            </a:solidFill>
          </a:endParaRPr>
        </a:p>
      </dgm:t>
    </dgm:pt>
    <dgm:pt modelId="{7806A794-85F1-4D30-B1B5-80D055B81B20}" type="parTrans" cxnId="{1E62F829-DE52-46B6-9D3E-014504DC3D9E}">
      <dgm:prSet/>
      <dgm:spPr/>
      <dgm:t>
        <a:bodyPr/>
        <a:lstStyle/>
        <a:p>
          <a:endParaRPr lang="en-GB" sz="1200"/>
        </a:p>
      </dgm:t>
    </dgm:pt>
    <dgm:pt modelId="{7BE7E2B7-9073-4BDA-B217-35AB89273A84}" type="sibTrans" cxnId="{1E62F829-DE52-46B6-9D3E-014504DC3D9E}">
      <dgm:prSet/>
      <dgm:spPr/>
      <dgm:t>
        <a:bodyPr/>
        <a:lstStyle/>
        <a:p>
          <a:endParaRPr lang="en-GB" sz="1200"/>
        </a:p>
      </dgm:t>
    </dgm:pt>
    <dgm:pt modelId="{44B9A085-E22A-4B23-AC04-0159E2A320E5}">
      <dgm:prSet phldrT="[Text]" custT="1"/>
      <dgm:spPr>
        <a:solidFill>
          <a:srgbClr val="FFCDCD"/>
        </a:solidFill>
        <a:ln>
          <a:solidFill>
            <a:schemeClr val="tx1"/>
          </a:solidFill>
        </a:ln>
      </dgm:spPr>
      <dgm:t>
        <a:bodyPr/>
        <a:lstStyle/>
        <a:p>
          <a:r>
            <a:rPr lang="cs-CZ" sz="2400" b="1" dirty="0" err="1" smtClean="0">
              <a:solidFill>
                <a:schemeClr val="tx1"/>
              </a:solidFill>
            </a:rPr>
            <a:t>Older</a:t>
          </a:r>
          <a:r>
            <a:rPr lang="cs-CZ" sz="2400" b="1" dirty="0" smtClean="0">
              <a:solidFill>
                <a:schemeClr val="tx1"/>
              </a:solidFill>
            </a:rPr>
            <a:t> </a:t>
          </a:r>
          <a:r>
            <a:rPr lang="cs-CZ" sz="2400" b="1" dirty="0" err="1" smtClean="0">
              <a:solidFill>
                <a:schemeClr val="tx1"/>
              </a:solidFill>
            </a:rPr>
            <a:t>people</a:t>
          </a:r>
          <a:endParaRPr lang="en-GB" sz="2400" b="1" dirty="0">
            <a:solidFill>
              <a:schemeClr val="tx1"/>
            </a:solidFill>
          </a:endParaRPr>
        </a:p>
      </dgm:t>
    </dgm:pt>
    <dgm:pt modelId="{976A977C-F7DE-4327-BED4-AD9668F4B75D}" type="parTrans" cxnId="{19AA0EDA-73F1-4AFF-8909-B4EE0BC7A828}">
      <dgm:prSet/>
      <dgm:spPr/>
      <dgm:t>
        <a:bodyPr/>
        <a:lstStyle/>
        <a:p>
          <a:endParaRPr lang="en-GB" sz="1200"/>
        </a:p>
      </dgm:t>
    </dgm:pt>
    <dgm:pt modelId="{549AF241-0EF6-4402-AA43-EF3F20027421}" type="sibTrans" cxnId="{19AA0EDA-73F1-4AFF-8909-B4EE0BC7A828}">
      <dgm:prSet/>
      <dgm:spPr/>
      <dgm:t>
        <a:bodyPr/>
        <a:lstStyle/>
        <a:p>
          <a:endParaRPr lang="en-GB" sz="1200"/>
        </a:p>
      </dgm:t>
    </dgm:pt>
    <dgm:pt modelId="{7C4475BF-F440-40AF-951C-1E5BC110890C}" type="pres">
      <dgm:prSet presAssocID="{C88A24A5-6472-46B4-927F-4029AB992083}" presName="Name0" presStyleCnt="0">
        <dgm:presLayoutVars>
          <dgm:dir/>
          <dgm:resizeHandles val="exact"/>
        </dgm:presLayoutVars>
      </dgm:prSet>
      <dgm:spPr/>
      <dgm:t>
        <a:bodyPr/>
        <a:lstStyle/>
        <a:p>
          <a:endParaRPr lang="en-GB"/>
        </a:p>
      </dgm:t>
    </dgm:pt>
    <dgm:pt modelId="{856129CB-18E1-4087-845D-9B6BA45BA73D}" type="pres">
      <dgm:prSet presAssocID="{B7B80A70-6E86-4565-80B5-F3C3A4D8687A}" presName="parTxOnly" presStyleLbl="node1" presStyleIdx="0" presStyleCnt="4" custScaleX="86366">
        <dgm:presLayoutVars>
          <dgm:bulletEnabled val="1"/>
        </dgm:presLayoutVars>
      </dgm:prSet>
      <dgm:spPr/>
      <dgm:t>
        <a:bodyPr/>
        <a:lstStyle/>
        <a:p>
          <a:endParaRPr lang="en-GB"/>
        </a:p>
      </dgm:t>
    </dgm:pt>
    <dgm:pt modelId="{FBC257D3-3EFA-449B-A5E1-1F0617F8CF35}" type="pres">
      <dgm:prSet presAssocID="{905FD39A-7921-426A-AF4A-44D09F2F581D}" presName="parSpace" presStyleCnt="0"/>
      <dgm:spPr/>
    </dgm:pt>
    <dgm:pt modelId="{6914562F-EE5E-490B-983D-F5BF69999B31}" type="pres">
      <dgm:prSet presAssocID="{EAAC1BDD-87FD-44F2-A938-CA22F0DD2AA8}" presName="parTxOnly" presStyleLbl="node1" presStyleIdx="1" presStyleCnt="4" custScaleX="49024">
        <dgm:presLayoutVars>
          <dgm:bulletEnabled val="1"/>
        </dgm:presLayoutVars>
      </dgm:prSet>
      <dgm:spPr/>
      <dgm:t>
        <a:bodyPr/>
        <a:lstStyle/>
        <a:p>
          <a:endParaRPr lang="en-GB"/>
        </a:p>
      </dgm:t>
    </dgm:pt>
    <dgm:pt modelId="{7D9D94C9-2DE3-4425-A52F-A140C2DBFF7E}" type="pres">
      <dgm:prSet presAssocID="{1F88A1C0-BB57-4CD7-98F6-3BA000C24B4A}" presName="parSpace" presStyleCnt="0"/>
      <dgm:spPr/>
    </dgm:pt>
    <dgm:pt modelId="{C56F3F5B-7EC2-448F-8E4A-73F2605E4BF3}" type="pres">
      <dgm:prSet presAssocID="{45BEE81D-F130-454F-B0B6-4D611F625FE8}" presName="parTxOnly" presStyleLbl="node1" presStyleIdx="2" presStyleCnt="4" custScaleX="231906">
        <dgm:presLayoutVars>
          <dgm:bulletEnabled val="1"/>
        </dgm:presLayoutVars>
      </dgm:prSet>
      <dgm:spPr/>
      <dgm:t>
        <a:bodyPr/>
        <a:lstStyle/>
        <a:p>
          <a:endParaRPr lang="en-GB"/>
        </a:p>
      </dgm:t>
    </dgm:pt>
    <dgm:pt modelId="{DB829695-6EF4-4B81-89AD-9898D2987439}" type="pres">
      <dgm:prSet presAssocID="{7BE7E2B7-9073-4BDA-B217-35AB89273A84}" presName="parSpace" presStyleCnt="0"/>
      <dgm:spPr/>
    </dgm:pt>
    <dgm:pt modelId="{6F79A2F7-7F82-4912-874C-779645D01DCC}" type="pres">
      <dgm:prSet presAssocID="{44B9A085-E22A-4B23-AC04-0159E2A320E5}" presName="parTxOnly" presStyleLbl="node1" presStyleIdx="3" presStyleCnt="4" custScaleX="108109" custLinFactNeighborX="23593" custLinFactNeighborY="717">
        <dgm:presLayoutVars>
          <dgm:bulletEnabled val="1"/>
        </dgm:presLayoutVars>
      </dgm:prSet>
      <dgm:spPr/>
      <dgm:t>
        <a:bodyPr/>
        <a:lstStyle/>
        <a:p>
          <a:endParaRPr lang="en-GB"/>
        </a:p>
      </dgm:t>
    </dgm:pt>
  </dgm:ptLst>
  <dgm:cxnLst>
    <dgm:cxn modelId="{EE03E92C-A059-41B4-8CDD-D7C288EE83DF}" type="presOf" srcId="{EAAC1BDD-87FD-44F2-A938-CA22F0DD2AA8}" destId="{6914562F-EE5E-490B-983D-F5BF69999B31}" srcOrd="0" destOrd="0" presId="urn:microsoft.com/office/officeart/2005/8/layout/hChevron3"/>
    <dgm:cxn modelId="{DF7A6924-7E5C-47EC-AA81-827050838695}" type="presOf" srcId="{C88A24A5-6472-46B4-927F-4029AB992083}" destId="{7C4475BF-F440-40AF-951C-1E5BC110890C}" srcOrd="0" destOrd="0" presId="urn:microsoft.com/office/officeart/2005/8/layout/hChevron3"/>
    <dgm:cxn modelId="{CC948CCF-73BB-462E-A2F2-9238062BB6DD}" type="presOf" srcId="{44B9A085-E22A-4B23-AC04-0159E2A320E5}" destId="{6F79A2F7-7F82-4912-874C-779645D01DCC}" srcOrd="0" destOrd="0" presId="urn:microsoft.com/office/officeart/2005/8/layout/hChevron3"/>
    <dgm:cxn modelId="{0AE28878-2BC1-404A-A6A8-33553E788F54}" type="presOf" srcId="{B7B80A70-6E86-4565-80B5-F3C3A4D8687A}" destId="{856129CB-18E1-4087-845D-9B6BA45BA73D}" srcOrd="0" destOrd="0" presId="urn:microsoft.com/office/officeart/2005/8/layout/hChevron3"/>
    <dgm:cxn modelId="{E45C403B-E2A3-4CD8-82D9-4F1755CE9533}" srcId="{C88A24A5-6472-46B4-927F-4029AB992083}" destId="{EAAC1BDD-87FD-44F2-A938-CA22F0DD2AA8}" srcOrd="1" destOrd="0" parTransId="{F81EECE5-004C-4D13-8A75-318E00647347}" sibTransId="{1F88A1C0-BB57-4CD7-98F6-3BA000C24B4A}"/>
    <dgm:cxn modelId="{1E62F829-DE52-46B6-9D3E-014504DC3D9E}" srcId="{C88A24A5-6472-46B4-927F-4029AB992083}" destId="{45BEE81D-F130-454F-B0B6-4D611F625FE8}" srcOrd="2" destOrd="0" parTransId="{7806A794-85F1-4D30-B1B5-80D055B81B20}" sibTransId="{7BE7E2B7-9073-4BDA-B217-35AB89273A84}"/>
    <dgm:cxn modelId="{6E8484AD-4429-415F-9515-0E61DF56CBC1}" type="presOf" srcId="{45BEE81D-F130-454F-B0B6-4D611F625FE8}" destId="{C56F3F5B-7EC2-448F-8E4A-73F2605E4BF3}" srcOrd="0" destOrd="0" presId="urn:microsoft.com/office/officeart/2005/8/layout/hChevron3"/>
    <dgm:cxn modelId="{19AA0EDA-73F1-4AFF-8909-B4EE0BC7A828}" srcId="{C88A24A5-6472-46B4-927F-4029AB992083}" destId="{44B9A085-E22A-4B23-AC04-0159E2A320E5}" srcOrd="3" destOrd="0" parTransId="{976A977C-F7DE-4327-BED4-AD9668F4B75D}" sibTransId="{549AF241-0EF6-4402-AA43-EF3F20027421}"/>
    <dgm:cxn modelId="{1255FB2B-46C3-4AE4-91FE-C4D02308B95A}" srcId="{C88A24A5-6472-46B4-927F-4029AB992083}" destId="{B7B80A70-6E86-4565-80B5-F3C3A4D8687A}" srcOrd="0" destOrd="0" parTransId="{E6B346C6-0CE8-478C-82EF-A30C301759CF}" sibTransId="{905FD39A-7921-426A-AF4A-44D09F2F581D}"/>
    <dgm:cxn modelId="{91EA7CB6-675A-4C4A-A6F5-DD4CBC16988D}" type="presParOf" srcId="{7C4475BF-F440-40AF-951C-1E5BC110890C}" destId="{856129CB-18E1-4087-845D-9B6BA45BA73D}" srcOrd="0" destOrd="0" presId="urn:microsoft.com/office/officeart/2005/8/layout/hChevron3"/>
    <dgm:cxn modelId="{9273DB41-DA2E-49C2-92B2-B4EE7F922EF2}" type="presParOf" srcId="{7C4475BF-F440-40AF-951C-1E5BC110890C}" destId="{FBC257D3-3EFA-449B-A5E1-1F0617F8CF35}" srcOrd="1" destOrd="0" presId="urn:microsoft.com/office/officeart/2005/8/layout/hChevron3"/>
    <dgm:cxn modelId="{13AE3050-7B84-4332-9136-692FE1734BB6}" type="presParOf" srcId="{7C4475BF-F440-40AF-951C-1E5BC110890C}" destId="{6914562F-EE5E-490B-983D-F5BF69999B31}" srcOrd="2" destOrd="0" presId="urn:microsoft.com/office/officeart/2005/8/layout/hChevron3"/>
    <dgm:cxn modelId="{A53AF7E0-9280-4D78-ADBF-3F75B6C615EE}" type="presParOf" srcId="{7C4475BF-F440-40AF-951C-1E5BC110890C}" destId="{7D9D94C9-2DE3-4425-A52F-A140C2DBFF7E}" srcOrd="3" destOrd="0" presId="urn:microsoft.com/office/officeart/2005/8/layout/hChevron3"/>
    <dgm:cxn modelId="{1808DD0E-18CC-4AA4-BCB7-A8250FC9DEB2}" type="presParOf" srcId="{7C4475BF-F440-40AF-951C-1E5BC110890C}" destId="{C56F3F5B-7EC2-448F-8E4A-73F2605E4BF3}" srcOrd="4" destOrd="0" presId="urn:microsoft.com/office/officeart/2005/8/layout/hChevron3"/>
    <dgm:cxn modelId="{A2A4DF1B-6015-40AD-AC87-D3BDDB8B8AC4}" type="presParOf" srcId="{7C4475BF-F440-40AF-951C-1E5BC110890C}" destId="{DB829695-6EF4-4B81-89AD-9898D2987439}" srcOrd="5" destOrd="0" presId="urn:microsoft.com/office/officeart/2005/8/layout/hChevron3"/>
    <dgm:cxn modelId="{614F9F9D-4EED-4BB0-8848-AA857CDCAA7F}" type="presParOf" srcId="{7C4475BF-F440-40AF-951C-1E5BC110890C}" destId="{6F79A2F7-7F82-4912-874C-779645D01DCC}" srcOrd="6" destOrd="0" presId="urn:microsoft.com/office/officeart/2005/8/layout/hChevron3"/>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129CB-18E1-4087-845D-9B6BA45BA73D}">
      <dsp:nvSpPr>
        <dsp:cNvPr id="0" name=""/>
        <dsp:cNvSpPr/>
      </dsp:nvSpPr>
      <dsp:spPr>
        <a:xfrm>
          <a:off x="109" y="558798"/>
          <a:ext cx="1751565" cy="811229"/>
        </a:xfrm>
        <a:prstGeom prst="homePlate">
          <a:avLst/>
        </a:prstGeom>
        <a:solidFill>
          <a:srgbClr val="C80026"/>
        </a:solidFill>
        <a:ln w="25400" cap="flat" cmpd="sng" algn="ctr">
          <a:solidFill>
            <a:schemeClr val="tx1"/>
          </a:solidFill>
          <a:prstDash val="solid"/>
        </a:ln>
        <a:effectLst>
          <a:outerShdw blurRad="50800" dist="50800" dir="5400000" algn="ctr" rotWithShape="0">
            <a:schemeClr val="bg1"/>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64008" rIns="32004" bIns="64008" numCol="1" spcCol="1270" anchor="ctr" anchorCtr="0">
          <a:noAutofit/>
        </a:bodyPr>
        <a:lstStyle/>
        <a:p>
          <a:pPr lvl="0" algn="ctr" defTabSz="1066800">
            <a:lnSpc>
              <a:spcPct val="90000"/>
            </a:lnSpc>
            <a:spcBef>
              <a:spcPct val="0"/>
            </a:spcBef>
            <a:spcAft>
              <a:spcPct val="35000"/>
            </a:spcAft>
          </a:pPr>
          <a:r>
            <a:rPr lang="cs-CZ" sz="2400" b="1" kern="1200" baseline="0" dirty="0" err="1" smtClean="0">
              <a:solidFill>
                <a:schemeClr val="accent3"/>
              </a:solidFill>
              <a:effectLst>
                <a:outerShdw blurRad="38100" dist="38100" dir="2700000" algn="tl">
                  <a:schemeClr val="tx1">
                    <a:alpha val="43000"/>
                  </a:schemeClr>
                </a:outerShdw>
              </a:effectLst>
            </a:rPr>
            <a:t>Children</a:t>
          </a:r>
          <a:endParaRPr lang="en-GB" sz="2400" b="1" kern="1200" baseline="0" dirty="0">
            <a:solidFill>
              <a:schemeClr val="accent3"/>
            </a:solidFill>
            <a:effectLst>
              <a:outerShdw blurRad="38100" dist="38100" dir="2700000" algn="tl">
                <a:schemeClr val="tx1">
                  <a:alpha val="43000"/>
                </a:schemeClr>
              </a:outerShdw>
            </a:effectLst>
          </a:endParaRPr>
        </a:p>
      </dsp:txBody>
      <dsp:txXfrm>
        <a:off x="109" y="558798"/>
        <a:ext cx="1548758" cy="811229"/>
      </dsp:txXfrm>
    </dsp:sp>
    <dsp:sp modelId="{6914562F-EE5E-490B-983D-F5BF69999B31}">
      <dsp:nvSpPr>
        <dsp:cNvPr id="0" name=""/>
        <dsp:cNvSpPr/>
      </dsp:nvSpPr>
      <dsp:spPr>
        <a:xfrm>
          <a:off x="1346060" y="558798"/>
          <a:ext cx="994242" cy="811229"/>
        </a:xfrm>
        <a:prstGeom prst="chevron">
          <a:avLst/>
        </a:prstGeom>
        <a:solidFill>
          <a:srgbClr val="EA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108000" tIns="29337" rIns="0" bIns="29337" numCol="1" spcCol="1270" anchor="ctr" anchorCtr="0">
          <a:noAutofit/>
        </a:bodyPr>
        <a:lstStyle/>
        <a:p>
          <a:pPr lvl="0" algn="ctr" defTabSz="466725">
            <a:lnSpc>
              <a:spcPct val="90000"/>
            </a:lnSpc>
            <a:spcBef>
              <a:spcPct val="0"/>
            </a:spcBef>
            <a:spcAft>
              <a:spcPct val="35000"/>
            </a:spcAft>
          </a:pPr>
          <a:r>
            <a:rPr lang="cs-CZ" sz="1050" b="1" kern="1200" baseline="0" dirty="0" err="1" smtClean="0">
              <a:solidFill>
                <a:schemeClr val="bg1"/>
              </a:solidFill>
              <a:effectLst>
                <a:outerShdw blurRad="38100" dist="38100" dir="2700000" algn="tl">
                  <a:srgbClr val="000000">
                    <a:alpha val="43137"/>
                  </a:srgbClr>
                </a:outerShdw>
              </a:effectLst>
            </a:rPr>
            <a:t>Adoles</a:t>
          </a:r>
          <a:endParaRPr lang="cs-CZ" sz="1050" b="1" kern="1200" baseline="0" dirty="0" smtClean="0">
            <a:solidFill>
              <a:schemeClr val="bg1"/>
            </a:solidFill>
            <a:effectLst>
              <a:outerShdw blurRad="38100" dist="38100" dir="2700000" algn="tl">
                <a:srgbClr val="000000">
                  <a:alpha val="43137"/>
                </a:srgbClr>
              </a:outerShdw>
            </a:effectLst>
          </a:endParaRPr>
        </a:p>
        <a:p>
          <a:pPr lvl="0" algn="ctr" defTabSz="466725">
            <a:lnSpc>
              <a:spcPct val="90000"/>
            </a:lnSpc>
            <a:spcBef>
              <a:spcPct val="0"/>
            </a:spcBef>
            <a:spcAft>
              <a:spcPct val="35000"/>
            </a:spcAft>
          </a:pPr>
          <a:r>
            <a:rPr lang="cs-CZ" sz="1050" b="1" kern="1200" baseline="0" dirty="0" err="1" smtClean="0">
              <a:solidFill>
                <a:schemeClr val="bg1"/>
              </a:solidFill>
              <a:effectLst>
                <a:outerShdw blurRad="38100" dist="38100" dir="2700000" algn="tl">
                  <a:srgbClr val="000000">
                    <a:alpha val="43137"/>
                  </a:srgbClr>
                </a:outerShdw>
              </a:effectLst>
            </a:rPr>
            <a:t>cents</a:t>
          </a:r>
          <a:endParaRPr lang="en-GB" sz="1050" b="1" kern="1200" baseline="0" dirty="0">
            <a:solidFill>
              <a:schemeClr val="bg1"/>
            </a:solidFill>
            <a:effectLst>
              <a:outerShdw blurRad="38100" dist="38100" dir="2700000" algn="tl">
                <a:srgbClr val="000000">
                  <a:alpha val="43137"/>
                </a:srgbClr>
              </a:outerShdw>
            </a:effectLst>
          </a:endParaRPr>
        </a:p>
      </dsp:txBody>
      <dsp:txXfrm>
        <a:off x="1751675" y="558798"/>
        <a:ext cx="183013" cy="811229"/>
      </dsp:txXfrm>
    </dsp:sp>
    <dsp:sp modelId="{C56F3F5B-7EC2-448F-8E4A-73F2605E4BF3}">
      <dsp:nvSpPr>
        <dsp:cNvPr id="0" name=""/>
        <dsp:cNvSpPr/>
      </dsp:nvSpPr>
      <dsp:spPr>
        <a:xfrm>
          <a:off x="1934688" y="558798"/>
          <a:ext cx="4703222" cy="811229"/>
        </a:xfrm>
        <a:prstGeom prst="chevron">
          <a:avLst/>
        </a:prstGeom>
        <a:solidFill>
          <a:srgbClr val="FE8282"/>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64008" rIns="32004" bIns="64008" numCol="1" spcCol="1270" anchor="ctr" anchorCtr="0">
          <a:noAutofit/>
        </a:bodyPr>
        <a:lstStyle/>
        <a:p>
          <a:pPr lvl="0" algn="ctr" defTabSz="1066800">
            <a:lnSpc>
              <a:spcPct val="90000"/>
            </a:lnSpc>
            <a:spcBef>
              <a:spcPct val="0"/>
            </a:spcBef>
            <a:spcAft>
              <a:spcPct val="35000"/>
            </a:spcAft>
          </a:pPr>
          <a:r>
            <a:rPr lang="cs-CZ" sz="2400" b="1" kern="1200" dirty="0" err="1" smtClean="0">
              <a:solidFill>
                <a:schemeClr val="tx1"/>
              </a:solidFill>
            </a:rPr>
            <a:t>Adults</a:t>
          </a:r>
          <a:endParaRPr lang="en-GB" sz="2400" b="1" kern="1200" dirty="0">
            <a:solidFill>
              <a:schemeClr val="tx1"/>
            </a:solidFill>
          </a:endParaRPr>
        </a:p>
      </dsp:txBody>
      <dsp:txXfrm>
        <a:off x="2340303" y="558798"/>
        <a:ext cx="3891993" cy="811229"/>
      </dsp:txXfrm>
    </dsp:sp>
    <dsp:sp modelId="{6F79A2F7-7F82-4912-874C-779645D01DCC}">
      <dsp:nvSpPr>
        <dsp:cNvPr id="0" name=""/>
        <dsp:cNvSpPr/>
      </dsp:nvSpPr>
      <dsp:spPr>
        <a:xfrm>
          <a:off x="6232406" y="564615"/>
          <a:ext cx="2192529" cy="811229"/>
        </a:xfrm>
        <a:prstGeom prst="chevron">
          <a:avLst/>
        </a:prstGeom>
        <a:solidFill>
          <a:srgbClr val="FFCDCD"/>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64008" rIns="32004" bIns="64008" numCol="1" spcCol="1270" anchor="ctr" anchorCtr="0">
          <a:noAutofit/>
        </a:bodyPr>
        <a:lstStyle/>
        <a:p>
          <a:pPr lvl="0" algn="ctr" defTabSz="1066800">
            <a:lnSpc>
              <a:spcPct val="90000"/>
            </a:lnSpc>
            <a:spcBef>
              <a:spcPct val="0"/>
            </a:spcBef>
            <a:spcAft>
              <a:spcPct val="35000"/>
            </a:spcAft>
          </a:pPr>
          <a:r>
            <a:rPr lang="cs-CZ" sz="2400" b="1" kern="1200" dirty="0" err="1" smtClean="0">
              <a:solidFill>
                <a:schemeClr val="tx1"/>
              </a:solidFill>
            </a:rPr>
            <a:t>Older</a:t>
          </a:r>
          <a:r>
            <a:rPr lang="cs-CZ" sz="2400" b="1" kern="1200" dirty="0" smtClean="0">
              <a:solidFill>
                <a:schemeClr val="tx1"/>
              </a:solidFill>
            </a:rPr>
            <a:t> </a:t>
          </a:r>
          <a:r>
            <a:rPr lang="cs-CZ" sz="2400" b="1" kern="1200" dirty="0" err="1" smtClean="0">
              <a:solidFill>
                <a:schemeClr val="tx1"/>
              </a:solidFill>
            </a:rPr>
            <a:t>people</a:t>
          </a:r>
          <a:endParaRPr lang="en-GB" sz="2400" b="1" kern="1200" dirty="0">
            <a:solidFill>
              <a:schemeClr val="tx1"/>
            </a:solidFill>
          </a:endParaRPr>
        </a:p>
      </dsp:txBody>
      <dsp:txXfrm>
        <a:off x="6638021" y="564615"/>
        <a:ext cx="1381300" cy="811229"/>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cs-CZ"/>
          </a:p>
        </p:txBody>
      </p:sp>
      <p:sp>
        <p:nvSpPr>
          <p:cNvPr id="3655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cs-CZ"/>
          </a:p>
        </p:txBody>
      </p:sp>
      <p:sp>
        <p:nvSpPr>
          <p:cNvPr id="365572"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cs-CZ"/>
          </a:p>
        </p:txBody>
      </p:sp>
      <p:sp>
        <p:nvSpPr>
          <p:cNvPr id="365573"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B31E7601-53DB-4EF6-A86D-7DA744069F83}" type="slidenum">
              <a:rPr lang="cs-CZ"/>
              <a:pPr>
                <a:defRPr/>
              </a:pPr>
              <a:t>‹#›</a:t>
            </a:fld>
            <a:endParaRPr lang="cs-CZ"/>
          </a:p>
        </p:txBody>
      </p:sp>
    </p:spTree>
    <p:extLst>
      <p:ext uri="{BB962C8B-B14F-4D97-AF65-F5344CB8AC3E}">
        <p14:creationId xmlns:p14="http://schemas.microsoft.com/office/powerpoint/2010/main" val="6025231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702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cs-CZ"/>
          </a:p>
        </p:txBody>
      </p:sp>
      <p:sp>
        <p:nvSpPr>
          <p:cNvPr id="25702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cs-CZ"/>
          </a:p>
        </p:txBody>
      </p:sp>
      <p:sp>
        <p:nvSpPr>
          <p:cNvPr id="46084"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p:spPr>
      </p:sp>
      <p:sp>
        <p:nvSpPr>
          <p:cNvPr id="25702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257030"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cs-CZ"/>
          </a:p>
        </p:txBody>
      </p:sp>
      <p:sp>
        <p:nvSpPr>
          <p:cNvPr id="257031"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529CA6D1-6D00-4A02-9C4B-1A18B0CF05AE}" type="slidenum">
              <a:rPr lang="cs-CZ"/>
              <a:pPr>
                <a:defRPr/>
              </a:pPr>
              <a:t>‹#›</a:t>
            </a:fld>
            <a:endParaRPr lang="cs-CZ"/>
          </a:p>
        </p:txBody>
      </p:sp>
    </p:spTree>
    <p:extLst>
      <p:ext uri="{BB962C8B-B14F-4D97-AF65-F5344CB8AC3E}">
        <p14:creationId xmlns:p14="http://schemas.microsoft.com/office/powerpoint/2010/main" val="1929353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BD4E5E40-2067-43F7-AC99-C5A5094EA0A1}" type="slidenum">
              <a:rPr lang="cs-CZ" smtClean="0"/>
              <a:pPr/>
              <a:t>1</a:t>
            </a:fld>
            <a:endParaRPr lang="cs-CZ" smtClean="0"/>
          </a:p>
        </p:txBody>
      </p:sp>
      <p:sp>
        <p:nvSpPr>
          <p:cNvPr id="47107" name="Rectangle 2"/>
          <p:cNvSpPr>
            <a:spLocks noGrp="1" noRot="1" noChangeAspect="1" noChangeArrowheads="1" noTextEdit="1"/>
          </p:cNvSpPr>
          <p:nvPr>
            <p:ph type="sldImg"/>
          </p:nvPr>
        </p:nvSpPr>
        <p:spPr>
          <a:xfrm>
            <a:off x="917575" y="744538"/>
            <a:ext cx="4962525" cy="3722687"/>
          </a:xfrm>
          <a:ln/>
        </p:spPr>
      </p:sp>
      <p:sp>
        <p:nvSpPr>
          <p:cNvPr id="4710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normAutofit/>
          </a:bodyPr>
          <a:lstStyle/>
          <a:p>
            <a:pPr algn="l"/>
            <a:r>
              <a:rPr lang="cs-CZ" sz="1200" b="0" kern="1200" dirty="0" smtClean="0">
                <a:solidFill>
                  <a:schemeClr val="tx1"/>
                </a:solidFill>
                <a:latin typeface="Arial" charset="0"/>
                <a:ea typeface="+mn-ea"/>
                <a:cs typeface="+mn-cs"/>
              </a:rPr>
              <a:t>V polovině 21. století bude každému dvacátému obyvateli 85 nebo více let v ČR.</a:t>
            </a:r>
          </a:p>
          <a:p>
            <a:pPr algn="l"/>
            <a:r>
              <a:rPr lang="cs-CZ" sz="1200" b="0" kern="1200" dirty="0" smtClean="0">
                <a:solidFill>
                  <a:schemeClr val="tx1"/>
                </a:solidFill>
                <a:latin typeface="Arial" charset="0"/>
                <a:ea typeface="+mn-ea"/>
                <a:cs typeface="+mn-cs"/>
              </a:rPr>
              <a:t>Počet 85+ se více než zpětinásobí v ČR.</a:t>
            </a:r>
          </a:p>
          <a:p>
            <a:pPr algn="l"/>
            <a:endParaRPr lang="cs-CZ" b="0" dirty="0"/>
          </a:p>
        </p:txBody>
      </p:sp>
      <p:sp>
        <p:nvSpPr>
          <p:cNvPr id="4" name="Zástupný symbol pro číslo snímku 3"/>
          <p:cNvSpPr>
            <a:spLocks noGrp="1"/>
          </p:cNvSpPr>
          <p:nvPr>
            <p:ph type="sldNum" sz="quarter" idx="10"/>
          </p:nvPr>
        </p:nvSpPr>
        <p:spPr/>
        <p:txBody>
          <a:bodyPr/>
          <a:lstStyle/>
          <a:p>
            <a:pPr>
              <a:defRPr/>
            </a:pPr>
            <a:fld id="{529CA6D1-6D00-4A02-9C4B-1A18B0CF05AE}" type="slidenum">
              <a:rPr lang="cs-CZ" smtClean="0"/>
              <a:pPr>
                <a:defRPr/>
              </a:pPr>
              <a:t>2</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noChangeArrowheads="1"/>
          </p:cNvSpPr>
          <p:nvPr>
            <p:ph type="sldNum" sz="quarter" idx="5"/>
          </p:nvPr>
        </p:nvSpPr>
        <p:spPr/>
        <p:txBody>
          <a:bodyPr/>
          <a:lstStyle/>
          <a:p>
            <a:pPr>
              <a:defRPr/>
            </a:pPr>
            <a:fld id="{8E08AA06-3837-42F3-B80C-216C08122386}" type="slidenum">
              <a:rPr lang="tr-TR">
                <a:solidFill>
                  <a:prstClr val="black"/>
                </a:solidFill>
              </a:rPr>
              <a:pPr>
                <a:defRPr/>
              </a:pPr>
              <a:t>3</a:t>
            </a:fld>
            <a:endParaRPr lang="tr-TR">
              <a:solidFill>
                <a:prstClr val="black"/>
              </a:solidFill>
            </a:endParaRPr>
          </a:p>
        </p:txBody>
      </p:sp>
      <p:sp>
        <p:nvSpPr>
          <p:cNvPr id="374787" name="Rectangle 7"/>
          <p:cNvSpPr txBox="1">
            <a:spLocks noGrp="1" noChangeArrowheads="1"/>
          </p:cNvSpPr>
          <p:nvPr/>
        </p:nvSpPr>
        <p:spPr bwMode="auto">
          <a:xfrm>
            <a:off x="3849899" y="9428403"/>
            <a:ext cx="2946189" cy="49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fontAlgn="base" hangingPunct="1">
              <a:spcBef>
                <a:spcPct val="0"/>
              </a:spcBef>
              <a:spcAft>
                <a:spcPct val="0"/>
              </a:spcAft>
            </a:pPr>
            <a:fld id="{8E4DE526-A44C-41D9-96A3-167556A3F395}" type="slidenum">
              <a:rPr lang="en-US" sz="1200">
                <a:solidFill>
                  <a:srgbClr val="000000"/>
                </a:solidFill>
                <a:ea typeface="ヒラギノ角ゴ Pro W3"/>
                <a:cs typeface="MS PGothic" pitchFamily="34" charset="-128"/>
              </a:rPr>
              <a:pPr algn="r" eaLnBrk="1" fontAlgn="base" hangingPunct="1">
                <a:spcBef>
                  <a:spcPct val="0"/>
                </a:spcBef>
                <a:spcAft>
                  <a:spcPct val="0"/>
                </a:spcAft>
              </a:pPr>
              <a:t>3</a:t>
            </a:fld>
            <a:endParaRPr lang="en-US" sz="1200">
              <a:solidFill>
                <a:srgbClr val="000000"/>
              </a:solidFill>
              <a:ea typeface="ヒラギノ角ゴ Pro W3"/>
              <a:cs typeface="MS PGothic" pitchFamily="34" charset="-128"/>
            </a:endParaRPr>
          </a:p>
        </p:txBody>
      </p:sp>
      <p:sp>
        <p:nvSpPr>
          <p:cNvPr id="374788"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478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7013" indent="-227013" eaLnBrk="1" hangingPunct="1"/>
            <a:r>
              <a:rPr lang="en-US" b="1" dirty="0" smtClean="0"/>
              <a:t>Key Points</a:t>
            </a:r>
          </a:p>
          <a:p>
            <a:pPr marL="227013" indent="-227013" eaLnBrk="1" hangingPunct="1"/>
            <a:r>
              <a:rPr lang="en-US" dirty="0" smtClean="0"/>
              <a:t>Eastern and Western Europe have had the highest population proportions aged 65 and older among major world regions for many decades, and this trend is expected to continue. By 2040, more than 1 in 4 Europeans is likely to be at least 65 years of age, and 1 in 7 is likely to be at least 75 years of age. </a:t>
            </a:r>
            <a:endParaRPr lang="en-US" dirty="0" smtClean="0">
              <a:solidFill>
                <a:srgbClr val="FF0000"/>
              </a:solidFill>
            </a:endParaRPr>
          </a:p>
          <a:p>
            <a:pPr marL="227013" indent="-227013" eaLnBrk="1" hangingPunct="1"/>
            <a:r>
              <a:rPr lang="en-US" dirty="0" smtClean="0"/>
              <a:t>With the exception of Japan and Georgia, the world’s 25 oldest countries are all in Europe.</a:t>
            </a:r>
            <a:endParaRPr lang="en-US" dirty="0" smtClean="0">
              <a:solidFill>
                <a:srgbClr val="FF0000"/>
              </a:solidFill>
            </a:endParaRPr>
          </a:p>
          <a:p>
            <a:pPr marL="227013" indent="-227013" eaLnBrk="1" hangingPunct="1"/>
            <a:r>
              <a:rPr lang="en-US" dirty="0" smtClean="0"/>
              <a:t>These demographic data could have significant implications for the management of CAP.</a:t>
            </a:r>
          </a:p>
          <a:p>
            <a:pPr marL="227013" indent="-227013" eaLnBrk="1" hangingPunct="1"/>
            <a:endParaRPr lang="en-US" dirty="0" smtClean="0">
              <a:solidFill>
                <a:srgbClr val="FF0000"/>
              </a:solidFill>
            </a:endParaRPr>
          </a:p>
          <a:p>
            <a:pPr marL="227013" indent="-227013" eaLnBrk="1" hangingPunct="1"/>
            <a:r>
              <a:rPr lang="en-US" sz="700" dirty="0" smtClean="0">
                <a:solidFill>
                  <a:srgbClr val="292929"/>
                </a:solidFill>
              </a:rPr>
              <a:t>Eastern Europe:  </a:t>
            </a:r>
            <a:r>
              <a:rPr lang="en-US" sz="700" dirty="0" smtClean="0"/>
              <a:t>Albania, Belarus, Bosnia and Herzegovina, Bulgaria, Croatia, Czech Republic, Estonia, Hungary, Latvia, Lithuania, Macedonia, Moldova, Montenegro, Poland, Romania, Russia, Serbia, Slovakia, Slovenia, and Ukraine</a:t>
            </a:r>
          </a:p>
          <a:p>
            <a:pPr marL="227013" indent="-227013" eaLnBrk="1" hangingPunct="1"/>
            <a:r>
              <a:rPr lang="en-US" sz="700" dirty="0" smtClean="0">
                <a:solidFill>
                  <a:srgbClr val="292929"/>
                </a:solidFill>
              </a:rPr>
              <a:t>Western Europe: </a:t>
            </a:r>
            <a:r>
              <a:rPr lang="en-US" sz="700" dirty="0" smtClean="0"/>
              <a:t>Andorra, Austria, Belgium, Denmark, Faroe Islands, Finland, France, Germany, Gibraltar, Greece, Guernsey, Iceland, Ireland, Isle of Man, Italy, Jersey, Liechtenstein, Luxembourg, Malta, Monaco, Netherlands, Norway, Portugal, San Marino, Spain, Sweden, Switzerland, and UK </a:t>
            </a:r>
          </a:p>
          <a:p>
            <a:pPr marL="227013" indent="-227013" eaLnBrk="1" hangingPunct="1"/>
            <a:endParaRPr lang="en-US" sz="800" dirty="0" smtClean="0">
              <a:solidFill>
                <a:srgbClr val="FF0000"/>
              </a:solidFill>
            </a:endParaRPr>
          </a:p>
          <a:p>
            <a:pPr marL="227013" indent="-227013" eaLnBrk="1" hangingPunct="1"/>
            <a:endParaRPr lang="en-US" sz="700" dirty="0" smtClean="0"/>
          </a:p>
          <a:p>
            <a:pPr marL="227013" indent="-227013" eaLnBrk="1" hangingPunct="1"/>
            <a:r>
              <a:rPr lang="en-US" b="1" dirty="0" smtClean="0">
                <a:solidFill>
                  <a:srgbClr val="292929"/>
                </a:solidFill>
              </a:rPr>
              <a:t>Reference</a:t>
            </a:r>
          </a:p>
          <a:p>
            <a:pPr marL="227013" indent="-227013" eaLnBrk="1" hangingPunct="1">
              <a:buFontTx/>
              <a:buAutoNum type="arabicPeriod"/>
            </a:pPr>
            <a:r>
              <a:rPr lang="en-US" dirty="0" err="1" smtClean="0"/>
              <a:t>Kinsella</a:t>
            </a:r>
            <a:r>
              <a:rPr lang="en-US" dirty="0" smtClean="0"/>
              <a:t> K, He W. </a:t>
            </a:r>
            <a:r>
              <a:rPr lang="en-US" i="1" dirty="0" smtClean="0"/>
              <a:t>US Census Bureau, International Population Reports, P95/09-1,</a:t>
            </a:r>
            <a:r>
              <a:rPr lang="en-US" dirty="0" smtClean="0"/>
              <a:t> </a:t>
            </a:r>
            <a:r>
              <a:rPr lang="en-US" i="1" dirty="0" smtClean="0"/>
              <a:t>An Aging World: 2008</a:t>
            </a:r>
            <a:r>
              <a:rPr lang="en-US" dirty="0" smtClean="0"/>
              <a:t>, US Government Printing Office: Washington, DC; 2009.</a:t>
            </a:r>
          </a:p>
          <a:p>
            <a:pPr marL="227013" indent="-227013" eaLnBrk="1" hangingPunct="1">
              <a:spcBef>
                <a:spcPct val="0"/>
              </a:spcBef>
            </a:pPr>
            <a:endParaRPr lang="en-US" dirty="0" smtClean="0"/>
          </a:p>
          <a:p>
            <a:pPr marL="227013" indent="-227013"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Zástupný symbol pro obrázek snímku 1"/>
          <p:cNvSpPr>
            <a:spLocks noGrp="1" noRot="1" noChangeAspect="1" noTextEdit="1"/>
          </p:cNvSpPr>
          <p:nvPr>
            <p:ph type="sldImg"/>
          </p:nvPr>
        </p:nvSpPr>
        <p:spPr>
          <a:xfrm>
            <a:off x="917575" y="744538"/>
            <a:ext cx="4962525" cy="3722687"/>
          </a:xfrm>
          <a:ln/>
        </p:spPr>
      </p:sp>
      <p:sp>
        <p:nvSpPr>
          <p:cNvPr id="48131" name="Zástupný symbol pro poznámky 2"/>
          <p:cNvSpPr>
            <a:spLocks noGrp="1"/>
          </p:cNvSpPr>
          <p:nvPr>
            <p:ph type="body" idx="1"/>
          </p:nvPr>
        </p:nvSpPr>
        <p:spPr>
          <a:noFill/>
          <a:ln/>
        </p:spPr>
        <p:txBody>
          <a:bodyPr/>
          <a:lstStyle/>
          <a:p>
            <a:endParaRPr lang="cs-CZ" dirty="0" smtClean="0"/>
          </a:p>
        </p:txBody>
      </p:sp>
      <p:sp>
        <p:nvSpPr>
          <p:cNvPr id="48132" name="Zástupný symbol pro číslo snímku 3"/>
          <p:cNvSpPr>
            <a:spLocks noGrp="1"/>
          </p:cNvSpPr>
          <p:nvPr>
            <p:ph type="sldNum" sz="quarter" idx="5"/>
          </p:nvPr>
        </p:nvSpPr>
        <p:spPr>
          <a:noFill/>
        </p:spPr>
        <p:txBody>
          <a:bodyPr/>
          <a:lstStyle/>
          <a:p>
            <a:fld id="{7E22AB2D-C29F-43E9-88A6-C39C0412695F}" type="slidenum">
              <a:rPr lang="cs-CZ" smtClean="0">
                <a:solidFill>
                  <a:srgbClr val="000000"/>
                </a:solidFill>
              </a:rPr>
              <a:pPr/>
              <a:t>5</a:t>
            </a:fld>
            <a:endParaRPr lang="cs-CZ"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9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1D5F0A6F-E8F9-4DB5-A457-7B44A4A79455}" type="slidenum">
              <a:rPr lang="en-GB">
                <a:solidFill>
                  <a:prstClr val="black"/>
                </a:solidFill>
              </a:rPr>
              <a:pPr>
                <a:defRPr/>
              </a:pPr>
              <a:t>6</a:t>
            </a:fld>
            <a:endParaRPr lang="en-GB">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155018DD-43A9-4F45-BD94-A2320D21F0BE}" type="slidenum">
              <a:rPr lang="cs-CZ" smtClean="0">
                <a:latin typeface="Arial" pitchFamily="34" charset="0"/>
              </a:rPr>
              <a:pPr/>
              <a:t>7</a:t>
            </a:fld>
            <a:endParaRPr lang="cs-CZ" smtClean="0">
              <a:latin typeface="Arial" pitchFamily="34" charset="0"/>
            </a:endParaRPr>
          </a:p>
        </p:txBody>
      </p:sp>
      <p:sp>
        <p:nvSpPr>
          <p:cNvPr id="27651" name="Rectangle 2"/>
          <p:cNvSpPr>
            <a:spLocks noGrp="1" noRot="1" noChangeAspect="1" noChangeArrowheads="1" noTextEdit="1"/>
          </p:cNvSpPr>
          <p:nvPr>
            <p:ph type="sldImg"/>
          </p:nvPr>
        </p:nvSpPr>
        <p:spPr>
          <a:xfrm>
            <a:off x="917575" y="744538"/>
            <a:ext cx="4962525" cy="3722687"/>
          </a:xfrm>
          <a:ln/>
        </p:spPr>
      </p:sp>
      <p:sp>
        <p:nvSpPr>
          <p:cNvPr id="27652" name="Rectangle 3"/>
          <p:cNvSpPr>
            <a:spLocks noGrp="1" noChangeArrowheads="1"/>
          </p:cNvSpPr>
          <p:nvPr>
            <p:ph type="body" idx="1"/>
          </p:nvPr>
        </p:nvSpPr>
        <p:spPr>
          <a:xfrm>
            <a:off x="906463" y="4714875"/>
            <a:ext cx="4984750" cy="4467225"/>
          </a:xfrm>
          <a:noFill/>
          <a:ln/>
        </p:spPr>
        <p:txBody>
          <a:bodyPr/>
          <a:lstStyle/>
          <a:p>
            <a:pPr eaLnBrk="1" hangingPunct="1"/>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GB"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n-GB"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en-GB"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en-GB"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n-GB"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n-GB"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n-GB"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n-GB"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n-GB"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en-GB"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en-GB"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n-GB" sz="2400">
                  <a:latin typeface="Times New Roman" pitchFamily="18" charset="0"/>
                </a:endParaRPr>
              </a:p>
            </p:txBody>
          </p:sp>
        </p:grpSp>
      </p:grpSp>
      <p:sp>
        <p:nvSpPr>
          <p:cNvPr id="12801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cs-CZ"/>
              <a:t>Klepnutím lze upravit styl předlohy nadpisů.</a:t>
            </a:r>
          </a:p>
        </p:txBody>
      </p:sp>
      <p:sp>
        <p:nvSpPr>
          <p:cNvPr id="1280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cs-CZ"/>
              <a:t>Klepnutím lze upravit styl předlohy podnadpisů.</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cs-CZ"/>
          </a:p>
        </p:txBody>
      </p:sp>
      <p:sp>
        <p:nvSpPr>
          <p:cNvPr id="19" name="Rectangle 17"/>
          <p:cNvSpPr>
            <a:spLocks noGrp="1" noChangeArrowheads="1"/>
          </p:cNvSpPr>
          <p:nvPr>
            <p:ph type="ftr" sz="quarter" idx="11"/>
          </p:nvPr>
        </p:nvSpPr>
        <p:spPr/>
        <p:txBody>
          <a:bodyPr/>
          <a:lstStyle>
            <a:lvl1pPr>
              <a:defRPr/>
            </a:lvl1pPr>
          </a:lstStyle>
          <a:p>
            <a:pPr>
              <a:defRPr/>
            </a:pPr>
            <a:r>
              <a:rPr lang="cs-CZ" smtClean="0"/>
              <a:t>Prague 31 May 2012</a:t>
            </a:r>
            <a:endParaRPr lang="cs-CZ"/>
          </a:p>
        </p:txBody>
      </p:sp>
      <p:sp>
        <p:nvSpPr>
          <p:cNvPr id="20" name="Rectangle 18"/>
          <p:cNvSpPr>
            <a:spLocks noGrp="1" noChangeArrowheads="1"/>
          </p:cNvSpPr>
          <p:nvPr>
            <p:ph type="sldNum" sz="quarter" idx="12"/>
          </p:nvPr>
        </p:nvSpPr>
        <p:spPr>
          <a:xfrm>
            <a:off x="6553200" y="6248400"/>
            <a:ext cx="2133600" cy="457200"/>
          </a:xfrm>
        </p:spPr>
        <p:txBody>
          <a:bodyPr/>
          <a:lstStyle>
            <a:lvl1pPr>
              <a:defRPr/>
            </a:lvl1pPr>
          </a:lstStyle>
          <a:p>
            <a:pPr>
              <a:defRPr/>
            </a:pPr>
            <a:fld id="{F1825B54-727A-4CAD-ACDB-05EE9B66D3B7}" type="slidenum">
              <a:rPr lang="cs-CZ"/>
              <a:pPr>
                <a:defRPr/>
              </a:pPr>
              <a:t>‹#›</a:t>
            </a:fld>
            <a:endParaRPr lang="cs-CZ"/>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2"/>
          <p:cNvSpPr>
            <a:spLocks noGrp="1" noChangeArrowheads="1"/>
          </p:cNvSpPr>
          <p:nvPr>
            <p:ph type="ftr" sz="quarter" idx="10"/>
          </p:nvPr>
        </p:nvSpPr>
        <p:spPr>
          <a:ln/>
        </p:spPr>
        <p:txBody>
          <a:bodyPr/>
          <a:lstStyle>
            <a:lvl1pPr>
              <a:defRPr/>
            </a:lvl1pPr>
          </a:lstStyle>
          <a:p>
            <a:pPr>
              <a:defRPr/>
            </a:pPr>
            <a:r>
              <a:rPr lang="cs-CZ" smtClean="0"/>
              <a:t>Prague 31 May 2012</a:t>
            </a:r>
            <a:endParaRPr lang="cs-CZ"/>
          </a:p>
        </p:txBody>
      </p:sp>
      <p:sp>
        <p:nvSpPr>
          <p:cNvPr id="5" name="Rectangle 3"/>
          <p:cNvSpPr>
            <a:spLocks noGrp="1" noChangeArrowheads="1"/>
          </p:cNvSpPr>
          <p:nvPr>
            <p:ph type="sldNum" sz="quarter" idx="11"/>
          </p:nvPr>
        </p:nvSpPr>
        <p:spPr>
          <a:ln/>
        </p:spPr>
        <p:txBody>
          <a:bodyPr/>
          <a:lstStyle>
            <a:lvl1pPr>
              <a:defRPr/>
            </a:lvl1pPr>
          </a:lstStyle>
          <a:p>
            <a:pPr>
              <a:defRPr/>
            </a:pPr>
            <a:fld id="{DEF46830-1286-45F8-8F86-8FD42764D35E}" type="slidenum">
              <a:rPr lang="cs-CZ"/>
              <a:pPr>
                <a:defRPr/>
              </a:pPr>
              <a:t>‹#›</a:t>
            </a:fld>
            <a:endParaRPr lang="cs-CZ"/>
          </a:p>
        </p:txBody>
      </p:sp>
      <p:sp>
        <p:nvSpPr>
          <p:cNvPr id="6" name="Rectangle 16"/>
          <p:cNvSpPr>
            <a:spLocks noGrp="1" noChangeArrowheads="1"/>
          </p:cNvSpPr>
          <p:nvPr>
            <p:ph type="dt" sz="half" idx="12"/>
          </p:nvPr>
        </p:nvSpPr>
        <p:spPr>
          <a:ln/>
        </p:spPr>
        <p:txBody>
          <a:bodyPr/>
          <a:lstStyle>
            <a:lvl1pPr>
              <a:defRPr/>
            </a:lvl1pPr>
          </a:lstStyle>
          <a:p>
            <a:pPr>
              <a:defRPr/>
            </a:pPr>
            <a:endParaRPr lang="cs-CZ"/>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457200"/>
            <a:ext cx="2057400" cy="541020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457200"/>
            <a:ext cx="6019800" cy="541020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2"/>
          <p:cNvSpPr>
            <a:spLocks noGrp="1" noChangeArrowheads="1"/>
          </p:cNvSpPr>
          <p:nvPr>
            <p:ph type="ftr" sz="quarter" idx="10"/>
          </p:nvPr>
        </p:nvSpPr>
        <p:spPr>
          <a:ln/>
        </p:spPr>
        <p:txBody>
          <a:bodyPr/>
          <a:lstStyle>
            <a:lvl1pPr>
              <a:defRPr/>
            </a:lvl1pPr>
          </a:lstStyle>
          <a:p>
            <a:pPr>
              <a:defRPr/>
            </a:pPr>
            <a:r>
              <a:rPr lang="cs-CZ" smtClean="0"/>
              <a:t>Prague 31 May 2012</a:t>
            </a:r>
            <a:endParaRPr lang="cs-CZ"/>
          </a:p>
        </p:txBody>
      </p:sp>
      <p:sp>
        <p:nvSpPr>
          <p:cNvPr id="5" name="Rectangle 3"/>
          <p:cNvSpPr>
            <a:spLocks noGrp="1" noChangeArrowheads="1"/>
          </p:cNvSpPr>
          <p:nvPr>
            <p:ph type="sldNum" sz="quarter" idx="11"/>
          </p:nvPr>
        </p:nvSpPr>
        <p:spPr>
          <a:ln/>
        </p:spPr>
        <p:txBody>
          <a:bodyPr/>
          <a:lstStyle>
            <a:lvl1pPr>
              <a:defRPr/>
            </a:lvl1pPr>
          </a:lstStyle>
          <a:p>
            <a:pPr>
              <a:defRPr/>
            </a:pPr>
            <a:fld id="{D2B6BF5C-8944-46D1-AEA2-CFBC00DCE4A6}" type="slidenum">
              <a:rPr lang="cs-CZ"/>
              <a:pPr>
                <a:defRPr/>
              </a:pPr>
              <a:t>‹#›</a:t>
            </a:fld>
            <a:endParaRPr lang="cs-CZ"/>
          </a:p>
        </p:txBody>
      </p:sp>
      <p:sp>
        <p:nvSpPr>
          <p:cNvPr id="6" name="Rectangle 16"/>
          <p:cNvSpPr>
            <a:spLocks noGrp="1" noChangeArrowheads="1"/>
          </p:cNvSpPr>
          <p:nvPr>
            <p:ph type="dt" sz="half" idx="12"/>
          </p:nvPr>
        </p:nvSpPr>
        <p:spPr>
          <a:ln/>
        </p:spPr>
        <p:txBody>
          <a:bodyPr/>
          <a:lstStyle>
            <a:lvl1pPr>
              <a:defRPr/>
            </a:lvl1pPr>
          </a:lstStyle>
          <a:p>
            <a:pPr>
              <a:defRPr/>
            </a:pPr>
            <a:endParaRPr lang="cs-CZ"/>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Nadpis a graf">
    <p:spTree>
      <p:nvGrpSpPr>
        <p:cNvPr id="1" name=""/>
        <p:cNvGrpSpPr/>
        <p:nvPr/>
      </p:nvGrpSpPr>
      <p:grpSpPr>
        <a:xfrm>
          <a:off x="0" y="0"/>
          <a:ext cx="0" cy="0"/>
          <a:chOff x="0" y="0"/>
          <a:chExt cx="0" cy="0"/>
        </a:xfrm>
      </p:grpSpPr>
      <p:sp>
        <p:nvSpPr>
          <p:cNvPr id="2" name="Nadpis 1"/>
          <p:cNvSpPr>
            <a:spLocks noGrp="1"/>
          </p:cNvSpPr>
          <p:nvPr>
            <p:ph type="title"/>
          </p:nvPr>
        </p:nvSpPr>
        <p:spPr>
          <a:xfrm>
            <a:off x="457200" y="457200"/>
            <a:ext cx="8229600" cy="1371600"/>
          </a:xfrm>
        </p:spPr>
        <p:txBody>
          <a:bodyPr/>
          <a:lstStyle/>
          <a:p>
            <a:r>
              <a:rPr lang="cs-CZ" smtClean="0"/>
              <a:t>Klepnutím lze upravit styl předlohy nadpisů.</a:t>
            </a:r>
            <a:endParaRPr lang="cs-CZ"/>
          </a:p>
        </p:txBody>
      </p:sp>
      <p:sp>
        <p:nvSpPr>
          <p:cNvPr id="3" name="Zástupný symbol pro graf 2"/>
          <p:cNvSpPr>
            <a:spLocks noGrp="1"/>
          </p:cNvSpPr>
          <p:nvPr>
            <p:ph type="chart" idx="1"/>
          </p:nvPr>
        </p:nvSpPr>
        <p:spPr>
          <a:xfrm>
            <a:off x="457200" y="1981200"/>
            <a:ext cx="8229600" cy="3886200"/>
          </a:xfrm>
        </p:spPr>
        <p:txBody>
          <a:bodyPr/>
          <a:lstStyle/>
          <a:p>
            <a:pPr lvl="0"/>
            <a:endParaRPr lang="cs-CZ" noProof="0" smtClean="0"/>
          </a:p>
        </p:txBody>
      </p:sp>
      <p:sp>
        <p:nvSpPr>
          <p:cNvPr id="4" name="Rectangle 2"/>
          <p:cNvSpPr>
            <a:spLocks noGrp="1" noChangeArrowheads="1"/>
          </p:cNvSpPr>
          <p:nvPr>
            <p:ph type="ftr" sz="quarter" idx="10"/>
          </p:nvPr>
        </p:nvSpPr>
        <p:spPr>
          <a:ln/>
        </p:spPr>
        <p:txBody>
          <a:bodyPr/>
          <a:lstStyle>
            <a:lvl1pPr>
              <a:defRPr/>
            </a:lvl1pPr>
          </a:lstStyle>
          <a:p>
            <a:pPr>
              <a:defRPr/>
            </a:pPr>
            <a:r>
              <a:rPr lang="cs-CZ" smtClean="0"/>
              <a:t>Prague 31 May 2012</a:t>
            </a:r>
            <a:endParaRPr lang="cs-CZ"/>
          </a:p>
        </p:txBody>
      </p:sp>
      <p:sp>
        <p:nvSpPr>
          <p:cNvPr id="5" name="Rectangle 3"/>
          <p:cNvSpPr>
            <a:spLocks noGrp="1" noChangeArrowheads="1"/>
          </p:cNvSpPr>
          <p:nvPr>
            <p:ph type="sldNum" sz="quarter" idx="11"/>
          </p:nvPr>
        </p:nvSpPr>
        <p:spPr>
          <a:ln/>
        </p:spPr>
        <p:txBody>
          <a:bodyPr/>
          <a:lstStyle>
            <a:lvl1pPr>
              <a:defRPr/>
            </a:lvl1pPr>
          </a:lstStyle>
          <a:p>
            <a:pPr>
              <a:defRPr/>
            </a:pPr>
            <a:fld id="{2B39C681-5CDC-43EA-86FF-7E720E0D123E}" type="slidenum">
              <a:rPr lang="cs-CZ"/>
              <a:pPr>
                <a:defRPr/>
              </a:pPr>
              <a:t>‹#›</a:t>
            </a:fld>
            <a:endParaRPr lang="cs-CZ"/>
          </a:p>
        </p:txBody>
      </p:sp>
      <p:sp>
        <p:nvSpPr>
          <p:cNvPr id="6" name="Rectangle 16"/>
          <p:cNvSpPr>
            <a:spLocks noGrp="1" noChangeArrowheads="1"/>
          </p:cNvSpPr>
          <p:nvPr>
            <p:ph type="dt" sz="half" idx="12"/>
          </p:nvPr>
        </p:nvSpPr>
        <p:spPr>
          <a:ln/>
        </p:spPr>
        <p:txBody>
          <a:bodyPr/>
          <a:lstStyle>
            <a:lvl1pPr>
              <a:defRPr/>
            </a:lvl1pPr>
          </a:lstStyle>
          <a:p>
            <a:pPr>
              <a:defRPr/>
            </a:pPr>
            <a:endParaRPr lang="cs-CZ"/>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457200" y="457200"/>
            <a:ext cx="8229600" cy="1371600"/>
          </a:xfrm>
        </p:spPr>
        <p:txBody>
          <a:bodyPr/>
          <a:lstStyle/>
          <a:p>
            <a:r>
              <a:rPr lang="cs-CZ" smtClean="0"/>
              <a:t>Klepnutím lze upravit styl předlohy nadpisů.</a:t>
            </a:r>
            <a:endParaRPr lang="cs-CZ"/>
          </a:p>
        </p:txBody>
      </p:sp>
      <p:sp>
        <p:nvSpPr>
          <p:cNvPr id="3" name="Zástupný symbol pro tabulku 2"/>
          <p:cNvSpPr>
            <a:spLocks noGrp="1"/>
          </p:cNvSpPr>
          <p:nvPr>
            <p:ph type="tbl" idx="1"/>
          </p:nvPr>
        </p:nvSpPr>
        <p:spPr>
          <a:xfrm>
            <a:off x="457200" y="1981200"/>
            <a:ext cx="8229600" cy="3886200"/>
          </a:xfrm>
        </p:spPr>
        <p:txBody>
          <a:bodyPr/>
          <a:lstStyle/>
          <a:p>
            <a:pPr lvl="0"/>
            <a:endParaRPr lang="cs-CZ" noProof="0" smtClean="0"/>
          </a:p>
        </p:txBody>
      </p:sp>
      <p:sp>
        <p:nvSpPr>
          <p:cNvPr id="4" name="Rectangle 2"/>
          <p:cNvSpPr>
            <a:spLocks noGrp="1" noChangeArrowheads="1"/>
          </p:cNvSpPr>
          <p:nvPr>
            <p:ph type="ftr" sz="quarter" idx="10"/>
          </p:nvPr>
        </p:nvSpPr>
        <p:spPr>
          <a:ln/>
        </p:spPr>
        <p:txBody>
          <a:bodyPr/>
          <a:lstStyle>
            <a:lvl1pPr>
              <a:defRPr/>
            </a:lvl1pPr>
          </a:lstStyle>
          <a:p>
            <a:pPr>
              <a:defRPr/>
            </a:pPr>
            <a:r>
              <a:rPr lang="cs-CZ" smtClean="0"/>
              <a:t>Prague 31 May 2012</a:t>
            </a:r>
            <a:endParaRPr lang="cs-CZ"/>
          </a:p>
        </p:txBody>
      </p:sp>
      <p:sp>
        <p:nvSpPr>
          <p:cNvPr id="5" name="Rectangle 3"/>
          <p:cNvSpPr>
            <a:spLocks noGrp="1" noChangeArrowheads="1"/>
          </p:cNvSpPr>
          <p:nvPr>
            <p:ph type="sldNum" sz="quarter" idx="11"/>
          </p:nvPr>
        </p:nvSpPr>
        <p:spPr>
          <a:ln/>
        </p:spPr>
        <p:txBody>
          <a:bodyPr/>
          <a:lstStyle>
            <a:lvl1pPr>
              <a:defRPr/>
            </a:lvl1pPr>
          </a:lstStyle>
          <a:p>
            <a:pPr>
              <a:defRPr/>
            </a:pPr>
            <a:fld id="{F0C0E059-4FE2-4AD3-989C-14DA4623DCE4}" type="slidenum">
              <a:rPr lang="cs-CZ"/>
              <a:pPr>
                <a:defRPr/>
              </a:pPr>
              <a:t>‹#›</a:t>
            </a:fld>
            <a:endParaRPr lang="cs-CZ"/>
          </a:p>
        </p:txBody>
      </p:sp>
      <p:sp>
        <p:nvSpPr>
          <p:cNvPr id="6" name="Rectangle 16"/>
          <p:cNvSpPr>
            <a:spLocks noGrp="1" noChangeArrowheads="1"/>
          </p:cNvSpPr>
          <p:nvPr>
            <p:ph type="dt" sz="half" idx="12"/>
          </p:nvPr>
        </p:nvSpPr>
        <p:spPr>
          <a:ln/>
        </p:spPr>
        <p:txBody>
          <a:bodyPr/>
          <a:lstStyle>
            <a:lvl1pPr>
              <a:defRPr/>
            </a:lvl1pPr>
          </a:lstStyle>
          <a:p>
            <a:pPr>
              <a:defRPr/>
            </a:pPr>
            <a:endParaRPr lang="cs-CZ"/>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457200"/>
            <a:ext cx="8229600" cy="13716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457200" y="1981200"/>
            <a:ext cx="4038600" cy="38862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981200"/>
            <a:ext cx="4038600" cy="38862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2"/>
          <p:cNvSpPr>
            <a:spLocks noGrp="1" noChangeArrowheads="1"/>
          </p:cNvSpPr>
          <p:nvPr>
            <p:ph type="ftr" sz="quarter" idx="10"/>
          </p:nvPr>
        </p:nvSpPr>
        <p:spPr>
          <a:ln/>
        </p:spPr>
        <p:txBody>
          <a:bodyPr/>
          <a:lstStyle>
            <a:lvl1pPr>
              <a:defRPr/>
            </a:lvl1pPr>
          </a:lstStyle>
          <a:p>
            <a:pPr>
              <a:defRPr/>
            </a:pPr>
            <a:r>
              <a:rPr lang="cs-CZ" smtClean="0"/>
              <a:t>Prague 31 May 2012</a:t>
            </a:r>
            <a:endParaRPr lang="cs-CZ"/>
          </a:p>
        </p:txBody>
      </p:sp>
      <p:sp>
        <p:nvSpPr>
          <p:cNvPr id="6" name="Rectangle 3"/>
          <p:cNvSpPr>
            <a:spLocks noGrp="1" noChangeArrowheads="1"/>
          </p:cNvSpPr>
          <p:nvPr>
            <p:ph type="sldNum" sz="quarter" idx="11"/>
          </p:nvPr>
        </p:nvSpPr>
        <p:spPr>
          <a:ln/>
        </p:spPr>
        <p:txBody>
          <a:bodyPr/>
          <a:lstStyle>
            <a:lvl1pPr>
              <a:defRPr/>
            </a:lvl1pPr>
          </a:lstStyle>
          <a:p>
            <a:pPr>
              <a:defRPr/>
            </a:pPr>
            <a:fld id="{BAEB1F2D-C682-4F7B-9F26-511D4EB9C877}" type="slidenum">
              <a:rPr lang="cs-CZ"/>
              <a:pPr>
                <a:defRPr/>
              </a:pPr>
              <a:t>‹#›</a:t>
            </a:fld>
            <a:endParaRPr lang="cs-CZ"/>
          </a:p>
        </p:txBody>
      </p:sp>
      <p:sp>
        <p:nvSpPr>
          <p:cNvPr id="7" name="Rectangle 16"/>
          <p:cNvSpPr>
            <a:spLocks noGrp="1" noChangeArrowheads="1"/>
          </p:cNvSpPr>
          <p:nvPr>
            <p:ph type="dt" sz="half" idx="12"/>
          </p:nvPr>
        </p:nvSpPr>
        <p:spPr>
          <a:ln/>
        </p:spPr>
        <p:txBody>
          <a:bodyPr/>
          <a:lstStyle>
            <a:lvl1pPr>
              <a:defRPr/>
            </a:lvl1pPr>
          </a:lstStyle>
          <a:p>
            <a:pPr>
              <a:defRPr/>
            </a:pPr>
            <a:endParaRPr lang="cs-CZ"/>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Nadpis, 1 velký a 2 malé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457200"/>
            <a:ext cx="8229600" cy="1371600"/>
          </a:xfrm>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981200"/>
            <a:ext cx="4038600" cy="38862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4648200" y="1981200"/>
            <a:ext cx="4038600" cy="18669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obsah 4"/>
          <p:cNvSpPr>
            <a:spLocks noGrp="1"/>
          </p:cNvSpPr>
          <p:nvPr>
            <p:ph sz="quarter" idx="3"/>
          </p:nvPr>
        </p:nvSpPr>
        <p:spPr>
          <a:xfrm>
            <a:off x="4648200" y="4000500"/>
            <a:ext cx="4038600" cy="18669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Rectangle 2"/>
          <p:cNvSpPr>
            <a:spLocks noGrp="1" noChangeArrowheads="1"/>
          </p:cNvSpPr>
          <p:nvPr>
            <p:ph type="ftr" sz="quarter" idx="10"/>
          </p:nvPr>
        </p:nvSpPr>
        <p:spPr>
          <a:ln/>
        </p:spPr>
        <p:txBody>
          <a:bodyPr/>
          <a:lstStyle>
            <a:lvl1pPr>
              <a:defRPr/>
            </a:lvl1pPr>
          </a:lstStyle>
          <a:p>
            <a:pPr>
              <a:defRPr/>
            </a:pPr>
            <a:r>
              <a:rPr lang="cs-CZ" smtClean="0"/>
              <a:t>Prague 31 May 2012</a:t>
            </a:r>
            <a:endParaRPr lang="cs-CZ"/>
          </a:p>
        </p:txBody>
      </p:sp>
      <p:sp>
        <p:nvSpPr>
          <p:cNvPr id="7" name="Rectangle 3"/>
          <p:cNvSpPr>
            <a:spLocks noGrp="1" noChangeArrowheads="1"/>
          </p:cNvSpPr>
          <p:nvPr>
            <p:ph type="sldNum" sz="quarter" idx="11"/>
          </p:nvPr>
        </p:nvSpPr>
        <p:spPr>
          <a:ln/>
        </p:spPr>
        <p:txBody>
          <a:bodyPr/>
          <a:lstStyle>
            <a:lvl1pPr>
              <a:defRPr/>
            </a:lvl1pPr>
          </a:lstStyle>
          <a:p>
            <a:pPr>
              <a:defRPr/>
            </a:pPr>
            <a:fld id="{40211E91-6E75-42EB-95FD-74383AB0694E}" type="slidenum">
              <a:rPr lang="cs-CZ"/>
              <a:pPr>
                <a:defRPr/>
              </a:pPr>
              <a:t>‹#›</a:t>
            </a:fld>
            <a:endParaRPr lang="cs-CZ"/>
          </a:p>
        </p:txBody>
      </p:sp>
      <p:sp>
        <p:nvSpPr>
          <p:cNvPr id="8" name="Rectangle 16"/>
          <p:cNvSpPr>
            <a:spLocks noGrp="1" noChangeArrowheads="1"/>
          </p:cNvSpPr>
          <p:nvPr>
            <p:ph type="dt" sz="half" idx="12"/>
          </p:nvPr>
        </p:nvSpPr>
        <p:spPr>
          <a:ln/>
        </p:spPr>
        <p:txBody>
          <a:bodyPr/>
          <a:lstStyle>
            <a:lvl1pPr>
              <a:defRPr/>
            </a:lvl1pPr>
          </a:lstStyle>
          <a:p>
            <a:pPr>
              <a:defRPr/>
            </a:pPr>
            <a:endParaRPr lang="cs-CZ"/>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457200"/>
            <a:ext cx="8229600" cy="13716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457200" y="1981200"/>
            <a:ext cx="4038600" cy="38862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4648200" y="1981200"/>
            <a:ext cx="4038600" cy="18669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obsah 4"/>
          <p:cNvSpPr>
            <a:spLocks noGrp="1"/>
          </p:cNvSpPr>
          <p:nvPr>
            <p:ph sz="quarter" idx="3"/>
          </p:nvPr>
        </p:nvSpPr>
        <p:spPr>
          <a:xfrm>
            <a:off x="4648200" y="4000500"/>
            <a:ext cx="4038600" cy="18669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Rectangle 2"/>
          <p:cNvSpPr>
            <a:spLocks noGrp="1" noChangeArrowheads="1"/>
          </p:cNvSpPr>
          <p:nvPr>
            <p:ph type="ftr" sz="quarter" idx="10"/>
          </p:nvPr>
        </p:nvSpPr>
        <p:spPr>
          <a:ln/>
        </p:spPr>
        <p:txBody>
          <a:bodyPr/>
          <a:lstStyle>
            <a:lvl1pPr>
              <a:defRPr/>
            </a:lvl1pPr>
          </a:lstStyle>
          <a:p>
            <a:pPr>
              <a:defRPr/>
            </a:pPr>
            <a:r>
              <a:rPr lang="cs-CZ" smtClean="0"/>
              <a:t>Prague 31 May 2012</a:t>
            </a:r>
            <a:endParaRPr lang="cs-CZ"/>
          </a:p>
        </p:txBody>
      </p:sp>
      <p:sp>
        <p:nvSpPr>
          <p:cNvPr id="7" name="Rectangle 3"/>
          <p:cNvSpPr>
            <a:spLocks noGrp="1" noChangeArrowheads="1"/>
          </p:cNvSpPr>
          <p:nvPr>
            <p:ph type="sldNum" sz="quarter" idx="11"/>
          </p:nvPr>
        </p:nvSpPr>
        <p:spPr>
          <a:ln/>
        </p:spPr>
        <p:txBody>
          <a:bodyPr/>
          <a:lstStyle>
            <a:lvl1pPr>
              <a:defRPr/>
            </a:lvl1pPr>
          </a:lstStyle>
          <a:p>
            <a:pPr>
              <a:defRPr/>
            </a:pPr>
            <a:fld id="{30A81EEF-CD28-425C-86D6-8EB0290FC9B3}" type="slidenum">
              <a:rPr lang="cs-CZ"/>
              <a:pPr>
                <a:defRPr/>
              </a:pPr>
              <a:t>‹#›</a:t>
            </a:fld>
            <a:endParaRPr lang="cs-CZ"/>
          </a:p>
        </p:txBody>
      </p:sp>
      <p:sp>
        <p:nvSpPr>
          <p:cNvPr id="8" name="Rectangle 16"/>
          <p:cNvSpPr>
            <a:spLocks noGrp="1" noChangeArrowheads="1"/>
          </p:cNvSpPr>
          <p:nvPr>
            <p:ph type="dt" sz="half" idx="12"/>
          </p:nvPr>
        </p:nvSpPr>
        <p:spPr>
          <a:ln/>
        </p:spPr>
        <p:txBody>
          <a:bodyPr/>
          <a:lstStyle>
            <a:lvl1pPr>
              <a:defRPr/>
            </a:lvl1pPr>
          </a:lstStyle>
          <a:p>
            <a:pPr>
              <a:defRPr/>
            </a:pPr>
            <a:endParaRPr lang="cs-CZ"/>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2"/>
          <p:cNvSpPr>
            <a:spLocks noGrp="1" noChangeArrowheads="1"/>
          </p:cNvSpPr>
          <p:nvPr>
            <p:ph type="ftr" sz="quarter" idx="10"/>
          </p:nvPr>
        </p:nvSpPr>
        <p:spPr>
          <a:ln/>
        </p:spPr>
        <p:txBody>
          <a:bodyPr/>
          <a:lstStyle>
            <a:lvl1pPr>
              <a:defRPr/>
            </a:lvl1pPr>
          </a:lstStyle>
          <a:p>
            <a:pPr>
              <a:defRPr/>
            </a:pPr>
            <a:r>
              <a:rPr lang="cs-CZ" smtClean="0"/>
              <a:t>Prague 31 May 2012</a:t>
            </a:r>
            <a:endParaRPr lang="cs-CZ"/>
          </a:p>
        </p:txBody>
      </p:sp>
      <p:sp>
        <p:nvSpPr>
          <p:cNvPr id="5" name="Rectangle 3"/>
          <p:cNvSpPr>
            <a:spLocks noGrp="1" noChangeArrowheads="1"/>
          </p:cNvSpPr>
          <p:nvPr>
            <p:ph type="sldNum" sz="quarter" idx="11"/>
          </p:nvPr>
        </p:nvSpPr>
        <p:spPr>
          <a:ln/>
        </p:spPr>
        <p:txBody>
          <a:bodyPr/>
          <a:lstStyle>
            <a:lvl1pPr>
              <a:defRPr/>
            </a:lvl1pPr>
          </a:lstStyle>
          <a:p>
            <a:pPr>
              <a:defRPr/>
            </a:pPr>
            <a:fld id="{A8B9CCE2-36B5-4357-8309-DD87EA7AFD7D}" type="slidenum">
              <a:rPr lang="cs-CZ"/>
              <a:pPr>
                <a:defRPr/>
              </a:pPr>
              <a:t>‹#›</a:t>
            </a:fld>
            <a:endParaRPr lang="cs-CZ"/>
          </a:p>
        </p:txBody>
      </p:sp>
      <p:sp>
        <p:nvSpPr>
          <p:cNvPr id="6" name="Rectangle 16"/>
          <p:cNvSpPr>
            <a:spLocks noGrp="1" noChangeArrowheads="1"/>
          </p:cNvSpPr>
          <p:nvPr>
            <p:ph type="dt" sz="half" idx="12"/>
          </p:nvPr>
        </p:nvSpPr>
        <p:spPr>
          <a:ln/>
        </p:spPr>
        <p:txBody>
          <a:bodyPr/>
          <a:lstStyle>
            <a:lvl1pPr>
              <a:defRPr/>
            </a:lvl1pPr>
          </a:lstStyle>
          <a:p>
            <a:pPr>
              <a:defRPr/>
            </a:pPr>
            <a:endParaRPr lang="cs-CZ"/>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2"/>
          <p:cNvSpPr>
            <a:spLocks noGrp="1" noChangeArrowheads="1"/>
          </p:cNvSpPr>
          <p:nvPr>
            <p:ph type="ftr" sz="quarter" idx="10"/>
          </p:nvPr>
        </p:nvSpPr>
        <p:spPr>
          <a:ln/>
        </p:spPr>
        <p:txBody>
          <a:bodyPr/>
          <a:lstStyle>
            <a:lvl1pPr>
              <a:defRPr/>
            </a:lvl1pPr>
          </a:lstStyle>
          <a:p>
            <a:pPr>
              <a:defRPr/>
            </a:pPr>
            <a:r>
              <a:rPr lang="cs-CZ" smtClean="0"/>
              <a:t>Prague 31 May 2012</a:t>
            </a:r>
            <a:endParaRPr lang="cs-CZ"/>
          </a:p>
        </p:txBody>
      </p:sp>
      <p:sp>
        <p:nvSpPr>
          <p:cNvPr id="5" name="Rectangle 3"/>
          <p:cNvSpPr>
            <a:spLocks noGrp="1" noChangeArrowheads="1"/>
          </p:cNvSpPr>
          <p:nvPr>
            <p:ph type="sldNum" sz="quarter" idx="11"/>
          </p:nvPr>
        </p:nvSpPr>
        <p:spPr>
          <a:ln/>
        </p:spPr>
        <p:txBody>
          <a:bodyPr/>
          <a:lstStyle>
            <a:lvl1pPr>
              <a:defRPr/>
            </a:lvl1pPr>
          </a:lstStyle>
          <a:p>
            <a:pPr>
              <a:defRPr/>
            </a:pPr>
            <a:fld id="{9A4EECA6-8707-4B8A-9783-1ED738CCCDB7}" type="slidenum">
              <a:rPr lang="cs-CZ"/>
              <a:pPr>
                <a:defRPr/>
              </a:pPr>
              <a:t>‹#›</a:t>
            </a:fld>
            <a:endParaRPr lang="cs-CZ"/>
          </a:p>
        </p:txBody>
      </p:sp>
      <p:sp>
        <p:nvSpPr>
          <p:cNvPr id="6" name="Rectangle 16"/>
          <p:cNvSpPr>
            <a:spLocks noGrp="1" noChangeArrowheads="1"/>
          </p:cNvSpPr>
          <p:nvPr>
            <p:ph type="dt" sz="half" idx="12"/>
          </p:nvPr>
        </p:nvSpPr>
        <p:spPr>
          <a:ln/>
        </p:spPr>
        <p:txBody>
          <a:bodyPr/>
          <a:lstStyle>
            <a:lvl1pPr>
              <a:defRPr/>
            </a:lvl1pPr>
          </a:lstStyle>
          <a:p>
            <a:pPr>
              <a:defRPr/>
            </a:pPr>
            <a:endParaRPr lang="cs-CZ"/>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defTabSz="914400">
              <a:defRPr>
                <a:cs typeface="Arial" pitchFamily="34" charset="0"/>
              </a:defRPr>
            </a:lvl1pPr>
          </a:lstStyle>
          <a:p>
            <a:pPr>
              <a:defRPr/>
            </a:pPr>
            <a:fld id="{5F622C8A-6BB4-457A-83B8-D38EC42F1C30}" type="slidenum">
              <a:rPr lang="en-US"/>
              <a:pPr>
                <a:defRPr/>
              </a:pPr>
              <a:t>‹#›</a:t>
            </a:fld>
            <a:endParaRPr lang="en-US" dirty="0"/>
          </a:p>
        </p:txBody>
      </p:sp>
    </p:spTree>
    <p:extLst>
      <p:ext uri="{BB962C8B-B14F-4D97-AF65-F5344CB8AC3E}">
        <p14:creationId xmlns:p14="http://schemas.microsoft.com/office/powerpoint/2010/main" val="2811881713"/>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2"/>
          <p:cNvSpPr>
            <a:spLocks noGrp="1" noChangeArrowheads="1"/>
          </p:cNvSpPr>
          <p:nvPr>
            <p:ph type="ftr" sz="quarter" idx="10"/>
          </p:nvPr>
        </p:nvSpPr>
        <p:spPr>
          <a:ln/>
        </p:spPr>
        <p:txBody>
          <a:bodyPr/>
          <a:lstStyle>
            <a:lvl1pPr>
              <a:defRPr/>
            </a:lvl1pPr>
          </a:lstStyle>
          <a:p>
            <a:pPr>
              <a:defRPr/>
            </a:pPr>
            <a:r>
              <a:rPr lang="cs-CZ" smtClean="0"/>
              <a:t>Prague 31 May 2012</a:t>
            </a:r>
            <a:endParaRPr lang="cs-CZ"/>
          </a:p>
        </p:txBody>
      </p:sp>
      <p:sp>
        <p:nvSpPr>
          <p:cNvPr id="5" name="Rectangle 3"/>
          <p:cNvSpPr>
            <a:spLocks noGrp="1" noChangeArrowheads="1"/>
          </p:cNvSpPr>
          <p:nvPr>
            <p:ph type="sldNum" sz="quarter" idx="11"/>
          </p:nvPr>
        </p:nvSpPr>
        <p:spPr>
          <a:ln/>
        </p:spPr>
        <p:txBody>
          <a:bodyPr/>
          <a:lstStyle>
            <a:lvl1pPr>
              <a:defRPr/>
            </a:lvl1pPr>
          </a:lstStyle>
          <a:p>
            <a:pPr>
              <a:defRPr/>
            </a:pPr>
            <a:fld id="{A3D1C929-AE33-4052-A731-0AE6DD93A637}" type="slidenum">
              <a:rPr lang="cs-CZ"/>
              <a:pPr>
                <a:defRPr/>
              </a:pPr>
              <a:t>‹#›</a:t>
            </a:fld>
            <a:endParaRPr lang="cs-CZ"/>
          </a:p>
        </p:txBody>
      </p:sp>
      <p:sp>
        <p:nvSpPr>
          <p:cNvPr id="6" name="Rectangle 16"/>
          <p:cNvSpPr>
            <a:spLocks noGrp="1" noChangeArrowheads="1"/>
          </p:cNvSpPr>
          <p:nvPr>
            <p:ph type="dt" sz="half" idx="12"/>
          </p:nvPr>
        </p:nvSpPr>
        <p:spPr>
          <a:ln/>
        </p:spPr>
        <p:txBody>
          <a:bodyPr/>
          <a:lstStyle>
            <a:lvl1pPr>
              <a:defRPr/>
            </a:lvl1pPr>
          </a:lstStyle>
          <a:p>
            <a:pPr>
              <a:defRPr/>
            </a:pPr>
            <a:endParaRPr lang="cs-CZ"/>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2"/>
          <p:cNvSpPr>
            <a:spLocks noGrp="1" noChangeArrowheads="1"/>
          </p:cNvSpPr>
          <p:nvPr>
            <p:ph type="ftr" sz="quarter" idx="10"/>
          </p:nvPr>
        </p:nvSpPr>
        <p:spPr>
          <a:ln/>
        </p:spPr>
        <p:txBody>
          <a:bodyPr/>
          <a:lstStyle>
            <a:lvl1pPr>
              <a:defRPr/>
            </a:lvl1pPr>
          </a:lstStyle>
          <a:p>
            <a:pPr>
              <a:defRPr/>
            </a:pPr>
            <a:r>
              <a:rPr lang="cs-CZ" smtClean="0"/>
              <a:t>Prague 31 May 2012</a:t>
            </a:r>
            <a:endParaRPr lang="cs-CZ"/>
          </a:p>
        </p:txBody>
      </p:sp>
      <p:sp>
        <p:nvSpPr>
          <p:cNvPr id="5" name="Rectangle 3"/>
          <p:cNvSpPr>
            <a:spLocks noGrp="1" noChangeArrowheads="1"/>
          </p:cNvSpPr>
          <p:nvPr>
            <p:ph type="sldNum" sz="quarter" idx="11"/>
          </p:nvPr>
        </p:nvSpPr>
        <p:spPr>
          <a:ln/>
        </p:spPr>
        <p:txBody>
          <a:bodyPr/>
          <a:lstStyle>
            <a:lvl1pPr>
              <a:defRPr/>
            </a:lvl1pPr>
          </a:lstStyle>
          <a:p>
            <a:pPr>
              <a:defRPr/>
            </a:pPr>
            <a:fld id="{80D0A17C-7594-4DDE-A738-B6DFED20FEA8}" type="slidenum">
              <a:rPr lang="cs-CZ"/>
              <a:pPr>
                <a:defRPr/>
              </a:pPr>
              <a:t>‹#›</a:t>
            </a:fld>
            <a:endParaRPr lang="cs-CZ"/>
          </a:p>
        </p:txBody>
      </p:sp>
      <p:sp>
        <p:nvSpPr>
          <p:cNvPr id="6" name="Rectangle 16"/>
          <p:cNvSpPr>
            <a:spLocks noGrp="1" noChangeArrowheads="1"/>
          </p:cNvSpPr>
          <p:nvPr>
            <p:ph type="dt" sz="half" idx="12"/>
          </p:nvPr>
        </p:nvSpPr>
        <p:spPr>
          <a:ln/>
        </p:spPr>
        <p:txBody>
          <a:bodyPr/>
          <a:lstStyle>
            <a:lvl1pPr>
              <a:defRPr/>
            </a:lvl1pPr>
          </a:lstStyle>
          <a:p>
            <a:pPr>
              <a:defRPr/>
            </a:pPr>
            <a:endParaRPr lang="cs-CZ"/>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2"/>
          <p:cNvSpPr>
            <a:spLocks noGrp="1" noChangeArrowheads="1"/>
          </p:cNvSpPr>
          <p:nvPr>
            <p:ph type="ftr" sz="quarter" idx="10"/>
          </p:nvPr>
        </p:nvSpPr>
        <p:spPr>
          <a:ln/>
        </p:spPr>
        <p:txBody>
          <a:bodyPr/>
          <a:lstStyle>
            <a:lvl1pPr>
              <a:defRPr/>
            </a:lvl1pPr>
          </a:lstStyle>
          <a:p>
            <a:pPr>
              <a:defRPr/>
            </a:pPr>
            <a:r>
              <a:rPr lang="cs-CZ" smtClean="0"/>
              <a:t>Prague 31 May 2012</a:t>
            </a:r>
            <a:endParaRPr lang="cs-CZ"/>
          </a:p>
        </p:txBody>
      </p:sp>
      <p:sp>
        <p:nvSpPr>
          <p:cNvPr id="5" name="Rectangle 3"/>
          <p:cNvSpPr>
            <a:spLocks noGrp="1" noChangeArrowheads="1"/>
          </p:cNvSpPr>
          <p:nvPr>
            <p:ph type="sldNum" sz="quarter" idx="11"/>
          </p:nvPr>
        </p:nvSpPr>
        <p:spPr>
          <a:ln/>
        </p:spPr>
        <p:txBody>
          <a:bodyPr/>
          <a:lstStyle>
            <a:lvl1pPr>
              <a:defRPr/>
            </a:lvl1pPr>
          </a:lstStyle>
          <a:p>
            <a:pPr>
              <a:defRPr/>
            </a:pPr>
            <a:fld id="{7383C9F1-61E2-421C-B588-BB167C18D153}" type="slidenum">
              <a:rPr lang="cs-CZ"/>
              <a:pPr>
                <a:defRPr/>
              </a:pPr>
              <a:t>‹#›</a:t>
            </a:fld>
            <a:endParaRPr lang="cs-CZ"/>
          </a:p>
        </p:txBody>
      </p:sp>
      <p:sp>
        <p:nvSpPr>
          <p:cNvPr id="6" name="Rectangle 16"/>
          <p:cNvSpPr>
            <a:spLocks noGrp="1" noChangeArrowheads="1"/>
          </p:cNvSpPr>
          <p:nvPr>
            <p:ph type="dt" sz="half" idx="12"/>
          </p:nvPr>
        </p:nvSpPr>
        <p:spPr>
          <a:ln/>
        </p:spPr>
        <p:txBody>
          <a:bodyPr/>
          <a:lstStyle>
            <a:lvl1pPr>
              <a:defRPr/>
            </a:lvl1pPr>
          </a:lstStyle>
          <a:p>
            <a:pPr>
              <a:defRPr/>
            </a:pPr>
            <a:endParaRPr lang="cs-CZ"/>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2"/>
          <p:cNvSpPr>
            <a:spLocks noGrp="1" noChangeArrowheads="1"/>
          </p:cNvSpPr>
          <p:nvPr>
            <p:ph type="ftr" sz="quarter" idx="10"/>
          </p:nvPr>
        </p:nvSpPr>
        <p:spPr>
          <a:ln/>
        </p:spPr>
        <p:txBody>
          <a:bodyPr/>
          <a:lstStyle>
            <a:lvl1pPr>
              <a:defRPr/>
            </a:lvl1pPr>
          </a:lstStyle>
          <a:p>
            <a:pPr>
              <a:defRPr/>
            </a:pPr>
            <a:r>
              <a:rPr lang="cs-CZ" smtClean="0"/>
              <a:t>Prague 31 May 2012</a:t>
            </a:r>
            <a:endParaRPr lang="cs-CZ"/>
          </a:p>
        </p:txBody>
      </p:sp>
      <p:sp>
        <p:nvSpPr>
          <p:cNvPr id="5" name="Rectangle 3"/>
          <p:cNvSpPr>
            <a:spLocks noGrp="1" noChangeArrowheads="1"/>
          </p:cNvSpPr>
          <p:nvPr>
            <p:ph type="sldNum" sz="quarter" idx="11"/>
          </p:nvPr>
        </p:nvSpPr>
        <p:spPr>
          <a:ln/>
        </p:spPr>
        <p:txBody>
          <a:bodyPr/>
          <a:lstStyle>
            <a:lvl1pPr>
              <a:defRPr/>
            </a:lvl1pPr>
          </a:lstStyle>
          <a:p>
            <a:pPr>
              <a:defRPr/>
            </a:pPr>
            <a:fld id="{485DD807-967F-44A7-A1DD-3C3D9E6496FC}" type="slidenum">
              <a:rPr lang="cs-CZ"/>
              <a:pPr>
                <a:defRPr/>
              </a:pPr>
              <a:t>‹#›</a:t>
            </a:fld>
            <a:endParaRPr lang="cs-CZ"/>
          </a:p>
        </p:txBody>
      </p:sp>
      <p:sp>
        <p:nvSpPr>
          <p:cNvPr id="6" name="Rectangle 16"/>
          <p:cNvSpPr>
            <a:spLocks noGrp="1" noChangeArrowheads="1"/>
          </p:cNvSpPr>
          <p:nvPr>
            <p:ph type="dt" sz="half" idx="12"/>
          </p:nvPr>
        </p:nvSpPr>
        <p:spPr>
          <a:ln/>
        </p:spPr>
        <p:txBody>
          <a:bodyPr/>
          <a:lstStyle>
            <a:lvl1pPr>
              <a:defRPr/>
            </a:lvl1pPr>
          </a:lstStyle>
          <a:p>
            <a:pPr>
              <a:defRPr/>
            </a:pPr>
            <a:endParaRPr lang="cs-CZ"/>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2"/>
          <p:cNvSpPr>
            <a:spLocks noGrp="1" noChangeArrowheads="1"/>
          </p:cNvSpPr>
          <p:nvPr>
            <p:ph type="ftr" sz="quarter" idx="10"/>
          </p:nvPr>
        </p:nvSpPr>
        <p:spPr>
          <a:ln/>
        </p:spPr>
        <p:txBody>
          <a:bodyPr/>
          <a:lstStyle>
            <a:lvl1pPr>
              <a:defRPr/>
            </a:lvl1pPr>
          </a:lstStyle>
          <a:p>
            <a:pPr>
              <a:defRPr/>
            </a:pPr>
            <a:r>
              <a:rPr lang="cs-CZ" smtClean="0"/>
              <a:t>Prague 31 May 2012</a:t>
            </a:r>
            <a:endParaRPr lang="cs-CZ"/>
          </a:p>
        </p:txBody>
      </p:sp>
      <p:sp>
        <p:nvSpPr>
          <p:cNvPr id="6" name="Rectangle 3"/>
          <p:cNvSpPr>
            <a:spLocks noGrp="1" noChangeArrowheads="1"/>
          </p:cNvSpPr>
          <p:nvPr>
            <p:ph type="sldNum" sz="quarter" idx="11"/>
          </p:nvPr>
        </p:nvSpPr>
        <p:spPr>
          <a:ln/>
        </p:spPr>
        <p:txBody>
          <a:bodyPr/>
          <a:lstStyle>
            <a:lvl1pPr>
              <a:defRPr/>
            </a:lvl1pPr>
          </a:lstStyle>
          <a:p>
            <a:pPr>
              <a:defRPr/>
            </a:pPr>
            <a:fld id="{0ACFDECD-29F1-4AB6-B5A9-82800A3EC832}" type="slidenum">
              <a:rPr lang="cs-CZ"/>
              <a:pPr>
                <a:defRPr/>
              </a:pPr>
              <a:t>‹#›</a:t>
            </a:fld>
            <a:endParaRPr lang="cs-CZ"/>
          </a:p>
        </p:txBody>
      </p:sp>
      <p:sp>
        <p:nvSpPr>
          <p:cNvPr id="7" name="Rectangle 16"/>
          <p:cNvSpPr>
            <a:spLocks noGrp="1" noChangeArrowheads="1"/>
          </p:cNvSpPr>
          <p:nvPr>
            <p:ph type="dt" sz="half" idx="12"/>
          </p:nvPr>
        </p:nvSpPr>
        <p:spPr>
          <a:ln/>
        </p:spPr>
        <p:txBody>
          <a:bodyPr/>
          <a:lstStyle>
            <a:lvl1pPr>
              <a:defRPr/>
            </a:lvl1pPr>
          </a:lstStyle>
          <a:p>
            <a:pPr>
              <a:defRPr/>
            </a:pPr>
            <a:endParaRPr lang="cs-CZ"/>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2"/>
          <p:cNvSpPr>
            <a:spLocks noGrp="1" noChangeArrowheads="1"/>
          </p:cNvSpPr>
          <p:nvPr>
            <p:ph type="ftr" sz="quarter" idx="10"/>
          </p:nvPr>
        </p:nvSpPr>
        <p:spPr>
          <a:ln/>
        </p:spPr>
        <p:txBody>
          <a:bodyPr/>
          <a:lstStyle>
            <a:lvl1pPr>
              <a:defRPr/>
            </a:lvl1pPr>
          </a:lstStyle>
          <a:p>
            <a:pPr>
              <a:defRPr/>
            </a:pPr>
            <a:r>
              <a:rPr lang="cs-CZ" smtClean="0"/>
              <a:t>Prague 31 May 2012</a:t>
            </a:r>
            <a:endParaRPr lang="cs-CZ"/>
          </a:p>
        </p:txBody>
      </p:sp>
      <p:sp>
        <p:nvSpPr>
          <p:cNvPr id="8" name="Rectangle 3"/>
          <p:cNvSpPr>
            <a:spLocks noGrp="1" noChangeArrowheads="1"/>
          </p:cNvSpPr>
          <p:nvPr>
            <p:ph type="sldNum" sz="quarter" idx="11"/>
          </p:nvPr>
        </p:nvSpPr>
        <p:spPr>
          <a:ln/>
        </p:spPr>
        <p:txBody>
          <a:bodyPr/>
          <a:lstStyle>
            <a:lvl1pPr>
              <a:defRPr/>
            </a:lvl1pPr>
          </a:lstStyle>
          <a:p>
            <a:pPr>
              <a:defRPr/>
            </a:pPr>
            <a:fld id="{D01244C6-D0C5-4166-9747-41FF360C9C32}" type="slidenum">
              <a:rPr lang="cs-CZ"/>
              <a:pPr>
                <a:defRPr/>
              </a:pPr>
              <a:t>‹#›</a:t>
            </a:fld>
            <a:endParaRPr lang="cs-CZ"/>
          </a:p>
        </p:txBody>
      </p:sp>
      <p:sp>
        <p:nvSpPr>
          <p:cNvPr id="9" name="Rectangle 16"/>
          <p:cNvSpPr>
            <a:spLocks noGrp="1" noChangeArrowheads="1"/>
          </p:cNvSpPr>
          <p:nvPr>
            <p:ph type="dt" sz="half" idx="12"/>
          </p:nvPr>
        </p:nvSpPr>
        <p:spPr>
          <a:ln/>
        </p:spPr>
        <p:txBody>
          <a:bodyPr/>
          <a:lstStyle>
            <a:lvl1pPr>
              <a:defRPr/>
            </a:lvl1pPr>
          </a:lstStyle>
          <a:p>
            <a:pPr>
              <a:defRPr/>
            </a:pPr>
            <a:endParaRPr lang="cs-CZ"/>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2"/>
          <p:cNvSpPr>
            <a:spLocks noGrp="1" noChangeArrowheads="1"/>
          </p:cNvSpPr>
          <p:nvPr>
            <p:ph type="ftr" sz="quarter" idx="10"/>
          </p:nvPr>
        </p:nvSpPr>
        <p:spPr>
          <a:ln/>
        </p:spPr>
        <p:txBody>
          <a:bodyPr/>
          <a:lstStyle>
            <a:lvl1pPr>
              <a:defRPr/>
            </a:lvl1pPr>
          </a:lstStyle>
          <a:p>
            <a:pPr>
              <a:defRPr/>
            </a:pPr>
            <a:r>
              <a:rPr lang="cs-CZ" smtClean="0"/>
              <a:t>Prague 31 May 2012</a:t>
            </a:r>
            <a:endParaRPr lang="cs-CZ"/>
          </a:p>
        </p:txBody>
      </p:sp>
      <p:sp>
        <p:nvSpPr>
          <p:cNvPr id="4" name="Rectangle 3"/>
          <p:cNvSpPr>
            <a:spLocks noGrp="1" noChangeArrowheads="1"/>
          </p:cNvSpPr>
          <p:nvPr>
            <p:ph type="sldNum" sz="quarter" idx="11"/>
          </p:nvPr>
        </p:nvSpPr>
        <p:spPr>
          <a:ln/>
        </p:spPr>
        <p:txBody>
          <a:bodyPr/>
          <a:lstStyle>
            <a:lvl1pPr>
              <a:defRPr/>
            </a:lvl1pPr>
          </a:lstStyle>
          <a:p>
            <a:pPr>
              <a:defRPr/>
            </a:pPr>
            <a:fld id="{231C3117-8B5B-45EE-8936-27B60D9F07E2}" type="slidenum">
              <a:rPr lang="cs-CZ"/>
              <a:pPr>
                <a:defRPr/>
              </a:pPr>
              <a:t>‹#›</a:t>
            </a:fld>
            <a:endParaRPr lang="cs-CZ"/>
          </a:p>
        </p:txBody>
      </p:sp>
      <p:sp>
        <p:nvSpPr>
          <p:cNvPr id="5" name="Rectangle 16"/>
          <p:cNvSpPr>
            <a:spLocks noGrp="1" noChangeArrowheads="1"/>
          </p:cNvSpPr>
          <p:nvPr>
            <p:ph type="dt" sz="half" idx="12"/>
          </p:nvPr>
        </p:nvSpPr>
        <p:spPr>
          <a:ln/>
        </p:spPr>
        <p:txBody>
          <a:bodyPr/>
          <a:lstStyle>
            <a:lvl1pPr>
              <a:defRPr/>
            </a:lvl1pPr>
          </a:lstStyle>
          <a:p>
            <a:pPr>
              <a:defRPr/>
            </a:pPr>
            <a:endParaRPr lang="cs-CZ"/>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cs-CZ" smtClean="0"/>
              <a:t>Prague 31 May 2012</a:t>
            </a:r>
            <a:endParaRPr lang="cs-CZ"/>
          </a:p>
        </p:txBody>
      </p:sp>
      <p:sp>
        <p:nvSpPr>
          <p:cNvPr id="3" name="Rectangle 3"/>
          <p:cNvSpPr>
            <a:spLocks noGrp="1" noChangeArrowheads="1"/>
          </p:cNvSpPr>
          <p:nvPr>
            <p:ph type="sldNum" sz="quarter" idx="11"/>
          </p:nvPr>
        </p:nvSpPr>
        <p:spPr>
          <a:ln/>
        </p:spPr>
        <p:txBody>
          <a:bodyPr/>
          <a:lstStyle>
            <a:lvl1pPr>
              <a:defRPr/>
            </a:lvl1pPr>
          </a:lstStyle>
          <a:p>
            <a:pPr>
              <a:defRPr/>
            </a:pPr>
            <a:fld id="{EF100D04-85B2-47C6-9B43-AB90EC288D1A}" type="slidenum">
              <a:rPr lang="cs-CZ"/>
              <a:pPr>
                <a:defRPr/>
              </a:pPr>
              <a:t>‹#›</a:t>
            </a:fld>
            <a:endParaRPr lang="cs-CZ"/>
          </a:p>
        </p:txBody>
      </p:sp>
      <p:sp>
        <p:nvSpPr>
          <p:cNvPr id="4" name="Rectangle 16"/>
          <p:cNvSpPr>
            <a:spLocks noGrp="1" noChangeArrowheads="1"/>
          </p:cNvSpPr>
          <p:nvPr>
            <p:ph type="dt" sz="half" idx="12"/>
          </p:nvPr>
        </p:nvSpPr>
        <p:spPr>
          <a:ln/>
        </p:spPr>
        <p:txBody>
          <a:bodyPr/>
          <a:lstStyle>
            <a:lvl1pPr>
              <a:defRPr/>
            </a:lvl1pPr>
          </a:lstStyle>
          <a:p>
            <a:pPr>
              <a:defRPr/>
            </a:pPr>
            <a:endParaRPr lang="cs-CZ"/>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2"/>
          <p:cNvSpPr>
            <a:spLocks noGrp="1" noChangeArrowheads="1"/>
          </p:cNvSpPr>
          <p:nvPr>
            <p:ph type="ftr" sz="quarter" idx="10"/>
          </p:nvPr>
        </p:nvSpPr>
        <p:spPr>
          <a:ln/>
        </p:spPr>
        <p:txBody>
          <a:bodyPr/>
          <a:lstStyle>
            <a:lvl1pPr>
              <a:defRPr/>
            </a:lvl1pPr>
          </a:lstStyle>
          <a:p>
            <a:pPr>
              <a:defRPr/>
            </a:pPr>
            <a:r>
              <a:rPr lang="cs-CZ" smtClean="0"/>
              <a:t>Prague 31 May 2012</a:t>
            </a:r>
            <a:endParaRPr lang="cs-CZ"/>
          </a:p>
        </p:txBody>
      </p:sp>
      <p:sp>
        <p:nvSpPr>
          <p:cNvPr id="6" name="Rectangle 3"/>
          <p:cNvSpPr>
            <a:spLocks noGrp="1" noChangeArrowheads="1"/>
          </p:cNvSpPr>
          <p:nvPr>
            <p:ph type="sldNum" sz="quarter" idx="11"/>
          </p:nvPr>
        </p:nvSpPr>
        <p:spPr>
          <a:ln/>
        </p:spPr>
        <p:txBody>
          <a:bodyPr/>
          <a:lstStyle>
            <a:lvl1pPr>
              <a:defRPr/>
            </a:lvl1pPr>
          </a:lstStyle>
          <a:p>
            <a:pPr>
              <a:defRPr/>
            </a:pPr>
            <a:fld id="{D4D60B1F-A20F-473D-8C8A-397D2BB98A9F}" type="slidenum">
              <a:rPr lang="cs-CZ"/>
              <a:pPr>
                <a:defRPr/>
              </a:pPr>
              <a:t>‹#›</a:t>
            </a:fld>
            <a:endParaRPr lang="cs-CZ"/>
          </a:p>
        </p:txBody>
      </p:sp>
      <p:sp>
        <p:nvSpPr>
          <p:cNvPr id="7" name="Rectangle 16"/>
          <p:cNvSpPr>
            <a:spLocks noGrp="1" noChangeArrowheads="1"/>
          </p:cNvSpPr>
          <p:nvPr>
            <p:ph type="dt" sz="half" idx="12"/>
          </p:nvPr>
        </p:nvSpPr>
        <p:spPr>
          <a:ln/>
        </p:spPr>
        <p:txBody>
          <a:bodyPr/>
          <a:lstStyle>
            <a:lvl1pPr>
              <a:defRPr/>
            </a:lvl1pPr>
          </a:lstStyle>
          <a:p>
            <a:pPr>
              <a:defRPr/>
            </a:pPr>
            <a:endParaRPr lang="cs-CZ"/>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2"/>
          <p:cNvSpPr>
            <a:spLocks noGrp="1" noChangeArrowheads="1"/>
          </p:cNvSpPr>
          <p:nvPr>
            <p:ph type="ftr" sz="quarter" idx="10"/>
          </p:nvPr>
        </p:nvSpPr>
        <p:spPr>
          <a:ln/>
        </p:spPr>
        <p:txBody>
          <a:bodyPr/>
          <a:lstStyle>
            <a:lvl1pPr>
              <a:defRPr/>
            </a:lvl1pPr>
          </a:lstStyle>
          <a:p>
            <a:pPr>
              <a:defRPr/>
            </a:pPr>
            <a:r>
              <a:rPr lang="cs-CZ" smtClean="0"/>
              <a:t>Prague 31 May 2012</a:t>
            </a:r>
            <a:endParaRPr lang="cs-CZ"/>
          </a:p>
        </p:txBody>
      </p:sp>
      <p:sp>
        <p:nvSpPr>
          <p:cNvPr id="6" name="Rectangle 3"/>
          <p:cNvSpPr>
            <a:spLocks noGrp="1" noChangeArrowheads="1"/>
          </p:cNvSpPr>
          <p:nvPr>
            <p:ph type="sldNum" sz="quarter" idx="11"/>
          </p:nvPr>
        </p:nvSpPr>
        <p:spPr>
          <a:ln/>
        </p:spPr>
        <p:txBody>
          <a:bodyPr/>
          <a:lstStyle>
            <a:lvl1pPr>
              <a:defRPr/>
            </a:lvl1pPr>
          </a:lstStyle>
          <a:p>
            <a:pPr>
              <a:defRPr/>
            </a:pPr>
            <a:fld id="{0DB7B004-7AA7-4477-8681-54A6054ECDC0}" type="slidenum">
              <a:rPr lang="cs-CZ"/>
              <a:pPr>
                <a:defRPr/>
              </a:pPr>
              <a:t>‹#›</a:t>
            </a:fld>
            <a:endParaRPr lang="cs-CZ"/>
          </a:p>
        </p:txBody>
      </p:sp>
      <p:sp>
        <p:nvSpPr>
          <p:cNvPr id="7" name="Rectangle 16"/>
          <p:cNvSpPr>
            <a:spLocks noGrp="1" noChangeArrowheads="1"/>
          </p:cNvSpPr>
          <p:nvPr>
            <p:ph type="dt" sz="half" idx="12"/>
          </p:nvPr>
        </p:nvSpPr>
        <p:spPr>
          <a:ln/>
        </p:spPr>
        <p:txBody>
          <a:bodyPr/>
          <a:lstStyle>
            <a:lvl1pPr>
              <a:defRPr/>
            </a:lvl1pPr>
          </a:lstStyle>
          <a:p>
            <a:pPr>
              <a:defRPr/>
            </a:pPr>
            <a:endParaRPr lang="cs-CZ"/>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2.xml"/><Relationship Id="rId1"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image" Target="../media/image1.wmf"/></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4.xml"/><Relationship Id="rId1" Type="http://schemas.openxmlformats.org/officeDocument/2006/relationships/slideLayout" Target="../slideLayouts/slideLayout20.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5.xml"/><Relationship Id="rId1"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defRPr>
            </a:lvl1pPr>
          </a:lstStyle>
          <a:p>
            <a:pPr>
              <a:defRPr/>
            </a:pPr>
            <a:r>
              <a:rPr lang="cs-CZ" smtClean="0"/>
              <a:t>Prague 31 May 2012</a:t>
            </a:r>
            <a:endParaRPr lang="cs-CZ"/>
          </a:p>
        </p:txBody>
      </p:sp>
      <p:sp>
        <p:nvSpPr>
          <p:cNvPr id="126979" name="Rectangle 3"/>
          <p:cNvSpPr>
            <a:spLocks noGrp="1" noChangeArrowheads="1"/>
          </p:cNvSpPr>
          <p:nvPr>
            <p:ph type="sldNum" sz="quarter" idx="4"/>
          </p:nvPr>
        </p:nvSpPr>
        <p:spPr bwMode="auto">
          <a:xfrm>
            <a:off x="7010400" y="64008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ACA48E32-E021-470B-B05C-744BD5CD6E76}" type="slidenum">
              <a:rPr lang="cs-CZ"/>
              <a:pPr>
                <a:defRPr/>
              </a:pPr>
              <a:t>‹#›</a:t>
            </a:fld>
            <a:endParaRPr lang="cs-CZ"/>
          </a:p>
        </p:txBody>
      </p:sp>
      <p:grpSp>
        <p:nvGrpSpPr>
          <p:cNvPr id="2052" name="Group 4"/>
          <p:cNvGrpSpPr>
            <a:grpSpLocks/>
          </p:cNvGrpSpPr>
          <p:nvPr/>
        </p:nvGrpSpPr>
        <p:grpSpPr bwMode="auto">
          <a:xfrm>
            <a:off x="0" y="0"/>
            <a:ext cx="9144000" cy="546100"/>
            <a:chOff x="0" y="0"/>
            <a:chExt cx="5760" cy="344"/>
          </a:xfrm>
        </p:grpSpPr>
        <p:sp>
          <p:nvSpPr>
            <p:cNvPr id="12698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GB" sz="2400">
                <a:latin typeface="Times New Roman" pitchFamily="18" charset="0"/>
              </a:endParaRPr>
            </a:p>
          </p:txBody>
        </p:sp>
        <p:sp>
          <p:nvSpPr>
            <p:cNvPr id="12698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GB" sz="2400">
                <a:latin typeface="Times New Roman" pitchFamily="18" charset="0"/>
              </a:endParaRPr>
            </a:p>
          </p:txBody>
        </p:sp>
        <p:sp>
          <p:nvSpPr>
            <p:cNvPr id="126983"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GB" sz="1800">
                <a:solidFill>
                  <a:schemeClr val="hlink"/>
                </a:solidFill>
                <a:latin typeface="Arial" charset="0"/>
              </a:endParaRPr>
            </a:p>
          </p:txBody>
        </p:sp>
        <p:sp>
          <p:nvSpPr>
            <p:cNvPr id="126984"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GB" sz="1800">
                <a:solidFill>
                  <a:schemeClr val="hlink"/>
                </a:solidFill>
                <a:latin typeface="Arial" charset="0"/>
              </a:endParaRPr>
            </a:p>
          </p:txBody>
        </p:sp>
        <p:sp>
          <p:nvSpPr>
            <p:cNvPr id="126985"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GB" sz="1800">
                <a:solidFill>
                  <a:schemeClr val="accent2"/>
                </a:solidFill>
                <a:latin typeface="Arial" charset="0"/>
              </a:endParaRPr>
            </a:p>
          </p:txBody>
        </p:sp>
        <p:sp>
          <p:nvSpPr>
            <p:cNvPr id="126986"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GB" sz="1800">
                <a:solidFill>
                  <a:schemeClr val="hlink"/>
                </a:solidFill>
                <a:latin typeface="Arial" charset="0"/>
              </a:endParaRPr>
            </a:p>
          </p:txBody>
        </p:sp>
        <p:sp>
          <p:nvSpPr>
            <p:cNvPr id="126987"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GB" sz="2400">
                <a:latin typeface="Times New Roman" pitchFamily="18" charset="0"/>
              </a:endParaRPr>
            </a:p>
          </p:txBody>
        </p:sp>
        <p:sp>
          <p:nvSpPr>
            <p:cNvPr id="126988"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GB" sz="1800">
                <a:solidFill>
                  <a:schemeClr val="accent2"/>
                </a:solidFill>
                <a:latin typeface="Arial" charset="0"/>
              </a:endParaRPr>
            </a:p>
          </p:txBody>
        </p:sp>
        <p:sp>
          <p:nvSpPr>
            <p:cNvPr id="126989"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GB" sz="1800">
                <a:solidFill>
                  <a:schemeClr val="accent2"/>
                </a:solidFill>
                <a:latin typeface="Arial" charset="0"/>
              </a:endParaRPr>
            </a:p>
          </p:txBody>
        </p:sp>
      </p:grpSp>
      <p:sp>
        <p:nvSpPr>
          <p:cNvPr id="2053"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2054"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26992"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pPr>
              <a:defRPr/>
            </a:pPr>
            <a:endParaRPr lang="cs-CZ"/>
          </a:p>
        </p:txBody>
      </p:sp>
      <p:pic>
        <p:nvPicPr>
          <p:cNvPr id="2056" name="Picture 17" descr="fvz obrys uprv4"/>
          <p:cNvPicPr>
            <a:picLocks noChangeAspect="1" noChangeArrowheads="1"/>
          </p:cNvPicPr>
          <p:nvPr userDrawn="1"/>
        </p:nvPicPr>
        <p:blipFill>
          <a:blip r:embed="rId18" cstate="print"/>
          <a:srcRect/>
          <a:stretch>
            <a:fillRect/>
          </a:stretch>
        </p:blipFill>
        <p:spPr bwMode="auto">
          <a:xfrm>
            <a:off x="8316913" y="115888"/>
            <a:ext cx="715962" cy="10080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39" r:id="rId1"/>
    <p:sldLayoutId id="2147484208" r:id="rId2"/>
    <p:sldLayoutId id="2147484209" r:id="rId3"/>
    <p:sldLayoutId id="2147484210" r:id="rId4"/>
    <p:sldLayoutId id="2147484211" r:id="rId5"/>
    <p:sldLayoutId id="2147484212" r:id="rId6"/>
    <p:sldLayoutId id="2147484213" r:id="rId7"/>
    <p:sldLayoutId id="2147484214" r:id="rId8"/>
    <p:sldLayoutId id="2147484215" r:id="rId9"/>
    <p:sldLayoutId id="2147484216" r:id="rId10"/>
    <p:sldLayoutId id="2147484217" r:id="rId11"/>
    <p:sldLayoutId id="2147484218" r:id="rId12"/>
    <p:sldLayoutId id="2147484219" r:id="rId13"/>
    <p:sldLayoutId id="2147484220" r:id="rId14"/>
    <p:sldLayoutId id="2147484221" r:id="rId15"/>
    <p:sldLayoutId id="2147484222" r:id="rId16"/>
  </p:sldLayoutIdLst>
  <p:transition/>
  <p:hf sldNum="0" hd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solidFill>
                  <a:srgbClr val="000000"/>
                </a:solidFill>
                <a:latin typeface="+mn-lt"/>
              </a:defRPr>
            </a:lvl1pPr>
          </a:lstStyle>
          <a:p>
            <a:pPr>
              <a:defRPr/>
            </a:pPr>
            <a:r>
              <a:rPr lang="cs-CZ" smtClean="0"/>
              <a:t>Prague 31 May 2012</a:t>
            </a:r>
            <a:endParaRPr lang="cs-CZ"/>
          </a:p>
        </p:txBody>
      </p:sp>
      <p:sp>
        <p:nvSpPr>
          <p:cNvPr id="126979" name="Rectangle 3"/>
          <p:cNvSpPr>
            <a:spLocks noGrp="1" noChangeArrowheads="1"/>
          </p:cNvSpPr>
          <p:nvPr>
            <p:ph type="sldNum" sz="quarter" idx="4"/>
          </p:nvPr>
        </p:nvSpPr>
        <p:spPr bwMode="auto">
          <a:xfrm>
            <a:off x="7010400" y="64008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rgbClr val="000000"/>
                </a:solidFill>
                <a:latin typeface="Arial Black" pitchFamily="34" charset="0"/>
              </a:defRPr>
            </a:lvl1pPr>
          </a:lstStyle>
          <a:p>
            <a:pPr>
              <a:defRPr/>
            </a:pPr>
            <a:fld id="{15B92AE4-FA98-4DCB-9F81-7DA54F7067C9}" type="slidenum">
              <a:rPr lang="cs-CZ"/>
              <a:pPr>
                <a:defRPr/>
              </a:pPr>
              <a:t>‹#›</a:t>
            </a:fld>
            <a:endParaRPr lang="cs-CZ"/>
          </a:p>
        </p:txBody>
      </p:sp>
      <p:grpSp>
        <p:nvGrpSpPr>
          <p:cNvPr id="3076" name="Group 4"/>
          <p:cNvGrpSpPr>
            <a:grpSpLocks/>
          </p:cNvGrpSpPr>
          <p:nvPr/>
        </p:nvGrpSpPr>
        <p:grpSpPr bwMode="auto">
          <a:xfrm>
            <a:off x="0" y="0"/>
            <a:ext cx="9144000" cy="546100"/>
            <a:chOff x="0" y="0"/>
            <a:chExt cx="5760" cy="344"/>
          </a:xfrm>
        </p:grpSpPr>
        <p:sp>
          <p:nvSpPr>
            <p:cNvPr id="12698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GB" sz="2400">
                <a:solidFill>
                  <a:srgbClr val="000000"/>
                </a:solidFill>
                <a:latin typeface="Times New Roman" pitchFamily="18" charset="0"/>
              </a:endParaRPr>
            </a:p>
          </p:txBody>
        </p:sp>
        <p:sp>
          <p:nvSpPr>
            <p:cNvPr id="12698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GB" sz="2400">
                <a:solidFill>
                  <a:srgbClr val="000000"/>
                </a:solidFill>
                <a:latin typeface="Times New Roman" pitchFamily="18" charset="0"/>
              </a:endParaRPr>
            </a:p>
          </p:txBody>
        </p:sp>
        <p:sp>
          <p:nvSpPr>
            <p:cNvPr id="126983"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GB" sz="1800">
                <a:solidFill>
                  <a:srgbClr val="666699"/>
                </a:solidFill>
                <a:latin typeface="Arial" charset="0"/>
              </a:endParaRPr>
            </a:p>
          </p:txBody>
        </p:sp>
        <p:sp>
          <p:nvSpPr>
            <p:cNvPr id="126984"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GB" sz="1800">
                <a:solidFill>
                  <a:srgbClr val="666699"/>
                </a:solidFill>
                <a:latin typeface="Arial" charset="0"/>
              </a:endParaRPr>
            </a:p>
          </p:txBody>
        </p:sp>
        <p:sp>
          <p:nvSpPr>
            <p:cNvPr id="126985"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GB" sz="1800">
                <a:solidFill>
                  <a:srgbClr val="9999CC"/>
                </a:solidFill>
                <a:latin typeface="Arial" charset="0"/>
              </a:endParaRPr>
            </a:p>
          </p:txBody>
        </p:sp>
        <p:sp>
          <p:nvSpPr>
            <p:cNvPr id="126986"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GB" sz="1800">
                <a:solidFill>
                  <a:srgbClr val="666699"/>
                </a:solidFill>
                <a:latin typeface="Arial" charset="0"/>
              </a:endParaRPr>
            </a:p>
          </p:txBody>
        </p:sp>
        <p:sp>
          <p:nvSpPr>
            <p:cNvPr id="126987"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GB" sz="2400">
                <a:solidFill>
                  <a:srgbClr val="000000"/>
                </a:solidFill>
                <a:latin typeface="Times New Roman" pitchFamily="18" charset="0"/>
              </a:endParaRPr>
            </a:p>
          </p:txBody>
        </p:sp>
        <p:sp>
          <p:nvSpPr>
            <p:cNvPr id="126988"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GB" sz="1800">
                <a:solidFill>
                  <a:srgbClr val="9999CC"/>
                </a:solidFill>
                <a:latin typeface="Arial" charset="0"/>
              </a:endParaRPr>
            </a:p>
          </p:txBody>
        </p:sp>
        <p:sp>
          <p:nvSpPr>
            <p:cNvPr id="126989"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GB" sz="1800">
                <a:solidFill>
                  <a:srgbClr val="9999CC"/>
                </a:solidFill>
                <a:latin typeface="Arial" charset="0"/>
              </a:endParaRPr>
            </a:p>
          </p:txBody>
        </p:sp>
      </p:grpSp>
      <p:sp>
        <p:nvSpPr>
          <p:cNvPr id="3077"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3078"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26992"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rgbClr val="000000"/>
                </a:solidFill>
                <a:latin typeface="+mn-lt"/>
              </a:defRPr>
            </a:lvl1pPr>
          </a:lstStyle>
          <a:p>
            <a:pPr>
              <a:defRPr/>
            </a:pPr>
            <a:endParaRPr lang="cs-CZ"/>
          </a:p>
        </p:txBody>
      </p:sp>
      <p:pic>
        <p:nvPicPr>
          <p:cNvPr id="3080" name="Picture 17" descr="fvz obrys uprv4"/>
          <p:cNvPicPr>
            <a:picLocks noChangeAspect="1" noChangeArrowheads="1"/>
          </p:cNvPicPr>
          <p:nvPr userDrawn="1"/>
        </p:nvPicPr>
        <p:blipFill>
          <a:blip r:embed="rId3" cstate="print"/>
          <a:srcRect/>
          <a:stretch>
            <a:fillRect/>
          </a:stretch>
        </p:blipFill>
        <p:spPr bwMode="auto">
          <a:xfrm>
            <a:off x="8316913" y="115888"/>
            <a:ext cx="715962" cy="10080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23" r:id="rId1"/>
  </p:sldLayoutIdLst>
  <p:transition/>
  <p:hf sldNum="0" hd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solidFill>
                  <a:srgbClr val="000000"/>
                </a:solidFill>
                <a:latin typeface="+mn-lt"/>
              </a:defRPr>
            </a:lvl1pPr>
          </a:lstStyle>
          <a:p>
            <a:pPr>
              <a:defRPr/>
            </a:pPr>
            <a:r>
              <a:rPr lang="cs-CZ" smtClean="0"/>
              <a:t>Prague 31 May 2012</a:t>
            </a:r>
            <a:endParaRPr lang="cs-CZ"/>
          </a:p>
        </p:txBody>
      </p:sp>
      <p:sp>
        <p:nvSpPr>
          <p:cNvPr id="126979" name="Rectangle 3"/>
          <p:cNvSpPr>
            <a:spLocks noGrp="1" noChangeArrowheads="1"/>
          </p:cNvSpPr>
          <p:nvPr>
            <p:ph type="sldNum" sz="quarter" idx="4"/>
          </p:nvPr>
        </p:nvSpPr>
        <p:spPr bwMode="auto">
          <a:xfrm>
            <a:off x="7010400" y="64008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rgbClr val="000000"/>
                </a:solidFill>
                <a:latin typeface="Arial Black" pitchFamily="34" charset="0"/>
              </a:defRPr>
            </a:lvl1pPr>
          </a:lstStyle>
          <a:p>
            <a:pPr>
              <a:defRPr/>
            </a:pPr>
            <a:fld id="{656E1B4D-18BB-4218-B396-880655EDC801}" type="slidenum">
              <a:rPr lang="cs-CZ"/>
              <a:pPr>
                <a:defRPr/>
              </a:pPr>
              <a:t>‹#›</a:t>
            </a:fld>
            <a:endParaRPr lang="cs-CZ"/>
          </a:p>
        </p:txBody>
      </p:sp>
      <p:grpSp>
        <p:nvGrpSpPr>
          <p:cNvPr id="4100" name="Group 4"/>
          <p:cNvGrpSpPr>
            <a:grpSpLocks/>
          </p:cNvGrpSpPr>
          <p:nvPr/>
        </p:nvGrpSpPr>
        <p:grpSpPr bwMode="auto">
          <a:xfrm>
            <a:off x="0" y="0"/>
            <a:ext cx="9144000" cy="546100"/>
            <a:chOff x="0" y="0"/>
            <a:chExt cx="5760" cy="344"/>
          </a:xfrm>
        </p:grpSpPr>
        <p:sp>
          <p:nvSpPr>
            <p:cNvPr id="12698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GB" sz="2400">
                <a:solidFill>
                  <a:srgbClr val="000000"/>
                </a:solidFill>
                <a:latin typeface="Times New Roman" pitchFamily="18" charset="0"/>
              </a:endParaRPr>
            </a:p>
          </p:txBody>
        </p:sp>
        <p:sp>
          <p:nvSpPr>
            <p:cNvPr id="12698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GB" sz="2400">
                <a:solidFill>
                  <a:srgbClr val="000000"/>
                </a:solidFill>
                <a:latin typeface="Times New Roman" pitchFamily="18" charset="0"/>
              </a:endParaRPr>
            </a:p>
          </p:txBody>
        </p:sp>
        <p:sp>
          <p:nvSpPr>
            <p:cNvPr id="126983"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GB" sz="1800">
                <a:solidFill>
                  <a:srgbClr val="666699"/>
                </a:solidFill>
                <a:latin typeface="Arial" charset="0"/>
              </a:endParaRPr>
            </a:p>
          </p:txBody>
        </p:sp>
        <p:sp>
          <p:nvSpPr>
            <p:cNvPr id="126984"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GB" sz="1800">
                <a:solidFill>
                  <a:srgbClr val="666699"/>
                </a:solidFill>
                <a:latin typeface="Arial" charset="0"/>
              </a:endParaRPr>
            </a:p>
          </p:txBody>
        </p:sp>
        <p:sp>
          <p:nvSpPr>
            <p:cNvPr id="126985"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GB" sz="1800">
                <a:solidFill>
                  <a:srgbClr val="9999CC"/>
                </a:solidFill>
                <a:latin typeface="Arial" charset="0"/>
              </a:endParaRPr>
            </a:p>
          </p:txBody>
        </p:sp>
        <p:sp>
          <p:nvSpPr>
            <p:cNvPr id="126986"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GB" sz="1800">
                <a:solidFill>
                  <a:srgbClr val="666699"/>
                </a:solidFill>
                <a:latin typeface="Arial" charset="0"/>
              </a:endParaRPr>
            </a:p>
          </p:txBody>
        </p:sp>
        <p:sp>
          <p:nvSpPr>
            <p:cNvPr id="126987"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GB" sz="2400">
                <a:solidFill>
                  <a:srgbClr val="000000"/>
                </a:solidFill>
                <a:latin typeface="Times New Roman" pitchFamily="18" charset="0"/>
              </a:endParaRPr>
            </a:p>
          </p:txBody>
        </p:sp>
        <p:sp>
          <p:nvSpPr>
            <p:cNvPr id="126988"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GB" sz="1800">
                <a:solidFill>
                  <a:srgbClr val="9999CC"/>
                </a:solidFill>
                <a:latin typeface="Arial" charset="0"/>
              </a:endParaRPr>
            </a:p>
          </p:txBody>
        </p:sp>
        <p:sp>
          <p:nvSpPr>
            <p:cNvPr id="126989"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GB" sz="1800">
                <a:solidFill>
                  <a:srgbClr val="9999CC"/>
                </a:solidFill>
                <a:latin typeface="Arial" charset="0"/>
              </a:endParaRPr>
            </a:p>
          </p:txBody>
        </p:sp>
      </p:grpSp>
      <p:sp>
        <p:nvSpPr>
          <p:cNvPr id="4101"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4102"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26992"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rgbClr val="000000"/>
                </a:solidFill>
                <a:latin typeface="+mn-lt"/>
              </a:defRPr>
            </a:lvl1pPr>
          </a:lstStyle>
          <a:p>
            <a:pPr>
              <a:defRPr/>
            </a:pPr>
            <a:endParaRPr lang="cs-CZ"/>
          </a:p>
        </p:txBody>
      </p:sp>
      <p:pic>
        <p:nvPicPr>
          <p:cNvPr id="4104" name="Picture 17" descr="fvz obrys uprv4"/>
          <p:cNvPicPr>
            <a:picLocks noChangeAspect="1" noChangeArrowheads="1"/>
          </p:cNvPicPr>
          <p:nvPr userDrawn="1"/>
        </p:nvPicPr>
        <p:blipFill>
          <a:blip r:embed="rId4" cstate="print"/>
          <a:srcRect/>
          <a:stretch>
            <a:fillRect/>
          </a:stretch>
        </p:blipFill>
        <p:spPr bwMode="auto">
          <a:xfrm>
            <a:off x="8316913" y="115888"/>
            <a:ext cx="715962" cy="10080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24" r:id="rId1"/>
    <p:sldLayoutId id="2147484241" r:id="rId2"/>
  </p:sldLayoutIdLst>
  <p:transition/>
  <p:hf sldNum="0" hd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solidFill>
                  <a:srgbClr val="000000"/>
                </a:solidFill>
                <a:latin typeface="+mn-lt"/>
              </a:defRPr>
            </a:lvl1pPr>
          </a:lstStyle>
          <a:p>
            <a:pPr>
              <a:defRPr/>
            </a:pPr>
            <a:r>
              <a:rPr lang="cs-CZ" smtClean="0"/>
              <a:t>Prague 31 May 2012</a:t>
            </a:r>
            <a:endParaRPr lang="cs-CZ"/>
          </a:p>
        </p:txBody>
      </p:sp>
      <p:sp>
        <p:nvSpPr>
          <p:cNvPr id="126979" name="Rectangle 3"/>
          <p:cNvSpPr>
            <a:spLocks noGrp="1" noChangeArrowheads="1"/>
          </p:cNvSpPr>
          <p:nvPr>
            <p:ph type="sldNum" sz="quarter" idx="4"/>
          </p:nvPr>
        </p:nvSpPr>
        <p:spPr bwMode="auto">
          <a:xfrm>
            <a:off x="7010400" y="64008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rgbClr val="000000"/>
                </a:solidFill>
                <a:latin typeface="Arial Black" pitchFamily="34" charset="0"/>
              </a:defRPr>
            </a:lvl1pPr>
          </a:lstStyle>
          <a:p>
            <a:pPr>
              <a:defRPr/>
            </a:pPr>
            <a:fld id="{87B6FE70-C78D-429F-A74B-7B96AEDF1C3A}" type="slidenum">
              <a:rPr lang="cs-CZ"/>
              <a:pPr>
                <a:defRPr/>
              </a:pPr>
              <a:t>‹#›</a:t>
            </a:fld>
            <a:endParaRPr lang="cs-CZ"/>
          </a:p>
        </p:txBody>
      </p:sp>
      <p:grpSp>
        <p:nvGrpSpPr>
          <p:cNvPr id="5124" name="Group 4"/>
          <p:cNvGrpSpPr>
            <a:grpSpLocks/>
          </p:cNvGrpSpPr>
          <p:nvPr/>
        </p:nvGrpSpPr>
        <p:grpSpPr bwMode="auto">
          <a:xfrm>
            <a:off x="0" y="0"/>
            <a:ext cx="9144000" cy="546100"/>
            <a:chOff x="0" y="0"/>
            <a:chExt cx="5760" cy="344"/>
          </a:xfrm>
        </p:grpSpPr>
        <p:sp>
          <p:nvSpPr>
            <p:cNvPr id="12698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GB" sz="2400">
                <a:solidFill>
                  <a:srgbClr val="000000"/>
                </a:solidFill>
                <a:latin typeface="Times New Roman" pitchFamily="18" charset="0"/>
              </a:endParaRPr>
            </a:p>
          </p:txBody>
        </p:sp>
        <p:sp>
          <p:nvSpPr>
            <p:cNvPr id="12698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GB" sz="2400">
                <a:solidFill>
                  <a:srgbClr val="000000"/>
                </a:solidFill>
                <a:latin typeface="Times New Roman" pitchFamily="18" charset="0"/>
              </a:endParaRPr>
            </a:p>
          </p:txBody>
        </p:sp>
        <p:sp>
          <p:nvSpPr>
            <p:cNvPr id="126983"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GB" sz="1800">
                <a:solidFill>
                  <a:srgbClr val="666699"/>
                </a:solidFill>
                <a:latin typeface="Arial" charset="0"/>
              </a:endParaRPr>
            </a:p>
          </p:txBody>
        </p:sp>
        <p:sp>
          <p:nvSpPr>
            <p:cNvPr id="126984"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GB" sz="1800">
                <a:solidFill>
                  <a:srgbClr val="666699"/>
                </a:solidFill>
                <a:latin typeface="Arial" charset="0"/>
              </a:endParaRPr>
            </a:p>
          </p:txBody>
        </p:sp>
        <p:sp>
          <p:nvSpPr>
            <p:cNvPr id="126985"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GB" sz="1800">
                <a:solidFill>
                  <a:srgbClr val="9999CC"/>
                </a:solidFill>
                <a:latin typeface="Arial" charset="0"/>
              </a:endParaRPr>
            </a:p>
          </p:txBody>
        </p:sp>
        <p:sp>
          <p:nvSpPr>
            <p:cNvPr id="126986"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GB" sz="1800">
                <a:solidFill>
                  <a:srgbClr val="666699"/>
                </a:solidFill>
                <a:latin typeface="Arial" charset="0"/>
              </a:endParaRPr>
            </a:p>
          </p:txBody>
        </p:sp>
        <p:sp>
          <p:nvSpPr>
            <p:cNvPr id="126987"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GB" sz="2400">
                <a:solidFill>
                  <a:srgbClr val="000000"/>
                </a:solidFill>
                <a:latin typeface="Times New Roman" pitchFamily="18" charset="0"/>
              </a:endParaRPr>
            </a:p>
          </p:txBody>
        </p:sp>
        <p:sp>
          <p:nvSpPr>
            <p:cNvPr id="126988"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GB" sz="1800">
                <a:solidFill>
                  <a:srgbClr val="9999CC"/>
                </a:solidFill>
                <a:latin typeface="Arial" charset="0"/>
              </a:endParaRPr>
            </a:p>
          </p:txBody>
        </p:sp>
        <p:sp>
          <p:nvSpPr>
            <p:cNvPr id="126989"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GB" sz="1800">
                <a:solidFill>
                  <a:srgbClr val="9999CC"/>
                </a:solidFill>
                <a:latin typeface="Arial" charset="0"/>
              </a:endParaRPr>
            </a:p>
          </p:txBody>
        </p:sp>
      </p:grpSp>
      <p:sp>
        <p:nvSpPr>
          <p:cNvPr id="5125"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5126"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26992"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rgbClr val="000000"/>
                </a:solidFill>
                <a:latin typeface="+mn-lt"/>
              </a:defRPr>
            </a:lvl1pPr>
          </a:lstStyle>
          <a:p>
            <a:pPr>
              <a:defRPr/>
            </a:pPr>
            <a:endParaRPr lang="cs-CZ"/>
          </a:p>
        </p:txBody>
      </p:sp>
      <p:pic>
        <p:nvPicPr>
          <p:cNvPr id="5128" name="Picture 17" descr="fvz obrys uprv4"/>
          <p:cNvPicPr>
            <a:picLocks noChangeAspect="1" noChangeArrowheads="1"/>
          </p:cNvPicPr>
          <p:nvPr userDrawn="1"/>
        </p:nvPicPr>
        <p:blipFill>
          <a:blip r:embed="rId3" cstate="print"/>
          <a:srcRect/>
          <a:stretch>
            <a:fillRect/>
          </a:stretch>
        </p:blipFill>
        <p:spPr bwMode="auto">
          <a:xfrm>
            <a:off x="8316913" y="115888"/>
            <a:ext cx="715962" cy="10080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25" r:id="rId1"/>
  </p:sldLayoutIdLst>
  <p:transition/>
  <p:hf sldNum="0" hd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solidFill>
                  <a:srgbClr val="000000"/>
                </a:solidFill>
                <a:latin typeface="+mn-lt"/>
              </a:defRPr>
            </a:lvl1pPr>
          </a:lstStyle>
          <a:p>
            <a:pPr>
              <a:defRPr/>
            </a:pPr>
            <a:r>
              <a:rPr lang="cs-CZ" smtClean="0"/>
              <a:t>Prague 31 May 2012</a:t>
            </a:r>
            <a:endParaRPr lang="cs-CZ"/>
          </a:p>
        </p:txBody>
      </p:sp>
      <p:sp>
        <p:nvSpPr>
          <p:cNvPr id="126979" name="Rectangle 3"/>
          <p:cNvSpPr>
            <a:spLocks noGrp="1" noChangeArrowheads="1"/>
          </p:cNvSpPr>
          <p:nvPr>
            <p:ph type="sldNum" sz="quarter" idx="4"/>
          </p:nvPr>
        </p:nvSpPr>
        <p:spPr bwMode="auto">
          <a:xfrm>
            <a:off x="7010400" y="64008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rgbClr val="000000"/>
                </a:solidFill>
                <a:latin typeface="Arial Black" pitchFamily="34" charset="0"/>
              </a:defRPr>
            </a:lvl1pPr>
          </a:lstStyle>
          <a:p>
            <a:pPr>
              <a:defRPr/>
            </a:pPr>
            <a:fld id="{7C227464-57AA-4E53-8645-07E0D9922C0C}" type="slidenum">
              <a:rPr lang="cs-CZ"/>
              <a:pPr>
                <a:defRPr/>
              </a:pPr>
              <a:t>‹#›</a:t>
            </a:fld>
            <a:endParaRPr lang="cs-CZ"/>
          </a:p>
        </p:txBody>
      </p:sp>
      <p:grpSp>
        <p:nvGrpSpPr>
          <p:cNvPr id="13316" name="Group 4"/>
          <p:cNvGrpSpPr>
            <a:grpSpLocks/>
          </p:cNvGrpSpPr>
          <p:nvPr/>
        </p:nvGrpSpPr>
        <p:grpSpPr bwMode="auto">
          <a:xfrm>
            <a:off x="0" y="0"/>
            <a:ext cx="9144000" cy="546100"/>
            <a:chOff x="0" y="0"/>
            <a:chExt cx="5760" cy="344"/>
          </a:xfrm>
        </p:grpSpPr>
        <p:sp>
          <p:nvSpPr>
            <p:cNvPr id="12698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GB" sz="2400">
                <a:solidFill>
                  <a:srgbClr val="000000"/>
                </a:solidFill>
                <a:latin typeface="Times New Roman" pitchFamily="18" charset="0"/>
              </a:endParaRPr>
            </a:p>
          </p:txBody>
        </p:sp>
        <p:sp>
          <p:nvSpPr>
            <p:cNvPr id="12698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GB" sz="2400">
                <a:solidFill>
                  <a:srgbClr val="000000"/>
                </a:solidFill>
                <a:latin typeface="Times New Roman" pitchFamily="18" charset="0"/>
              </a:endParaRPr>
            </a:p>
          </p:txBody>
        </p:sp>
        <p:sp>
          <p:nvSpPr>
            <p:cNvPr id="126983"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GB" sz="1800">
                <a:solidFill>
                  <a:srgbClr val="666699"/>
                </a:solidFill>
                <a:latin typeface="Arial" charset="0"/>
              </a:endParaRPr>
            </a:p>
          </p:txBody>
        </p:sp>
        <p:sp>
          <p:nvSpPr>
            <p:cNvPr id="126984"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GB" sz="1800">
                <a:solidFill>
                  <a:srgbClr val="666699"/>
                </a:solidFill>
                <a:latin typeface="Arial" charset="0"/>
              </a:endParaRPr>
            </a:p>
          </p:txBody>
        </p:sp>
        <p:sp>
          <p:nvSpPr>
            <p:cNvPr id="126985"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GB" sz="1800">
                <a:solidFill>
                  <a:srgbClr val="9999CC"/>
                </a:solidFill>
                <a:latin typeface="Arial" charset="0"/>
              </a:endParaRPr>
            </a:p>
          </p:txBody>
        </p:sp>
        <p:sp>
          <p:nvSpPr>
            <p:cNvPr id="126986"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GB" sz="1800">
                <a:solidFill>
                  <a:srgbClr val="666699"/>
                </a:solidFill>
                <a:latin typeface="Arial" charset="0"/>
              </a:endParaRPr>
            </a:p>
          </p:txBody>
        </p:sp>
        <p:sp>
          <p:nvSpPr>
            <p:cNvPr id="126987"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GB" sz="2400">
                <a:solidFill>
                  <a:srgbClr val="000000"/>
                </a:solidFill>
                <a:latin typeface="Times New Roman" pitchFamily="18" charset="0"/>
              </a:endParaRPr>
            </a:p>
          </p:txBody>
        </p:sp>
        <p:sp>
          <p:nvSpPr>
            <p:cNvPr id="126988"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GB" sz="1800">
                <a:solidFill>
                  <a:srgbClr val="9999CC"/>
                </a:solidFill>
                <a:latin typeface="Arial" charset="0"/>
              </a:endParaRPr>
            </a:p>
          </p:txBody>
        </p:sp>
        <p:sp>
          <p:nvSpPr>
            <p:cNvPr id="126989"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GB" sz="1800">
                <a:solidFill>
                  <a:srgbClr val="9999CC"/>
                </a:solidFill>
                <a:latin typeface="Arial" charset="0"/>
              </a:endParaRPr>
            </a:p>
          </p:txBody>
        </p:sp>
      </p:grpSp>
      <p:sp>
        <p:nvSpPr>
          <p:cNvPr id="13317"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3318"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26992"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rgbClr val="000000"/>
                </a:solidFill>
                <a:latin typeface="+mn-lt"/>
              </a:defRPr>
            </a:lvl1pPr>
          </a:lstStyle>
          <a:p>
            <a:pPr>
              <a:defRPr/>
            </a:pPr>
            <a:endParaRPr lang="cs-CZ"/>
          </a:p>
        </p:txBody>
      </p:sp>
      <p:pic>
        <p:nvPicPr>
          <p:cNvPr id="13320" name="Picture 17" descr="fvz obrys uprv4"/>
          <p:cNvPicPr>
            <a:picLocks noChangeAspect="1" noChangeArrowheads="1"/>
          </p:cNvPicPr>
          <p:nvPr userDrawn="1"/>
        </p:nvPicPr>
        <p:blipFill>
          <a:blip r:embed="rId3" cstate="print"/>
          <a:srcRect/>
          <a:stretch>
            <a:fillRect/>
          </a:stretch>
        </p:blipFill>
        <p:spPr bwMode="auto">
          <a:xfrm>
            <a:off x="8316913" y="115888"/>
            <a:ext cx="715962" cy="10080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42" r:id="rId1"/>
  </p:sldLayoutIdLst>
  <p:transition/>
  <p:hf sldNum="0" hd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1.bin"/><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9.xml"/><Relationship Id="rId5" Type="http://schemas.openxmlformats.org/officeDocument/2006/relationships/image" Target="../media/image5.jpeg"/><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ctrTitle"/>
          </p:nvPr>
        </p:nvSpPr>
        <p:spPr>
          <a:xfrm>
            <a:off x="2411413" y="1916113"/>
            <a:ext cx="6732587" cy="2209800"/>
          </a:xfrm>
        </p:spPr>
        <p:txBody>
          <a:bodyPr/>
          <a:lstStyle/>
          <a:p>
            <a:pPr algn="ctr" eaLnBrk="1" hangingPunct="1"/>
            <a:r>
              <a:rPr lang="cs-CZ" sz="5400" b="1" dirty="0" err="1" smtClean="0">
                <a:effectLst>
                  <a:outerShdw blurRad="38100" dist="38100" dir="2700000" algn="tl">
                    <a:srgbClr val="000000">
                      <a:alpha val="43137"/>
                    </a:srgbClr>
                  </a:outerShdw>
                </a:effectLst>
              </a:rPr>
              <a:t>Ageing</a:t>
            </a:r>
            <a:r>
              <a:rPr lang="cs-CZ" sz="5400" b="1" dirty="0" smtClean="0">
                <a:effectLst>
                  <a:outerShdw blurRad="38100" dist="38100" dir="2700000" algn="tl">
                    <a:srgbClr val="000000">
                      <a:alpha val="43137"/>
                    </a:srgbClr>
                  </a:outerShdw>
                </a:effectLst>
              </a:rPr>
              <a:t> </a:t>
            </a:r>
            <a:r>
              <a:rPr lang="cs-CZ" sz="5400" b="1" dirty="0" smtClean="0">
                <a:effectLst>
                  <a:outerShdw blurRad="38100" dist="38100" dir="2700000" algn="tl">
                    <a:srgbClr val="000000">
                      <a:alpha val="43137"/>
                    </a:srgbClr>
                  </a:outerShdw>
                </a:effectLst>
              </a:rPr>
              <a:t>and </a:t>
            </a:r>
            <a:r>
              <a:rPr lang="cs-CZ" sz="5400" b="1" dirty="0" err="1" smtClean="0">
                <a:effectLst>
                  <a:outerShdw blurRad="38100" dist="38100" dir="2700000" algn="tl">
                    <a:srgbClr val="000000">
                      <a:alpha val="43137"/>
                    </a:srgbClr>
                  </a:outerShdw>
                </a:effectLst>
              </a:rPr>
              <a:t>immunization</a:t>
            </a:r>
            <a:endParaRPr lang="cs-CZ" sz="3600" b="1" i="1" dirty="0" smtClean="0">
              <a:effectLst>
                <a:outerShdw blurRad="38100" dist="38100" dir="2700000" algn="tl">
                  <a:srgbClr val="000000">
                    <a:alpha val="43137"/>
                  </a:srgbClr>
                </a:outerShdw>
              </a:effectLst>
            </a:endParaRPr>
          </a:p>
        </p:txBody>
      </p:sp>
      <p:sp>
        <p:nvSpPr>
          <p:cNvPr id="180227" name="Rectangle 3"/>
          <p:cNvSpPr>
            <a:spLocks noGrp="1" noChangeArrowheads="1"/>
          </p:cNvSpPr>
          <p:nvPr>
            <p:ph type="subTitle" idx="1"/>
          </p:nvPr>
        </p:nvSpPr>
        <p:spPr>
          <a:xfrm>
            <a:off x="2987823" y="4437112"/>
            <a:ext cx="6156177" cy="1800225"/>
          </a:xfrm>
        </p:spPr>
        <p:txBody>
          <a:bodyPr/>
          <a:lstStyle/>
          <a:p>
            <a:pPr algn="ctr" eaLnBrk="1" hangingPunct="1">
              <a:lnSpc>
                <a:spcPct val="90000"/>
              </a:lnSpc>
              <a:defRPr/>
            </a:pPr>
            <a:r>
              <a:rPr lang="cs-CZ" sz="3600" b="1" dirty="0" smtClean="0">
                <a:effectLst>
                  <a:outerShdw blurRad="38100" dist="38100" dir="2700000" algn="tl">
                    <a:srgbClr val="C0C0C0"/>
                  </a:outerShdw>
                </a:effectLst>
              </a:rPr>
              <a:t>Roman </a:t>
            </a:r>
            <a:r>
              <a:rPr lang="cs-CZ" sz="3600" b="1" dirty="0" err="1" smtClean="0">
                <a:effectLst>
                  <a:outerShdw blurRad="38100" dist="38100" dir="2700000" algn="tl">
                    <a:srgbClr val="C0C0C0"/>
                  </a:outerShdw>
                </a:effectLst>
              </a:rPr>
              <a:t>Prymula</a:t>
            </a:r>
            <a:r>
              <a:rPr lang="cs-CZ" sz="3600" b="1" dirty="0" smtClean="0">
                <a:effectLst>
                  <a:outerShdw blurRad="38100" dist="38100" dir="2700000" algn="tl">
                    <a:srgbClr val="C0C0C0"/>
                  </a:outerShdw>
                </a:effectLst>
              </a:rPr>
              <a:t> </a:t>
            </a:r>
          </a:p>
          <a:p>
            <a:pPr algn="ctr" eaLnBrk="1" hangingPunct="1">
              <a:lnSpc>
                <a:spcPct val="90000"/>
              </a:lnSpc>
              <a:defRPr/>
            </a:pPr>
            <a:r>
              <a:rPr lang="cs-CZ" sz="2000" b="1" dirty="0" smtClean="0">
                <a:effectLst>
                  <a:outerShdw blurRad="38100" dist="38100" dir="2700000" algn="tl">
                    <a:srgbClr val="C0C0C0"/>
                  </a:outerShdw>
                </a:effectLst>
              </a:rPr>
              <a:t>University </a:t>
            </a:r>
            <a:r>
              <a:rPr lang="cs-CZ" sz="2000" b="1" dirty="0" err="1" smtClean="0">
                <a:effectLst>
                  <a:outerShdw blurRad="38100" dist="38100" dir="2700000" algn="tl">
                    <a:srgbClr val="C0C0C0"/>
                  </a:outerShdw>
                </a:effectLst>
              </a:rPr>
              <a:t>Hospital</a:t>
            </a:r>
            <a:r>
              <a:rPr lang="cs-CZ" sz="2000" b="1" dirty="0" smtClean="0">
                <a:effectLst>
                  <a:outerShdw blurRad="38100" dist="38100" dir="2700000" algn="tl">
                    <a:srgbClr val="C0C0C0"/>
                  </a:outerShdw>
                </a:effectLst>
              </a:rPr>
              <a:t> Hradec </a:t>
            </a:r>
            <a:r>
              <a:rPr lang="cs-CZ" sz="2000" b="1" dirty="0" err="1" smtClean="0">
                <a:effectLst>
                  <a:outerShdw blurRad="38100" dist="38100" dir="2700000" algn="tl">
                    <a:srgbClr val="C0C0C0"/>
                  </a:outerShdw>
                </a:effectLst>
              </a:rPr>
              <a:t>Kralove</a:t>
            </a:r>
            <a:endParaRPr lang="cs-CZ" sz="2000" b="1" dirty="0" smtClean="0">
              <a:effectLst>
                <a:outerShdw blurRad="38100" dist="38100" dir="2700000" algn="tl">
                  <a:srgbClr val="C0C0C0"/>
                </a:outerShdw>
              </a:effectLst>
            </a:endParaRPr>
          </a:p>
        </p:txBody>
      </p:sp>
      <p:pic>
        <p:nvPicPr>
          <p:cNvPr id="1029" name="Picture 9" descr="fvz obrys uprv4"/>
          <p:cNvPicPr>
            <a:picLocks noChangeAspect="1" noChangeArrowheads="1"/>
          </p:cNvPicPr>
          <p:nvPr/>
        </p:nvPicPr>
        <p:blipFill>
          <a:blip r:embed="rId4" cstate="print"/>
          <a:srcRect/>
          <a:stretch>
            <a:fillRect/>
          </a:stretch>
        </p:blipFill>
        <p:spPr bwMode="auto">
          <a:xfrm>
            <a:off x="8036753" y="823"/>
            <a:ext cx="971550" cy="1368425"/>
          </a:xfrm>
          <a:prstGeom prst="rect">
            <a:avLst/>
          </a:prstGeom>
          <a:noFill/>
          <a:ln w="9525">
            <a:noFill/>
            <a:miter lim="800000"/>
            <a:headEnd/>
            <a:tailEnd/>
          </a:ln>
        </p:spPr>
      </p:pic>
      <p:graphicFrame>
        <p:nvGraphicFramePr>
          <p:cNvPr id="1026" name="Object 11"/>
          <p:cNvGraphicFramePr>
            <a:graphicFrameLocks noChangeAspect="1"/>
          </p:cNvGraphicFramePr>
          <p:nvPr/>
        </p:nvGraphicFramePr>
        <p:xfrm>
          <a:off x="179388" y="260350"/>
          <a:ext cx="1181100" cy="1181100"/>
        </p:xfrm>
        <a:graphic>
          <a:graphicData uri="http://schemas.openxmlformats.org/presentationml/2006/ole">
            <mc:AlternateContent xmlns:mc="http://schemas.openxmlformats.org/markup-compatibility/2006">
              <mc:Choice xmlns:v="urn:schemas-microsoft-com:vml" Requires="v">
                <p:oleObj spid="_x0000_s1037" r:id="rId5" imgW="1579680" imgH="1579680" progId="">
                  <p:embed/>
                </p:oleObj>
              </mc:Choice>
              <mc:Fallback>
                <p:oleObj r:id="rId5" imgW="1579680" imgH="1579680" progId="">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260350"/>
                        <a:ext cx="1181100"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 name="Group 61"/>
          <p:cNvGrpSpPr>
            <a:grpSpLocks noChangeAspect="1"/>
          </p:cNvGrpSpPr>
          <p:nvPr/>
        </p:nvGrpSpPr>
        <p:grpSpPr bwMode="auto">
          <a:xfrm>
            <a:off x="4283968" y="260648"/>
            <a:ext cx="1296143" cy="1296142"/>
            <a:chOff x="1298" y="1730"/>
            <a:chExt cx="1484" cy="1479"/>
          </a:xfrm>
        </p:grpSpPr>
        <p:grpSp>
          <p:nvGrpSpPr>
            <p:cNvPr id="8" name="Group 62"/>
            <p:cNvGrpSpPr>
              <a:grpSpLocks noChangeAspect="1"/>
            </p:cNvGrpSpPr>
            <p:nvPr/>
          </p:nvGrpSpPr>
          <p:grpSpPr bwMode="auto">
            <a:xfrm>
              <a:off x="1298" y="1730"/>
              <a:ext cx="1484" cy="1479"/>
              <a:chOff x="1298" y="1730"/>
              <a:chExt cx="1484" cy="1479"/>
            </a:xfrm>
          </p:grpSpPr>
          <p:sp>
            <p:nvSpPr>
              <p:cNvPr id="10" name="Freeform 63"/>
              <p:cNvSpPr>
                <a:spLocks noChangeAspect="1"/>
              </p:cNvSpPr>
              <p:nvPr/>
            </p:nvSpPr>
            <p:spPr bwMode="auto">
              <a:xfrm>
                <a:off x="1298" y="1730"/>
                <a:ext cx="1484" cy="1479"/>
              </a:xfrm>
              <a:custGeom>
                <a:avLst/>
                <a:gdLst>
                  <a:gd name="T0" fmla="*/ 0 w 16320"/>
                  <a:gd name="T1" fmla="*/ 0 h 16267"/>
                  <a:gd name="T2" fmla="*/ 0 w 16320"/>
                  <a:gd name="T3" fmla="*/ 0 h 16267"/>
                  <a:gd name="T4" fmla="*/ 0 w 16320"/>
                  <a:gd name="T5" fmla="*/ 0 h 16267"/>
                  <a:gd name="T6" fmla="*/ 0 w 16320"/>
                  <a:gd name="T7" fmla="*/ 0 h 16267"/>
                  <a:gd name="T8" fmla="*/ 0 w 16320"/>
                  <a:gd name="T9" fmla="*/ 0 h 16267"/>
                  <a:gd name="T10" fmla="*/ 0 w 16320"/>
                  <a:gd name="T11" fmla="*/ 0 h 16267"/>
                  <a:gd name="T12" fmla="*/ 0 w 16320"/>
                  <a:gd name="T13" fmla="*/ 0 h 16267"/>
                  <a:gd name="T14" fmla="*/ 0 w 16320"/>
                  <a:gd name="T15" fmla="*/ 0 h 16267"/>
                  <a:gd name="T16" fmla="*/ 0 w 16320"/>
                  <a:gd name="T17" fmla="*/ 0 h 16267"/>
                  <a:gd name="T18" fmla="*/ 0 w 16320"/>
                  <a:gd name="T19" fmla="*/ 0 h 16267"/>
                  <a:gd name="T20" fmla="*/ 0 w 16320"/>
                  <a:gd name="T21" fmla="*/ 0 h 16267"/>
                  <a:gd name="T22" fmla="*/ 0 w 16320"/>
                  <a:gd name="T23" fmla="*/ 0 h 16267"/>
                  <a:gd name="T24" fmla="*/ 0 w 16320"/>
                  <a:gd name="T25" fmla="*/ 0 h 16267"/>
                  <a:gd name="T26" fmla="*/ 0 w 16320"/>
                  <a:gd name="T27" fmla="*/ 0 h 16267"/>
                  <a:gd name="T28" fmla="*/ 0 w 16320"/>
                  <a:gd name="T29" fmla="*/ 0 h 16267"/>
                  <a:gd name="T30" fmla="*/ 0 w 16320"/>
                  <a:gd name="T31" fmla="*/ 0 h 16267"/>
                  <a:gd name="T32" fmla="*/ 0 w 16320"/>
                  <a:gd name="T33" fmla="*/ 0 h 16267"/>
                  <a:gd name="T34" fmla="*/ 0 w 16320"/>
                  <a:gd name="T35" fmla="*/ 0 h 16267"/>
                  <a:gd name="T36" fmla="*/ 0 w 16320"/>
                  <a:gd name="T37" fmla="*/ 0 h 16267"/>
                  <a:gd name="T38" fmla="*/ 0 w 16320"/>
                  <a:gd name="T39" fmla="*/ 0 h 16267"/>
                  <a:gd name="T40" fmla="*/ 0 w 16320"/>
                  <a:gd name="T41" fmla="*/ 0 h 16267"/>
                  <a:gd name="T42" fmla="*/ 0 w 16320"/>
                  <a:gd name="T43" fmla="*/ 0 h 16267"/>
                  <a:gd name="T44" fmla="*/ 0 w 16320"/>
                  <a:gd name="T45" fmla="*/ 0 h 16267"/>
                  <a:gd name="T46" fmla="*/ 0 w 16320"/>
                  <a:gd name="T47" fmla="*/ 0 h 16267"/>
                  <a:gd name="T48" fmla="*/ 0 w 16320"/>
                  <a:gd name="T49" fmla="*/ 0 h 16267"/>
                  <a:gd name="T50" fmla="*/ 0 w 16320"/>
                  <a:gd name="T51" fmla="*/ 0 h 16267"/>
                  <a:gd name="T52" fmla="*/ 0 w 16320"/>
                  <a:gd name="T53" fmla="*/ 0 h 16267"/>
                  <a:gd name="T54" fmla="*/ 0 w 16320"/>
                  <a:gd name="T55" fmla="*/ 0 h 16267"/>
                  <a:gd name="T56" fmla="*/ 0 w 16320"/>
                  <a:gd name="T57" fmla="*/ 0 h 16267"/>
                  <a:gd name="T58" fmla="*/ 0 w 16320"/>
                  <a:gd name="T59" fmla="*/ 0 h 16267"/>
                  <a:gd name="T60" fmla="*/ 0 w 16320"/>
                  <a:gd name="T61" fmla="*/ 0 h 16267"/>
                  <a:gd name="T62" fmla="*/ 0 w 16320"/>
                  <a:gd name="T63" fmla="*/ 0 h 16267"/>
                  <a:gd name="T64" fmla="*/ 0 w 16320"/>
                  <a:gd name="T65" fmla="*/ 0 h 16267"/>
                  <a:gd name="T66" fmla="*/ 0 w 16320"/>
                  <a:gd name="T67" fmla="*/ 0 h 16267"/>
                  <a:gd name="T68" fmla="*/ 0 w 16320"/>
                  <a:gd name="T69" fmla="*/ 0 h 16267"/>
                  <a:gd name="T70" fmla="*/ 0 w 16320"/>
                  <a:gd name="T71" fmla="*/ 0 h 16267"/>
                  <a:gd name="T72" fmla="*/ 0 w 16320"/>
                  <a:gd name="T73" fmla="*/ 0 h 16267"/>
                  <a:gd name="T74" fmla="*/ 0 w 16320"/>
                  <a:gd name="T75" fmla="*/ 0 h 16267"/>
                  <a:gd name="T76" fmla="*/ 0 w 16320"/>
                  <a:gd name="T77" fmla="*/ 0 h 16267"/>
                  <a:gd name="T78" fmla="*/ 0 w 16320"/>
                  <a:gd name="T79" fmla="*/ 0 h 16267"/>
                  <a:gd name="T80" fmla="*/ 0 w 16320"/>
                  <a:gd name="T81" fmla="*/ 0 h 16267"/>
                  <a:gd name="T82" fmla="*/ 0 w 16320"/>
                  <a:gd name="T83" fmla="*/ 0 h 16267"/>
                  <a:gd name="T84" fmla="*/ 0 w 16320"/>
                  <a:gd name="T85" fmla="*/ 0 h 1626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6320"/>
                  <a:gd name="T130" fmla="*/ 0 h 16267"/>
                  <a:gd name="T131" fmla="*/ 16320 w 16320"/>
                  <a:gd name="T132" fmla="*/ 16267 h 1626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6320" h="16267">
                    <a:moveTo>
                      <a:pt x="8160" y="0"/>
                    </a:moveTo>
                    <a:lnTo>
                      <a:pt x="8578" y="12"/>
                    </a:lnTo>
                    <a:lnTo>
                      <a:pt x="8993" y="43"/>
                    </a:lnTo>
                    <a:lnTo>
                      <a:pt x="9400" y="95"/>
                    </a:lnTo>
                    <a:lnTo>
                      <a:pt x="9801" y="167"/>
                    </a:lnTo>
                    <a:lnTo>
                      <a:pt x="10195" y="257"/>
                    </a:lnTo>
                    <a:lnTo>
                      <a:pt x="10582" y="367"/>
                    </a:lnTo>
                    <a:lnTo>
                      <a:pt x="10961" y="496"/>
                    </a:lnTo>
                    <a:lnTo>
                      <a:pt x="11331" y="642"/>
                    </a:lnTo>
                    <a:lnTo>
                      <a:pt x="11692" y="805"/>
                    </a:lnTo>
                    <a:lnTo>
                      <a:pt x="12044" y="985"/>
                    </a:lnTo>
                    <a:lnTo>
                      <a:pt x="12386" y="1181"/>
                    </a:lnTo>
                    <a:lnTo>
                      <a:pt x="12716" y="1393"/>
                    </a:lnTo>
                    <a:lnTo>
                      <a:pt x="13037" y="1621"/>
                    </a:lnTo>
                    <a:lnTo>
                      <a:pt x="13346" y="1862"/>
                    </a:lnTo>
                    <a:lnTo>
                      <a:pt x="13641" y="2118"/>
                    </a:lnTo>
                    <a:lnTo>
                      <a:pt x="13926" y="2387"/>
                    </a:lnTo>
                    <a:lnTo>
                      <a:pt x="14196" y="2671"/>
                    </a:lnTo>
                    <a:lnTo>
                      <a:pt x="14452" y="2965"/>
                    </a:lnTo>
                    <a:lnTo>
                      <a:pt x="14695" y="3273"/>
                    </a:lnTo>
                    <a:lnTo>
                      <a:pt x="14923" y="3592"/>
                    </a:lnTo>
                    <a:lnTo>
                      <a:pt x="15136" y="3922"/>
                    </a:lnTo>
                    <a:lnTo>
                      <a:pt x="15332" y="4262"/>
                    </a:lnTo>
                    <a:lnTo>
                      <a:pt x="15513" y="4613"/>
                    </a:lnTo>
                    <a:lnTo>
                      <a:pt x="15677" y="4973"/>
                    </a:lnTo>
                    <a:lnTo>
                      <a:pt x="15823" y="5342"/>
                    </a:lnTo>
                    <a:lnTo>
                      <a:pt x="15952" y="5719"/>
                    </a:lnTo>
                    <a:lnTo>
                      <a:pt x="16063" y="6106"/>
                    </a:lnTo>
                    <a:lnTo>
                      <a:pt x="16154" y="6498"/>
                    </a:lnTo>
                    <a:lnTo>
                      <a:pt x="16225" y="6898"/>
                    </a:lnTo>
                    <a:lnTo>
                      <a:pt x="16278" y="7304"/>
                    </a:lnTo>
                    <a:lnTo>
                      <a:pt x="16309" y="7716"/>
                    </a:lnTo>
                    <a:lnTo>
                      <a:pt x="16320" y="8134"/>
                    </a:lnTo>
                    <a:lnTo>
                      <a:pt x="16309" y="8551"/>
                    </a:lnTo>
                    <a:lnTo>
                      <a:pt x="16278" y="8963"/>
                    </a:lnTo>
                    <a:lnTo>
                      <a:pt x="16225" y="9369"/>
                    </a:lnTo>
                    <a:lnTo>
                      <a:pt x="16154" y="9769"/>
                    </a:lnTo>
                    <a:lnTo>
                      <a:pt x="16063" y="10161"/>
                    </a:lnTo>
                    <a:lnTo>
                      <a:pt x="15952" y="10548"/>
                    </a:lnTo>
                    <a:lnTo>
                      <a:pt x="15823" y="10925"/>
                    </a:lnTo>
                    <a:lnTo>
                      <a:pt x="15677" y="11294"/>
                    </a:lnTo>
                    <a:lnTo>
                      <a:pt x="15513" y="11654"/>
                    </a:lnTo>
                    <a:lnTo>
                      <a:pt x="15332" y="12005"/>
                    </a:lnTo>
                    <a:lnTo>
                      <a:pt x="15136" y="12345"/>
                    </a:lnTo>
                    <a:lnTo>
                      <a:pt x="14923" y="12676"/>
                    </a:lnTo>
                    <a:lnTo>
                      <a:pt x="14695" y="12994"/>
                    </a:lnTo>
                    <a:lnTo>
                      <a:pt x="14452" y="13302"/>
                    </a:lnTo>
                    <a:lnTo>
                      <a:pt x="14196" y="13597"/>
                    </a:lnTo>
                    <a:lnTo>
                      <a:pt x="13926" y="13880"/>
                    </a:lnTo>
                    <a:lnTo>
                      <a:pt x="13641" y="14149"/>
                    </a:lnTo>
                    <a:lnTo>
                      <a:pt x="13346" y="14405"/>
                    </a:lnTo>
                    <a:lnTo>
                      <a:pt x="13037" y="14646"/>
                    </a:lnTo>
                    <a:lnTo>
                      <a:pt x="12716" y="14874"/>
                    </a:lnTo>
                    <a:lnTo>
                      <a:pt x="12386" y="15086"/>
                    </a:lnTo>
                    <a:lnTo>
                      <a:pt x="12044" y="15282"/>
                    </a:lnTo>
                    <a:lnTo>
                      <a:pt x="11692" y="15462"/>
                    </a:lnTo>
                    <a:lnTo>
                      <a:pt x="11331" y="15625"/>
                    </a:lnTo>
                    <a:lnTo>
                      <a:pt x="10961" y="15771"/>
                    </a:lnTo>
                    <a:lnTo>
                      <a:pt x="10582" y="15900"/>
                    </a:lnTo>
                    <a:lnTo>
                      <a:pt x="10195" y="16010"/>
                    </a:lnTo>
                    <a:lnTo>
                      <a:pt x="9801" y="16100"/>
                    </a:lnTo>
                    <a:lnTo>
                      <a:pt x="9400" y="16172"/>
                    </a:lnTo>
                    <a:lnTo>
                      <a:pt x="8993" y="16224"/>
                    </a:lnTo>
                    <a:lnTo>
                      <a:pt x="8578" y="16255"/>
                    </a:lnTo>
                    <a:lnTo>
                      <a:pt x="8160" y="16267"/>
                    </a:lnTo>
                    <a:lnTo>
                      <a:pt x="7742" y="16255"/>
                    </a:lnTo>
                    <a:lnTo>
                      <a:pt x="7327" y="16224"/>
                    </a:lnTo>
                    <a:lnTo>
                      <a:pt x="6920" y="16172"/>
                    </a:lnTo>
                    <a:lnTo>
                      <a:pt x="6519" y="16100"/>
                    </a:lnTo>
                    <a:lnTo>
                      <a:pt x="6125" y="16010"/>
                    </a:lnTo>
                    <a:lnTo>
                      <a:pt x="5738" y="15900"/>
                    </a:lnTo>
                    <a:lnTo>
                      <a:pt x="5359" y="15771"/>
                    </a:lnTo>
                    <a:lnTo>
                      <a:pt x="4989" y="15625"/>
                    </a:lnTo>
                    <a:lnTo>
                      <a:pt x="4628" y="15462"/>
                    </a:lnTo>
                    <a:lnTo>
                      <a:pt x="4276" y="15282"/>
                    </a:lnTo>
                    <a:lnTo>
                      <a:pt x="3934" y="15086"/>
                    </a:lnTo>
                    <a:lnTo>
                      <a:pt x="3603" y="14874"/>
                    </a:lnTo>
                    <a:lnTo>
                      <a:pt x="3283" y="14646"/>
                    </a:lnTo>
                    <a:lnTo>
                      <a:pt x="2974" y="14405"/>
                    </a:lnTo>
                    <a:lnTo>
                      <a:pt x="2678" y="14149"/>
                    </a:lnTo>
                    <a:lnTo>
                      <a:pt x="2394" y="13880"/>
                    </a:lnTo>
                    <a:lnTo>
                      <a:pt x="2124" y="13597"/>
                    </a:lnTo>
                    <a:lnTo>
                      <a:pt x="1868" y="13302"/>
                    </a:lnTo>
                    <a:lnTo>
                      <a:pt x="1625" y="12994"/>
                    </a:lnTo>
                    <a:lnTo>
                      <a:pt x="1397" y="12676"/>
                    </a:lnTo>
                    <a:lnTo>
                      <a:pt x="1184" y="12345"/>
                    </a:lnTo>
                    <a:lnTo>
                      <a:pt x="988" y="12005"/>
                    </a:lnTo>
                    <a:lnTo>
                      <a:pt x="807" y="11654"/>
                    </a:lnTo>
                    <a:lnTo>
                      <a:pt x="643" y="11294"/>
                    </a:lnTo>
                    <a:lnTo>
                      <a:pt x="497" y="10925"/>
                    </a:lnTo>
                    <a:lnTo>
                      <a:pt x="368" y="10548"/>
                    </a:lnTo>
                    <a:lnTo>
                      <a:pt x="257" y="10161"/>
                    </a:lnTo>
                    <a:lnTo>
                      <a:pt x="166" y="9769"/>
                    </a:lnTo>
                    <a:lnTo>
                      <a:pt x="95" y="9369"/>
                    </a:lnTo>
                    <a:lnTo>
                      <a:pt x="42" y="8963"/>
                    </a:lnTo>
                    <a:lnTo>
                      <a:pt x="11" y="8551"/>
                    </a:lnTo>
                    <a:lnTo>
                      <a:pt x="0" y="8134"/>
                    </a:lnTo>
                    <a:lnTo>
                      <a:pt x="11" y="7716"/>
                    </a:lnTo>
                    <a:lnTo>
                      <a:pt x="42" y="7304"/>
                    </a:lnTo>
                    <a:lnTo>
                      <a:pt x="95" y="6898"/>
                    </a:lnTo>
                    <a:lnTo>
                      <a:pt x="166" y="6498"/>
                    </a:lnTo>
                    <a:lnTo>
                      <a:pt x="257" y="6106"/>
                    </a:lnTo>
                    <a:lnTo>
                      <a:pt x="368" y="5719"/>
                    </a:lnTo>
                    <a:lnTo>
                      <a:pt x="497" y="5342"/>
                    </a:lnTo>
                    <a:lnTo>
                      <a:pt x="643" y="4973"/>
                    </a:lnTo>
                    <a:lnTo>
                      <a:pt x="807" y="4613"/>
                    </a:lnTo>
                    <a:lnTo>
                      <a:pt x="988" y="4262"/>
                    </a:lnTo>
                    <a:lnTo>
                      <a:pt x="1184" y="3922"/>
                    </a:lnTo>
                    <a:lnTo>
                      <a:pt x="1397" y="3592"/>
                    </a:lnTo>
                    <a:lnTo>
                      <a:pt x="1625" y="3273"/>
                    </a:lnTo>
                    <a:lnTo>
                      <a:pt x="1868" y="2965"/>
                    </a:lnTo>
                    <a:lnTo>
                      <a:pt x="2124" y="2671"/>
                    </a:lnTo>
                    <a:lnTo>
                      <a:pt x="2394" y="2387"/>
                    </a:lnTo>
                    <a:lnTo>
                      <a:pt x="2678" y="2118"/>
                    </a:lnTo>
                    <a:lnTo>
                      <a:pt x="2974" y="1862"/>
                    </a:lnTo>
                    <a:lnTo>
                      <a:pt x="3283" y="1621"/>
                    </a:lnTo>
                    <a:lnTo>
                      <a:pt x="3603" y="1393"/>
                    </a:lnTo>
                    <a:lnTo>
                      <a:pt x="3934" y="1181"/>
                    </a:lnTo>
                    <a:lnTo>
                      <a:pt x="4276" y="985"/>
                    </a:lnTo>
                    <a:lnTo>
                      <a:pt x="4628" y="805"/>
                    </a:lnTo>
                    <a:lnTo>
                      <a:pt x="4989" y="642"/>
                    </a:lnTo>
                    <a:lnTo>
                      <a:pt x="5359" y="496"/>
                    </a:lnTo>
                    <a:lnTo>
                      <a:pt x="5738" y="367"/>
                    </a:lnTo>
                    <a:lnTo>
                      <a:pt x="6125" y="257"/>
                    </a:lnTo>
                    <a:lnTo>
                      <a:pt x="6519" y="167"/>
                    </a:lnTo>
                    <a:lnTo>
                      <a:pt x="6920" y="95"/>
                    </a:lnTo>
                    <a:lnTo>
                      <a:pt x="7327" y="43"/>
                    </a:lnTo>
                    <a:lnTo>
                      <a:pt x="7742" y="12"/>
                    </a:lnTo>
                    <a:lnTo>
                      <a:pt x="8160" y="0"/>
                    </a:lnTo>
                    <a:close/>
                  </a:path>
                </a:pathLst>
              </a:custGeom>
              <a:solidFill>
                <a:srgbClr val="FAFFFF"/>
              </a:solidFill>
              <a:ln w="9525">
                <a:noFill/>
                <a:round/>
                <a:headEnd/>
                <a:tailEnd/>
              </a:ln>
            </p:spPr>
            <p:txBody>
              <a:bodyPr/>
              <a:lstStyle/>
              <a:p>
                <a:endParaRPr lang="cs-CZ"/>
              </a:p>
            </p:txBody>
          </p:sp>
          <p:grpSp>
            <p:nvGrpSpPr>
              <p:cNvPr id="11" name="Group 64"/>
              <p:cNvGrpSpPr>
                <a:grpSpLocks noChangeAspect="1"/>
              </p:cNvGrpSpPr>
              <p:nvPr/>
            </p:nvGrpSpPr>
            <p:grpSpPr bwMode="auto">
              <a:xfrm>
                <a:off x="1344" y="1793"/>
                <a:ext cx="1374" cy="1353"/>
                <a:chOff x="1344" y="1793"/>
                <a:chExt cx="1374" cy="1353"/>
              </a:xfrm>
            </p:grpSpPr>
            <p:grpSp>
              <p:nvGrpSpPr>
                <p:cNvPr id="12" name="Group 65"/>
                <p:cNvGrpSpPr>
                  <a:grpSpLocks noChangeAspect="1"/>
                </p:cNvGrpSpPr>
                <p:nvPr/>
              </p:nvGrpSpPr>
              <p:grpSpPr bwMode="auto">
                <a:xfrm>
                  <a:off x="1344" y="1793"/>
                  <a:ext cx="1374" cy="1353"/>
                  <a:chOff x="1344" y="1793"/>
                  <a:chExt cx="1374" cy="1353"/>
                </a:xfrm>
              </p:grpSpPr>
              <p:sp>
                <p:nvSpPr>
                  <p:cNvPr id="15" name="Freeform 66"/>
                  <p:cNvSpPr>
                    <a:spLocks noChangeAspect="1"/>
                  </p:cNvSpPr>
                  <p:nvPr/>
                </p:nvSpPr>
                <p:spPr bwMode="auto">
                  <a:xfrm>
                    <a:off x="1395" y="2587"/>
                    <a:ext cx="38" cy="37"/>
                  </a:xfrm>
                  <a:custGeom>
                    <a:avLst/>
                    <a:gdLst>
                      <a:gd name="T0" fmla="*/ 0 w 411"/>
                      <a:gd name="T1" fmla="*/ 0 h 407"/>
                      <a:gd name="T2" fmla="*/ 0 w 411"/>
                      <a:gd name="T3" fmla="*/ 0 h 407"/>
                      <a:gd name="T4" fmla="*/ 0 w 411"/>
                      <a:gd name="T5" fmla="*/ 0 h 407"/>
                      <a:gd name="T6" fmla="*/ 0 w 411"/>
                      <a:gd name="T7" fmla="*/ 0 h 407"/>
                      <a:gd name="T8" fmla="*/ 0 w 411"/>
                      <a:gd name="T9" fmla="*/ 0 h 407"/>
                      <a:gd name="T10" fmla="*/ 0 w 411"/>
                      <a:gd name="T11" fmla="*/ 0 h 407"/>
                      <a:gd name="T12" fmla="*/ 0 w 411"/>
                      <a:gd name="T13" fmla="*/ 0 h 407"/>
                      <a:gd name="T14" fmla="*/ 0 w 411"/>
                      <a:gd name="T15" fmla="*/ 0 h 407"/>
                      <a:gd name="T16" fmla="*/ 0 w 411"/>
                      <a:gd name="T17" fmla="*/ 0 h 407"/>
                      <a:gd name="T18" fmla="*/ 0 w 411"/>
                      <a:gd name="T19" fmla="*/ 0 h 407"/>
                      <a:gd name="T20" fmla="*/ 0 w 411"/>
                      <a:gd name="T21" fmla="*/ 0 h 407"/>
                      <a:gd name="T22" fmla="*/ 0 w 411"/>
                      <a:gd name="T23" fmla="*/ 0 h 407"/>
                      <a:gd name="T24" fmla="*/ 0 w 411"/>
                      <a:gd name="T25" fmla="*/ 0 h 407"/>
                      <a:gd name="T26" fmla="*/ 0 w 411"/>
                      <a:gd name="T27" fmla="*/ 0 h 407"/>
                      <a:gd name="T28" fmla="*/ 0 w 411"/>
                      <a:gd name="T29" fmla="*/ 0 h 407"/>
                      <a:gd name="T30" fmla="*/ 0 w 411"/>
                      <a:gd name="T31" fmla="*/ 0 h 407"/>
                      <a:gd name="T32" fmla="*/ 0 w 411"/>
                      <a:gd name="T33" fmla="*/ 0 h 407"/>
                      <a:gd name="T34" fmla="*/ 0 w 411"/>
                      <a:gd name="T35" fmla="*/ 0 h 407"/>
                      <a:gd name="T36" fmla="*/ 0 w 411"/>
                      <a:gd name="T37" fmla="*/ 0 h 407"/>
                      <a:gd name="T38" fmla="*/ 0 w 411"/>
                      <a:gd name="T39" fmla="*/ 0 h 407"/>
                      <a:gd name="T40" fmla="*/ 0 w 411"/>
                      <a:gd name="T41" fmla="*/ 0 h 407"/>
                      <a:gd name="T42" fmla="*/ 0 w 411"/>
                      <a:gd name="T43" fmla="*/ 0 h 407"/>
                      <a:gd name="T44" fmla="*/ 0 w 411"/>
                      <a:gd name="T45" fmla="*/ 0 h 407"/>
                      <a:gd name="T46" fmla="*/ 0 w 411"/>
                      <a:gd name="T47" fmla="*/ 0 h 407"/>
                      <a:gd name="T48" fmla="*/ 0 w 411"/>
                      <a:gd name="T49" fmla="*/ 0 h 407"/>
                      <a:gd name="T50" fmla="*/ 0 w 411"/>
                      <a:gd name="T51" fmla="*/ 0 h 407"/>
                      <a:gd name="T52" fmla="*/ 0 w 411"/>
                      <a:gd name="T53" fmla="*/ 0 h 407"/>
                      <a:gd name="T54" fmla="*/ 0 w 411"/>
                      <a:gd name="T55" fmla="*/ 0 h 407"/>
                      <a:gd name="T56" fmla="*/ 0 w 411"/>
                      <a:gd name="T57" fmla="*/ 0 h 407"/>
                      <a:gd name="T58" fmla="*/ 0 w 411"/>
                      <a:gd name="T59" fmla="*/ 0 h 407"/>
                      <a:gd name="T60" fmla="*/ 0 w 411"/>
                      <a:gd name="T61" fmla="*/ 0 h 407"/>
                      <a:gd name="T62" fmla="*/ 0 w 411"/>
                      <a:gd name="T63" fmla="*/ 0 h 407"/>
                      <a:gd name="T64" fmla="*/ 0 w 411"/>
                      <a:gd name="T65" fmla="*/ 0 h 407"/>
                      <a:gd name="T66" fmla="*/ 0 w 411"/>
                      <a:gd name="T67" fmla="*/ 0 h 407"/>
                      <a:gd name="T68" fmla="*/ 0 w 411"/>
                      <a:gd name="T69" fmla="*/ 0 h 407"/>
                      <a:gd name="T70" fmla="*/ 0 w 411"/>
                      <a:gd name="T71" fmla="*/ 0 h 407"/>
                      <a:gd name="T72" fmla="*/ 0 w 411"/>
                      <a:gd name="T73" fmla="*/ 0 h 407"/>
                      <a:gd name="T74" fmla="*/ 0 w 411"/>
                      <a:gd name="T75" fmla="*/ 0 h 407"/>
                      <a:gd name="T76" fmla="*/ 0 w 411"/>
                      <a:gd name="T77" fmla="*/ 0 h 407"/>
                      <a:gd name="T78" fmla="*/ 0 w 411"/>
                      <a:gd name="T79" fmla="*/ 0 h 40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11"/>
                      <a:gd name="T121" fmla="*/ 0 h 407"/>
                      <a:gd name="T122" fmla="*/ 411 w 411"/>
                      <a:gd name="T123" fmla="*/ 407 h 407"/>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11" h="407">
                        <a:moveTo>
                          <a:pt x="205" y="0"/>
                        </a:moveTo>
                        <a:lnTo>
                          <a:pt x="215" y="0"/>
                        </a:lnTo>
                        <a:lnTo>
                          <a:pt x="226" y="1"/>
                        </a:lnTo>
                        <a:lnTo>
                          <a:pt x="236" y="2"/>
                        </a:lnTo>
                        <a:lnTo>
                          <a:pt x="246" y="4"/>
                        </a:lnTo>
                        <a:lnTo>
                          <a:pt x="266" y="10"/>
                        </a:lnTo>
                        <a:lnTo>
                          <a:pt x="285" y="17"/>
                        </a:lnTo>
                        <a:lnTo>
                          <a:pt x="302" y="25"/>
                        </a:lnTo>
                        <a:lnTo>
                          <a:pt x="320" y="35"/>
                        </a:lnTo>
                        <a:lnTo>
                          <a:pt x="336" y="47"/>
                        </a:lnTo>
                        <a:lnTo>
                          <a:pt x="350" y="59"/>
                        </a:lnTo>
                        <a:lnTo>
                          <a:pt x="364" y="75"/>
                        </a:lnTo>
                        <a:lnTo>
                          <a:pt x="375" y="90"/>
                        </a:lnTo>
                        <a:lnTo>
                          <a:pt x="386" y="106"/>
                        </a:lnTo>
                        <a:lnTo>
                          <a:pt x="394" y="125"/>
                        </a:lnTo>
                        <a:lnTo>
                          <a:pt x="402" y="143"/>
                        </a:lnTo>
                        <a:lnTo>
                          <a:pt x="407" y="162"/>
                        </a:lnTo>
                        <a:lnTo>
                          <a:pt x="409" y="173"/>
                        </a:lnTo>
                        <a:lnTo>
                          <a:pt x="410" y="183"/>
                        </a:lnTo>
                        <a:lnTo>
                          <a:pt x="411" y="193"/>
                        </a:lnTo>
                        <a:lnTo>
                          <a:pt x="411" y="203"/>
                        </a:lnTo>
                        <a:lnTo>
                          <a:pt x="411" y="214"/>
                        </a:lnTo>
                        <a:lnTo>
                          <a:pt x="410" y="225"/>
                        </a:lnTo>
                        <a:lnTo>
                          <a:pt x="409" y="235"/>
                        </a:lnTo>
                        <a:lnTo>
                          <a:pt x="407" y="244"/>
                        </a:lnTo>
                        <a:lnTo>
                          <a:pt x="402" y="264"/>
                        </a:lnTo>
                        <a:lnTo>
                          <a:pt x="394" y="283"/>
                        </a:lnTo>
                        <a:lnTo>
                          <a:pt x="386" y="300"/>
                        </a:lnTo>
                        <a:lnTo>
                          <a:pt x="375" y="317"/>
                        </a:lnTo>
                        <a:lnTo>
                          <a:pt x="364" y="333"/>
                        </a:lnTo>
                        <a:lnTo>
                          <a:pt x="350" y="347"/>
                        </a:lnTo>
                        <a:lnTo>
                          <a:pt x="336" y="360"/>
                        </a:lnTo>
                        <a:lnTo>
                          <a:pt x="320" y="373"/>
                        </a:lnTo>
                        <a:lnTo>
                          <a:pt x="302" y="383"/>
                        </a:lnTo>
                        <a:lnTo>
                          <a:pt x="285" y="391"/>
                        </a:lnTo>
                        <a:lnTo>
                          <a:pt x="266" y="398"/>
                        </a:lnTo>
                        <a:lnTo>
                          <a:pt x="246" y="403"/>
                        </a:lnTo>
                        <a:lnTo>
                          <a:pt x="236" y="405"/>
                        </a:lnTo>
                        <a:lnTo>
                          <a:pt x="226" y="406"/>
                        </a:lnTo>
                        <a:lnTo>
                          <a:pt x="215" y="407"/>
                        </a:lnTo>
                        <a:lnTo>
                          <a:pt x="205" y="407"/>
                        </a:lnTo>
                        <a:lnTo>
                          <a:pt x="194" y="407"/>
                        </a:lnTo>
                        <a:lnTo>
                          <a:pt x="184" y="406"/>
                        </a:lnTo>
                        <a:lnTo>
                          <a:pt x="173" y="405"/>
                        </a:lnTo>
                        <a:lnTo>
                          <a:pt x="163" y="403"/>
                        </a:lnTo>
                        <a:lnTo>
                          <a:pt x="144" y="398"/>
                        </a:lnTo>
                        <a:lnTo>
                          <a:pt x="125" y="391"/>
                        </a:lnTo>
                        <a:lnTo>
                          <a:pt x="107" y="383"/>
                        </a:lnTo>
                        <a:lnTo>
                          <a:pt x="90" y="373"/>
                        </a:lnTo>
                        <a:lnTo>
                          <a:pt x="74" y="360"/>
                        </a:lnTo>
                        <a:lnTo>
                          <a:pt x="60" y="347"/>
                        </a:lnTo>
                        <a:lnTo>
                          <a:pt x="47" y="333"/>
                        </a:lnTo>
                        <a:lnTo>
                          <a:pt x="34" y="317"/>
                        </a:lnTo>
                        <a:lnTo>
                          <a:pt x="24" y="300"/>
                        </a:lnTo>
                        <a:lnTo>
                          <a:pt x="15" y="283"/>
                        </a:lnTo>
                        <a:lnTo>
                          <a:pt x="9" y="264"/>
                        </a:lnTo>
                        <a:lnTo>
                          <a:pt x="4" y="244"/>
                        </a:lnTo>
                        <a:lnTo>
                          <a:pt x="2" y="235"/>
                        </a:lnTo>
                        <a:lnTo>
                          <a:pt x="1" y="225"/>
                        </a:lnTo>
                        <a:lnTo>
                          <a:pt x="0" y="214"/>
                        </a:lnTo>
                        <a:lnTo>
                          <a:pt x="0" y="203"/>
                        </a:lnTo>
                        <a:lnTo>
                          <a:pt x="0" y="193"/>
                        </a:lnTo>
                        <a:lnTo>
                          <a:pt x="1" y="183"/>
                        </a:lnTo>
                        <a:lnTo>
                          <a:pt x="2" y="173"/>
                        </a:lnTo>
                        <a:lnTo>
                          <a:pt x="4" y="162"/>
                        </a:lnTo>
                        <a:lnTo>
                          <a:pt x="9" y="143"/>
                        </a:lnTo>
                        <a:lnTo>
                          <a:pt x="15" y="125"/>
                        </a:lnTo>
                        <a:lnTo>
                          <a:pt x="24" y="106"/>
                        </a:lnTo>
                        <a:lnTo>
                          <a:pt x="34" y="90"/>
                        </a:lnTo>
                        <a:lnTo>
                          <a:pt x="47" y="75"/>
                        </a:lnTo>
                        <a:lnTo>
                          <a:pt x="60" y="59"/>
                        </a:lnTo>
                        <a:lnTo>
                          <a:pt x="74" y="47"/>
                        </a:lnTo>
                        <a:lnTo>
                          <a:pt x="90" y="35"/>
                        </a:lnTo>
                        <a:lnTo>
                          <a:pt x="107" y="25"/>
                        </a:lnTo>
                        <a:lnTo>
                          <a:pt x="125" y="17"/>
                        </a:lnTo>
                        <a:lnTo>
                          <a:pt x="144" y="10"/>
                        </a:lnTo>
                        <a:lnTo>
                          <a:pt x="163" y="4"/>
                        </a:lnTo>
                        <a:lnTo>
                          <a:pt x="173" y="2"/>
                        </a:lnTo>
                        <a:lnTo>
                          <a:pt x="184" y="1"/>
                        </a:lnTo>
                        <a:lnTo>
                          <a:pt x="194" y="0"/>
                        </a:lnTo>
                        <a:lnTo>
                          <a:pt x="205" y="0"/>
                        </a:lnTo>
                        <a:close/>
                      </a:path>
                    </a:pathLst>
                  </a:custGeom>
                  <a:solidFill>
                    <a:srgbClr val="274084"/>
                  </a:solidFill>
                  <a:ln w="9525">
                    <a:noFill/>
                    <a:round/>
                    <a:headEnd/>
                    <a:tailEnd/>
                  </a:ln>
                </p:spPr>
                <p:txBody>
                  <a:bodyPr/>
                  <a:lstStyle/>
                  <a:p>
                    <a:endParaRPr lang="cs-CZ"/>
                  </a:p>
                </p:txBody>
              </p:sp>
              <p:sp>
                <p:nvSpPr>
                  <p:cNvPr id="16" name="Freeform 67"/>
                  <p:cNvSpPr>
                    <a:spLocks noChangeAspect="1"/>
                  </p:cNvSpPr>
                  <p:nvPr/>
                </p:nvSpPr>
                <p:spPr bwMode="auto">
                  <a:xfrm>
                    <a:off x="2640" y="2583"/>
                    <a:ext cx="37" cy="37"/>
                  </a:xfrm>
                  <a:custGeom>
                    <a:avLst/>
                    <a:gdLst>
                      <a:gd name="T0" fmla="*/ 0 w 413"/>
                      <a:gd name="T1" fmla="*/ 0 h 407"/>
                      <a:gd name="T2" fmla="*/ 0 w 413"/>
                      <a:gd name="T3" fmla="*/ 0 h 407"/>
                      <a:gd name="T4" fmla="*/ 0 w 413"/>
                      <a:gd name="T5" fmla="*/ 0 h 407"/>
                      <a:gd name="T6" fmla="*/ 0 w 413"/>
                      <a:gd name="T7" fmla="*/ 0 h 407"/>
                      <a:gd name="T8" fmla="*/ 0 w 413"/>
                      <a:gd name="T9" fmla="*/ 0 h 407"/>
                      <a:gd name="T10" fmla="*/ 0 w 413"/>
                      <a:gd name="T11" fmla="*/ 0 h 407"/>
                      <a:gd name="T12" fmla="*/ 0 w 413"/>
                      <a:gd name="T13" fmla="*/ 0 h 407"/>
                      <a:gd name="T14" fmla="*/ 0 w 413"/>
                      <a:gd name="T15" fmla="*/ 0 h 407"/>
                      <a:gd name="T16" fmla="*/ 0 w 413"/>
                      <a:gd name="T17" fmla="*/ 0 h 407"/>
                      <a:gd name="T18" fmla="*/ 0 w 413"/>
                      <a:gd name="T19" fmla="*/ 0 h 407"/>
                      <a:gd name="T20" fmla="*/ 0 w 413"/>
                      <a:gd name="T21" fmla="*/ 0 h 407"/>
                      <a:gd name="T22" fmla="*/ 0 w 413"/>
                      <a:gd name="T23" fmla="*/ 0 h 407"/>
                      <a:gd name="T24" fmla="*/ 0 w 413"/>
                      <a:gd name="T25" fmla="*/ 0 h 407"/>
                      <a:gd name="T26" fmla="*/ 0 w 413"/>
                      <a:gd name="T27" fmla="*/ 0 h 407"/>
                      <a:gd name="T28" fmla="*/ 0 w 413"/>
                      <a:gd name="T29" fmla="*/ 0 h 407"/>
                      <a:gd name="T30" fmla="*/ 0 w 413"/>
                      <a:gd name="T31" fmla="*/ 0 h 407"/>
                      <a:gd name="T32" fmla="*/ 0 w 413"/>
                      <a:gd name="T33" fmla="*/ 0 h 407"/>
                      <a:gd name="T34" fmla="*/ 0 w 413"/>
                      <a:gd name="T35" fmla="*/ 0 h 407"/>
                      <a:gd name="T36" fmla="*/ 0 w 413"/>
                      <a:gd name="T37" fmla="*/ 0 h 407"/>
                      <a:gd name="T38" fmla="*/ 0 w 413"/>
                      <a:gd name="T39" fmla="*/ 0 h 407"/>
                      <a:gd name="T40" fmla="*/ 0 w 413"/>
                      <a:gd name="T41" fmla="*/ 0 h 407"/>
                      <a:gd name="T42" fmla="*/ 0 w 413"/>
                      <a:gd name="T43" fmla="*/ 0 h 407"/>
                      <a:gd name="T44" fmla="*/ 0 w 413"/>
                      <a:gd name="T45" fmla="*/ 0 h 407"/>
                      <a:gd name="T46" fmla="*/ 0 w 413"/>
                      <a:gd name="T47" fmla="*/ 0 h 407"/>
                      <a:gd name="T48" fmla="*/ 0 w 413"/>
                      <a:gd name="T49" fmla="*/ 0 h 407"/>
                      <a:gd name="T50" fmla="*/ 0 w 413"/>
                      <a:gd name="T51" fmla="*/ 0 h 407"/>
                      <a:gd name="T52" fmla="*/ 0 w 413"/>
                      <a:gd name="T53" fmla="*/ 0 h 407"/>
                      <a:gd name="T54" fmla="*/ 0 w 413"/>
                      <a:gd name="T55" fmla="*/ 0 h 407"/>
                      <a:gd name="T56" fmla="*/ 0 w 413"/>
                      <a:gd name="T57" fmla="*/ 0 h 407"/>
                      <a:gd name="T58" fmla="*/ 0 w 413"/>
                      <a:gd name="T59" fmla="*/ 0 h 407"/>
                      <a:gd name="T60" fmla="*/ 0 w 413"/>
                      <a:gd name="T61" fmla="*/ 0 h 407"/>
                      <a:gd name="T62" fmla="*/ 0 w 413"/>
                      <a:gd name="T63" fmla="*/ 0 h 407"/>
                      <a:gd name="T64" fmla="*/ 0 w 413"/>
                      <a:gd name="T65" fmla="*/ 0 h 407"/>
                      <a:gd name="T66" fmla="*/ 0 w 413"/>
                      <a:gd name="T67" fmla="*/ 0 h 407"/>
                      <a:gd name="T68" fmla="*/ 0 w 413"/>
                      <a:gd name="T69" fmla="*/ 0 h 407"/>
                      <a:gd name="T70" fmla="*/ 0 w 413"/>
                      <a:gd name="T71" fmla="*/ 0 h 407"/>
                      <a:gd name="T72" fmla="*/ 0 w 413"/>
                      <a:gd name="T73" fmla="*/ 0 h 407"/>
                      <a:gd name="T74" fmla="*/ 0 w 413"/>
                      <a:gd name="T75" fmla="*/ 0 h 407"/>
                      <a:gd name="T76" fmla="*/ 0 w 413"/>
                      <a:gd name="T77" fmla="*/ 0 h 407"/>
                      <a:gd name="T78" fmla="*/ 0 w 413"/>
                      <a:gd name="T79" fmla="*/ 0 h 40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13"/>
                      <a:gd name="T121" fmla="*/ 0 h 407"/>
                      <a:gd name="T122" fmla="*/ 413 w 413"/>
                      <a:gd name="T123" fmla="*/ 407 h 407"/>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13" h="407">
                        <a:moveTo>
                          <a:pt x="206" y="0"/>
                        </a:moveTo>
                        <a:lnTo>
                          <a:pt x="217" y="1"/>
                        </a:lnTo>
                        <a:lnTo>
                          <a:pt x="227" y="2"/>
                        </a:lnTo>
                        <a:lnTo>
                          <a:pt x="238" y="3"/>
                        </a:lnTo>
                        <a:lnTo>
                          <a:pt x="248" y="6"/>
                        </a:lnTo>
                        <a:lnTo>
                          <a:pt x="267" y="10"/>
                        </a:lnTo>
                        <a:lnTo>
                          <a:pt x="287" y="17"/>
                        </a:lnTo>
                        <a:lnTo>
                          <a:pt x="304" y="26"/>
                        </a:lnTo>
                        <a:lnTo>
                          <a:pt x="322" y="36"/>
                        </a:lnTo>
                        <a:lnTo>
                          <a:pt x="337" y="47"/>
                        </a:lnTo>
                        <a:lnTo>
                          <a:pt x="352" y="61"/>
                        </a:lnTo>
                        <a:lnTo>
                          <a:pt x="366" y="75"/>
                        </a:lnTo>
                        <a:lnTo>
                          <a:pt x="377" y="91"/>
                        </a:lnTo>
                        <a:lnTo>
                          <a:pt x="387" y="107"/>
                        </a:lnTo>
                        <a:lnTo>
                          <a:pt x="396" y="125"/>
                        </a:lnTo>
                        <a:lnTo>
                          <a:pt x="403" y="144"/>
                        </a:lnTo>
                        <a:lnTo>
                          <a:pt x="409" y="164"/>
                        </a:lnTo>
                        <a:lnTo>
                          <a:pt x="410" y="174"/>
                        </a:lnTo>
                        <a:lnTo>
                          <a:pt x="412" y="184"/>
                        </a:lnTo>
                        <a:lnTo>
                          <a:pt x="412" y="194"/>
                        </a:lnTo>
                        <a:lnTo>
                          <a:pt x="413" y="204"/>
                        </a:lnTo>
                        <a:lnTo>
                          <a:pt x="412" y="215"/>
                        </a:lnTo>
                        <a:lnTo>
                          <a:pt x="412" y="225"/>
                        </a:lnTo>
                        <a:lnTo>
                          <a:pt x="410" y="235"/>
                        </a:lnTo>
                        <a:lnTo>
                          <a:pt x="409" y="245"/>
                        </a:lnTo>
                        <a:lnTo>
                          <a:pt x="403" y="264"/>
                        </a:lnTo>
                        <a:lnTo>
                          <a:pt x="396" y="283"/>
                        </a:lnTo>
                        <a:lnTo>
                          <a:pt x="387" y="301"/>
                        </a:lnTo>
                        <a:lnTo>
                          <a:pt x="377" y="318"/>
                        </a:lnTo>
                        <a:lnTo>
                          <a:pt x="366" y="334"/>
                        </a:lnTo>
                        <a:lnTo>
                          <a:pt x="352" y="348"/>
                        </a:lnTo>
                        <a:lnTo>
                          <a:pt x="337" y="361"/>
                        </a:lnTo>
                        <a:lnTo>
                          <a:pt x="322" y="373"/>
                        </a:lnTo>
                        <a:lnTo>
                          <a:pt x="304" y="383"/>
                        </a:lnTo>
                        <a:lnTo>
                          <a:pt x="287" y="392"/>
                        </a:lnTo>
                        <a:lnTo>
                          <a:pt x="267" y="398"/>
                        </a:lnTo>
                        <a:lnTo>
                          <a:pt x="248" y="403"/>
                        </a:lnTo>
                        <a:lnTo>
                          <a:pt x="238" y="405"/>
                        </a:lnTo>
                        <a:lnTo>
                          <a:pt x="227" y="406"/>
                        </a:lnTo>
                        <a:lnTo>
                          <a:pt x="217" y="407"/>
                        </a:lnTo>
                        <a:lnTo>
                          <a:pt x="206" y="407"/>
                        </a:lnTo>
                        <a:lnTo>
                          <a:pt x="196" y="407"/>
                        </a:lnTo>
                        <a:lnTo>
                          <a:pt x="186" y="406"/>
                        </a:lnTo>
                        <a:lnTo>
                          <a:pt x="175" y="405"/>
                        </a:lnTo>
                        <a:lnTo>
                          <a:pt x="165" y="403"/>
                        </a:lnTo>
                        <a:lnTo>
                          <a:pt x="146" y="398"/>
                        </a:lnTo>
                        <a:lnTo>
                          <a:pt x="126" y="392"/>
                        </a:lnTo>
                        <a:lnTo>
                          <a:pt x="109" y="383"/>
                        </a:lnTo>
                        <a:lnTo>
                          <a:pt x="91" y="373"/>
                        </a:lnTo>
                        <a:lnTo>
                          <a:pt x="76" y="361"/>
                        </a:lnTo>
                        <a:lnTo>
                          <a:pt x="61" y="348"/>
                        </a:lnTo>
                        <a:lnTo>
                          <a:pt x="47" y="334"/>
                        </a:lnTo>
                        <a:lnTo>
                          <a:pt x="36" y="318"/>
                        </a:lnTo>
                        <a:lnTo>
                          <a:pt x="26" y="301"/>
                        </a:lnTo>
                        <a:lnTo>
                          <a:pt x="17" y="283"/>
                        </a:lnTo>
                        <a:lnTo>
                          <a:pt x="10" y="264"/>
                        </a:lnTo>
                        <a:lnTo>
                          <a:pt x="4" y="245"/>
                        </a:lnTo>
                        <a:lnTo>
                          <a:pt x="3" y="235"/>
                        </a:lnTo>
                        <a:lnTo>
                          <a:pt x="1" y="225"/>
                        </a:lnTo>
                        <a:lnTo>
                          <a:pt x="1" y="215"/>
                        </a:lnTo>
                        <a:lnTo>
                          <a:pt x="0" y="204"/>
                        </a:lnTo>
                        <a:lnTo>
                          <a:pt x="1" y="194"/>
                        </a:lnTo>
                        <a:lnTo>
                          <a:pt x="1" y="184"/>
                        </a:lnTo>
                        <a:lnTo>
                          <a:pt x="3" y="174"/>
                        </a:lnTo>
                        <a:lnTo>
                          <a:pt x="4" y="164"/>
                        </a:lnTo>
                        <a:lnTo>
                          <a:pt x="10" y="144"/>
                        </a:lnTo>
                        <a:lnTo>
                          <a:pt x="17" y="125"/>
                        </a:lnTo>
                        <a:lnTo>
                          <a:pt x="26" y="107"/>
                        </a:lnTo>
                        <a:lnTo>
                          <a:pt x="36" y="91"/>
                        </a:lnTo>
                        <a:lnTo>
                          <a:pt x="47" y="75"/>
                        </a:lnTo>
                        <a:lnTo>
                          <a:pt x="61" y="61"/>
                        </a:lnTo>
                        <a:lnTo>
                          <a:pt x="76" y="47"/>
                        </a:lnTo>
                        <a:lnTo>
                          <a:pt x="91" y="36"/>
                        </a:lnTo>
                        <a:lnTo>
                          <a:pt x="109" y="26"/>
                        </a:lnTo>
                        <a:lnTo>
                          <a:pt x="126" y="17"/>
                        </a:lnTo>
                        <a:lnTo>
                          <a:pt x="146" y="10"/>
                        </a:lnTo>
                        <a:lnTo>
                          <a:pt x="165" y="6"/>
                        </a:lnTo>
                        <a:lnTo>
                          <a:pt x="175" y="3"/>
                        </a:lnTo>
                        <a:lnTo>
                          <a:pt x="186" y="2"/>
                        </a:lnTo>
                        <a:lnTo>
                          <a:pt x="196" y="1"/>
                        </a:lnTo>
                        <a:lnTo>
                          <a:pt x="206" y="0"/>
                        </a:lnTo>
                        <a:close/>
                      </a:path>
                    </a:pathLst>
                  </a:custGeom>
                  <a:solidFill>
                    <a:srgbClr val="274084"/>
                  </a:solidFill>
                  <a:ln w="9525">
                    <a:noFill/>
                    <a:round/>
                    <a:headEnd/>
                    <a:tailEnd/>
                  </a:ln>
                </p:spPr>
                <p:txBody>
                  <a:bodyPr/>
                  <a:lstStyle/>
                  <a:p>
                    <a:endParaRPr lang="cs-CZ"/>
                  </a:p>
                </p:txBody>
              </p:sp>
              <p:sp>
                <p:nvSpPr>
                  <p:cNvPr id="17" name="Freeform 68"/>
                  <p:cNvSpPr>
                    <a:spLocks noChangeAspect="1" noEditPoints="1"/>
                  </p:cNvSpPr>
                  <p:nvPr/>
                </p:nvSpPr>
                <p:spPr bwMode="auto">
                  <a:xfrm>
                    <a:off x="2029" y="2641"/>
                    <a:ext cx="662" cy="505"/>
                  </a:xfrm>
                  <a:custGeom>
                    <a:avLst/>
                    <a:gdLst>
                      <a:gd name="T0" fmla="*/ 0 w 7286"/>
                      <a:gd name="T1" fmla="*/ 0 h 5553"/>
                      <a:gd name="T2" fmla="*/ 0 w 7286"/>
                      <a:gd name="T3" fmla="*/ 0 h 5553"/>
                      <a:gd name="T4" fmla="*/ 0 w 7286"/>
                      <a:gd name="T5" fmla="*/ 0 h 5553"/>
                      <a:gd name="T6" fmla="*/ 0 w 7286"/>
                      <a:gd name="T7" fmla="*/ 0 h 5553"/>
                      <a:gd name="T8" fmla="*/ 0 w 7286"/>
                      <a:gd name="T9" fmla="*/ 0 h 5553"/>
                      <a:gd name="T10" fmla="*/ 0 w 7286"/>
                      <a:gd name="T11" fmla="*/ 0 h 5553"/>
                      <a:gd name="T12" fmla="*/ 0 w 7286"/>
                      <a:gd name="T13" fmla="*/ 0 h 5553"/>
                      <a:gd name="T14" fmla="*/ 0 w 7286"/>
                      <a:gd name="T15" fmla="*/ 0 h 5553"/>
                      <a:gd name="T16" fmla="*/ 0 w 7286"/>
                      <a:gd name="T17" fmla="*/ 0 h 5553"/>
                      <a:gd name="T18" fmla="*/ 0 w 7286"/>
                      <a:gd name="T19" fmla="*/ 0 h 5553"/>
                      <a:gd name="T20" fmla="*/ 0 w 7286"/>
                      <a:gd name="T21" fmla="*/ 0 h 5553"/>
                      <a:gd name="T22" fmla="*/ 0 w 7286"/>
                      <a:gd name="T23" fmla="*/ 0 h 5553"/>
                      <a:gd name="T24" fmla="*/ 0 w 7286"/>
                      <a:gd name="T25" fmla="*/ 0 h 5553"/>
                      <a:gd name="T26" fmla="*/ 0 w 7286"/>
                      <a:gd name="T27" fmla="*/ 0 h 5553"/>
                      <a:gd name="T28" fmla="*/ 0 w 7286"/>
                      <a:gd name="T29" fmla="*/ 0 h 5553"/>
                      <a:gd name="T30" fmla="*/ 0 w 7286"/>
                      <a:gd name="T31" fmla="*/ 0 h 5553"/>
                      <a:gd name="T32" fmla="*/ 0 w 7286"/>
                      <a:gd name="T33" fmla="*/ 0 h 5553"/>
                      <a:gd name="T34" fmla="*/ 0 w 7286"/>
                      <a:gd name="T35" fmla="*/ 0 h 5553"/>
                      <a:gd name="T36" fmla="*/ 0 w 7286"/>
                      <a:gd name="T37" fmla="*/ 0 h 5553"/>
                      <a:gd name="T38" fmla="*/ 0 w 7286"/>
                      <a:gd name="T39" fmla="*/ 0 h 5553"/>
                      <a:gd name="T40" fmla="*/ 0 w 7286"/>
                      <a:gd name="T41" fmla="*/ 0 h 5553"/>
                      <a:gd name="T42" fmla="*/ 0 w 7286"/>
                      <a:gd name="T43" fmla="*/ 0 h 5553"/>
                      <a:gd name="T44" fmla="*/ 0 w 7286"/>
                      <a:gd name="T45" fmla="*/ 0 h 5553"/>
                      <a:gd name="T46" fmla="*/ 0 w 7286"/>
                      <a:gd name="T47" fmla="*/ 0 h 5553"/>
                      <a:gd name="T48" fmla="*/ 0 w 7286"/>
                      <a:gd name="T49" fmla="*/ 0 h 5553"/>
                      <a:gd name="T50" fmla="*/ 0 w 7286"/>
                      <a:gd name="T51" fmla="*/ 0 h 5553"/>
                      <a:gd name="T52" fmla="*/ 0 w 7286"/>
                      <a:gd name="T53" fmla="*/ 0 h 5553"/>
                      <a:gd name="T54" fmla="*/ 0 w 7286"/>
                      <a:gd name="T55" fmla="*/ 0 h 5553"/>
                      <a:gd name="T56" fmla="*/ 0 w 7286"/>
                      <a:gd name="T57" fmla="*/ 0 h 5553"/>
                      <a:gd name="T58" fmla="*/ 0 w 7286"/>
                      <a:gd name="T59" fmla="*/ 0 h 5553"/>
                      <a:gd name="T60" fmla="*/ 0 w 7286"/>
                      <a:gd name="T61" fmla="*/ 0 h 5553"/>
                      <a:gd name="T62" fmla="*/ 0 w 7286"/>
                      <a:gd name="T63" fmla="*/ 0 h 5553"/>
                      <a:gd name="T64" fmla="*/ 0 w 7286"/>
                      <a:gd name="T65" fmla="*/ 0 h 5553"/>
                      <a:gd name="T66" fmla="*/ 0 w 7286"/>
                      <a:gd name="T67" fmla="*/ 0 h 5553"/>
                      <a:gd name="T68" fmla="*/ 0 w 7286"/>
                      <a:gd name="T69" fmla="*/ 0 h 5553"/>
                      <a:gd name="T70" fmla="*/ 0 w 7286"/>
                      <a:gd name="T71" fmla="*/ 0 h 5553"/>
                      <a:gd name="T72" fmla="*/ 0 w 7286"/>
                      <a:gd name="T73" fmla="*/ 0 h 5553"/>
                      <a:gd name="T74" fmla="*/ 0 w 7286"/>
                      <a:gd name="T75" fmla="*/ 0 h 5553"/>
                      <a:gd name="T76" fmla="*/ 0 w 7286"/>
                      <a:gd name="T77" fmla="*/ 0 h 5553"/>
                      <a:gd name="T78" fmla="*/ 0 w 7286"/>
                      <a:gd name="T79" fmla="*/ 0 h 5553"/>
                      <a:gd name="T80" fmla="*/ 0 w 7286"/>
                      <a:gd name="T81" fmla="*/ 0 h 5553"/>
                      <a:gd name="T82" fmla="*/ 0 w 7286"/>
                      <a:gd name="T83" fmla="*/ 0 h 5553"/>
                      <a:gd name="T84" fmla="*/ 0 w 7286"/>
                      <a:gd name="T85" fmla="*/ 0 h 5553"/>
                      <a:gd name="T86" fmla="*/ 0 w 7286"/>
                      <a:gd name="T87" fmla="*/ 0 h 5553"/>
                      <a:gd name="T88" fmla="*/ 0 w 7286"/>
                      <a:gd name="T89" fmla="*/ 0 h 5553"/>
                      <a:gd name="T90" fmla="*/ 0 w 7286"/>
                      <a:gd name="T91" fmla="*/ 0 h 5553"/>
                      <a:gd name="T92" fmla="*/ 0 w 7286"/>
                      <a:gd name="T93" fmla="*/ 0 h 5553"/>
                      <a:gd name="T94" fmla="*/ 0 w 7286"/>
                      <a:gd name="T95" fmla="*/ 0 h 5553"/>
                      <a:gd name="T96" fmla="*/ 0 w 7286"/>
                      <a:gd name="T97" fmla="*/ 0 h 5553"/>
                      <a:gd name="T98" fmla="*/ 0 w 7286"/>
                      <a:gd name="T99" fmla="*/ 0 h 5553"/>
                      <a:gd name="T100" fmla="*/ 0 w 7286"/>
                      <a:gd name="T101" fmla="*/ 0 h 5553"/>
                      <a:gd name="T102" fmla="*/ 0 w 7286"/>
                      <a:gd name="T103" fmla="*/ 0 h 5553"/>
                      <a:gd name="T104" fmla="*/ 0 w 7286"/>
                      <a:gd name="T105" fmla="*/ 0 h 5553"/>
                      <a:gd name="T106" fmla="*/ 0 w 7286"/>
                      <a:gd name="T107" fmla="*/ 0 h 5553"/>
                      <a:gd name="T108" fmla="*/ 0 w 7286"/>
                      <a:gd name="T109" fmla="*/ 0 h 5553"/>
                      <a:gd name="T110" fmla="*/ 0 w 7286"/>
                      <a:gd name="T111" fmla="*/ 0 h 5553"/>
                      <a:gd name="T112" fmla="*/ 0 w 7286"/>
                      <a:gd name="T113" fmla="*/ 0 h 5553"/>
                      <a:gd name="T114" fmla="*/ 0 w 7286"/>
                      <a:gd name="T115" fmla="*/ 0 h 5553"/>
                      <a:gd name="T116" fmla="*/ 0 w 7286"/>
                      <a:gd name="T117" fmla="*/ 0 h 5553"/>
                      <a:gd name="T118" fmla="*/ 0 w 7286"/>
                      <a:gd name="T119" fmla="*/ 0 h 5553"/>
                      <a:gd name="T120" fmla="*/ 0 w 7286"/>
                      <a:gd name="T121" fmla="*/ 0 h 555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286"/>
                      <a:gd name="T184" fmla="*/ 0 h 5553"/>
                      <a:gd name="T185" fmla="*/ 7286 w 7286"/>
                      <a:gd name="T186" fmla="*/ 5553 h 555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286" h="5553">
                        <a:moveTo>
                          <a:pt x="5889" y="0"/>
                        </a:moveTo>
                        <a:lnTo>
                          <a:pt x="5999" y="290"/>
                        </a:lnTo>
                        <a:lnTo>
                          <a:pt x="5935" y="430"/>
                        </a:lnTo>
                        <a:lnTo>
                          <a:pt x="5801" y="195"/>
                        </a:lnTo>
                        <a:lnTo>
                          <a:pt x="5889" y="0"/>
                        </a:lnTo>
                        <a:close/>
                        <a:moveTo>
                          <a:pt x="6210" y="42"/>
                        </a:moveTo>
                        <a:lnTo>
                          <a:pt x="6401" y="130"/>
                        </a:lnTo>
                        <a:lnTo>
                          <a:pt x="6266" y="425"/>
                        </a:lnTo>
                        <a:lnTo>
                          <a:pt x="6254" y="453"/>
                        </a:lnTo>
                        <a:lnTo>
                          <a:pt x="6243" y="480"/>
                        </a:lnTo>
                        <a:lnTo>
                          <a:pt x="6232" y="505"/>
                        </a:lnTo>
                        <a:lnTo>
                          <a:pt x="6224" y="529"/>
                        </a:lnTo>
                        <a:lnTo>
                          <a:pt x="6217" y="549"/>
                        </a:lnTo>
                        <a:lnTo>
                          <a:pt x="6211" y="569"/>
                        </a:lnTo>
                        <a:lnTo>
                          <a:pt x="6207" y="586"/>
                        </a:lnTo>
                        <a:lnTo>
                          <a:pt x="6204" y="601"/>
                        </a:lnTo>
                        <a:lnTo>
                          <a:pt x="6203" y="616"/>
                        </a:lnTo>
                        <a:lnTo>
                          <a:pt x="6204" y="632"/>
                        </a:lnTo>
                        <a:lnTo>
                          <a:pt x="6206" y="648"/>
                        </a:lnTo>
                        <a:lnTo>
                          <a:pt x="6208" y="663"/>
                        </a:lnTo>
                        <a:lnTo>
                          <a:pt x="6212" y="679"/>
                        </a:lnTo>
                        <a:lnTo>
                          <a:pt x="6217" y="693"/>
                        </a:lnTo>
                        <a:lnTo>
                          <a:pt x="6222" y="706"/>
                        </a:lnTo>
                        <a:lnTo>
                          <a:pt x="6229" y="719"/>
                        </a:lnTo>
                        <a:lnTo>
                          <a:pt x="6234" y="729"/>
                        </a:lnTo>
                        <a:lnTo>
                          <a:pt x="6239" y="738"/>
                        </a:lnTo>
                        <a:lnTo>
                          <a:pt x="6245" y="747"/>
                        </a:lnTo>
                        <a:lnTo>
                          <a:pt x="6250" y="755"/>
                        </a:lnTo>
                        <a:lnTo>
                          <a:pt x="6256" y="762"/>
                        </a:lnTo>
                        <a:lnTo>
                          <a:pt x="6263" y="769"/>
                        </a:lnTo>
                        <a:lnTo>
                          <a:pt x="6269" y="776"/>
                        </a:lnTo>
                        <a:lnTo>
                          <a:pt x="6276" y="782"/>
                        </a:lnTo>
                        <a:lnTo>
                          <a:pt x="6284" y="787"/>
                        </a:lnTo>
                        <a:lnTo>
                          <a:pt x="6294" y="794"/>
                        </a:lnTo>
                        <a:lnTo>
                          <a:pt x="6305" y="800"/>
                        </a:lnTo>
                        <a:lnTo>
                          <a:pt x="6318" y="808"/>
                        </a:lnTo>
                        <a:lnTo>
                          <a:pt x="6332" y="816"/>
                        </a:lnTo>
                        <a:lnTo>
                          <a:pt x="6347" y="825"/>
                        </a:lnTo>
                        <a:lnTo>
                          <a:pt x="6363" y="836"/>
                        </a:lnTo>
                        <a:lnTo>
                          <a:pt x="6380" y="846"/>
                        </a:lnTo>
                        <a:lnTo>
                          <a:pt x="6657" y="246"/>
                        </a:lnTo>
                        <a:lnTo>
                          <a:pt x="6851" y="330"/>
                        </a:lnTo>
                        <a:lnTo>
                          <a:pt x="6574" y="929"/>
                        </a:lnTo>
                        <a:lnTo>
                          <a:pt x="6592" y="936"/>
                        </a:lnTo>
                        <a:lnTo>
                          <a:pt x="6609" y="941"/>
                        </a:lnTo>
                        <a:lnTo>
                          <a:pt x="6626" y="946"/>
                        </a:lnTo>
                        <a:lnTo>
                          <a:pt x="6643" y="950"/>
                        </a:lnTo>
                        <a:lnTo>
                          <a:pt x="6659" y="953"/>
                        </a:lnTo>
                        <a:lnTo>
                          <a:pt x="6674" y="956"/>
                        </a:lnTo>
                        <a:lnTo>
                          <a:pt x="6690" y="957"/>
                        </a:lnTo>
                        <a:lnTo>
                          <a:pt x="6704" y="958"/>
                        </a:lnTo>
                        <a:lnTo>
                          <a:pt x="6718" y="959"/>
                        </a:lnTo>
                        <a:lnTo>
                          <a:pt x="6733" y="958"/>
                        </a:lnTo>
                        <a:lnTo>
                          <a:pt x="6746" y="957"/>
                        </a:lnTo>
                        <a:lnTo>
                          <a:pt x="6758" y="955"/>
                        </a:lnTo>
                        <a:lnTo>
                          <a:pt x="6770" y="952"/>
                        </a:lnTo>
                        <a:lnTo>
                          <a:pt x="6783" y="948"/>
                        </a:lnTo>
                        <a:lnTo>
                          <a:pt x="6794" y="944"/>
                        </a:lnTo>
                        <a:lnTo>
                          <a:pt x="6804" y="938"/>
                        </a:lnTo>
                        <a:lnTo>
                          <a:pt x="6814" y="932"/>
                        </a:lnTo>
                        <a:lnTo>
                          <a:pt x="6825" y="924"/>
                        </a:lnTo>
                        <a:lnTo>
                          <a:pt x="6836" y="916"/>
                        </a:lnTo>
                        <a:lnTo>
                          <a:pt x="6846" y="907"/>
                        </a:lnTo>
                        <a:lnTo>
                          <a:pt x="6856" y="897"/>
                        </a:lnTo>
                        <a:lnTo>
                          <a:pt x="6867" y="886"/>
                        </a:lnTo>
                        <a:lnTo>
                          <a:pt x="6877" y="873"/>
                        </a:lnTo>
                        <a:lnTo>
                          <a:pt x="6886" y="861"/>
                        </a:lnTo>
                        <a:lnTo>
                          <a:pt x="6896" y="847"/>
                        </a:lnTo>
                        <a:lnTo>
                          <a:pt x="6906" y="833"/>
                        </a:lnTo>
                        <a:lnTo>
                          <a:pt x="6916" y="816"/>
                        </a:lnTo>
                        <a:lnTo>
                          <a:pt x="6926" y="800"/>
                        </a:lnTo>
                        <a:lnTo>
                          <a:pt x="6945" y="764"/>
                        </a:lnTo>
                        <a:lnTo>
                          <a:pt x="6964" y="726"/>
                        </a:lnTo>
                        <a:lnTo>
                          <a:pt x="7096" y="439"/>
                        </a:lnTo>
                        <a:lnTo>
                          <a:pt x="7286" y="527"/>
                        </a:lnTo>
                        <a:lnTo>
                          <a:pt x="7151" y="824"/>
                        </a:lnTo>
                        <a:lnTo>
                          <a:pt x="7138" y="853"/>
                        </a:lnTo>
                        <a:lnTo>
                          <a:pt x="7124" y="882"/>
                        </a:lnTo>
                        <a:lnTo>
                          <a:pt x="7110" y="908"/>
                        </a:lnTo>
                        <a:lnTo>
                          <a:pt x="7096" y="935"/>
                        </a:lnTo>
                        <a:lnTo>
                          <a:pt x="7082" y="959"/>
                        </a:lnTo>
                        <a:lnTo>
                          <a:pt x="7068" y="983"/>
                        </a:lnTo>
                        <a:lnTo>
                          <a:pt x="7054" y="1004"/>
                        </a:lnTo>
                        <a:lnTo>
                          <a:pt x="7040" y="1024"/>
                        </a:lnTo>
                        <a:lnTo>
                          <a:pt x="7029" y="1042"/>
                        </a:lnTo>
                        <a:lnTo>
                          <a:pt x="7018" y="1057"/>
                        </a:lnTo>
                        <a:lnTo>
                          <a:pt x="7006" y="1072"/>
                        </a:lnTo>
                        <a:lnTo>
                          <a:pt x="6992" y="1087"/>
                        </a:lnTo>
                        <a:lnTo>
                          <a:pt x="6980" y="1101"/>
                        </a:lnTo>
                        <a:lnTo>
                          <a:pt x="6966" y="1113"/>
                        </a:lnTo>
                        <a:lnTo>
                          <a:pt x="6952" y="1125"/>
                        </a:lnTo>
                        <a:lnTo>
                          <a:pt x="6937" y="1136"/>
                        </a:lnTo>
                        <a:lnTo>
                          <a:pt x="6923" y="1148"/>
                        </a:lnTo>
                        <a:lnTo>
                          <a:pt x="6907" y="1158"/>
                        </a:lnTo>
                        <a:lnTo>
                          <a:pt x="6891" y="1167"/>
                        </a:lnTo>
                        <a:lnTo>
                          <a:pt x="6876" y="1175"/>
                        </a:lnTo>
                        <a:lnTo>
                          <a:pt x="6859" y="1183"/>
                        </a:lnTo>
                        <a:lnTo>
                          <a:pt x="6842" y="1191"/>
                        </a:lnTo>
                        <a:lnTo>
                          <a:pt x="6826" y="1197"/>
                        </a:lnTo>
                        <a:lnTo>
                          <a:pt x="6808" y="1203"/>
                        </a:lnTo>
                        <a:lnTo>
                          <a:pt x="6783" y="1208"/>
                        </a:lnTo>
                        <a:lnTo>
                          <a:pt x="6756" y="1212"/>
                        </a:lnTo>
                        <a:lnTo>
                          <a:pt x="6730" y="1216"/>
                        </a:lnTo>
                        <a:lnTo>
                          <a:pt x="6703" y="1218"/>
                        </a:lnTo>
                        <a:lnTo>
                          <a:pt x="6676" y="1218"/>
                        </a:lnTo>
                        <a:lnTo>
                          <a:pt x="6649" y="1218"/>
                        </a:lnTo>
                        <a:lnTo>
                          <a:pt x="6620" y="1216"/>
                        </a:lnTo>
                        <a:lnTo>
                          <a:pt x="6591" y="1213"/>
                        </a:lnTo>
                        <a:lnTo>
                          <a:pt x="6563" y="1209"/>
                        </a:lnTo>
                        <a:lnTo>
                          <a:pt x="6533" y="1203"/>
                        </a:lnTo>
                        <a:lnTo>
                          <a:pt x="6503" y="1196"/>
                        </a:lnTo>
                        <a:lnTo>
                          <a:pt x="6474" y="1187"/>
                        </a:lnTo>
                        <a:lnTo>
                          <a:pt x="6443" y="1177"/>
                        </a:lnTo>
                        <a:lnTo>
                          <a:pt x="6412" y="1167"/>
                        </a:lnTo>
                        <a:lnTo>
                          <a:pt x="6382" y="1154"/>
                        </a:lnTo>
                        <a:lnTo>
                          <a:pt x="6350" y="1141"/>
                        </a:lnTo>
                        <a:lnTo>
                          <a:pt x="6316" y="1124"/>
                        </a:lnTo>
                        <a:lnTo>
                          <a:pt x="6283" y="1107"/>
                        </a:lnTo>
                        <a:lnTo>
                          <a:pt x="6252" y="1089"/>
                        </a:lnTo>
                        <a:lnTo>
                          <a:pt x="6222" y="1070"/>
                        </a:lnTo>
                        <a:lnTo>
                          <a:pt x="6193" y="1050"/>
                        </a:lnTo>
                        <a:lnTo>
                          <a:pt x="6167" y="1029"/>
                        </a:lnTo>
                        <a:lnTo>
                          <a:pt x="6142" y="1008"/>
                        </a:lnTo>
                        <a:lnTo>
                          <a:pt x="6119" y="986"/>
                        </a:lnTo>
                        <a:lnTo>
                          <a:pt x="6096" y="962"/>
                        </a:lnTo>
                        <a:lnTo>
                          <a:pt x="6077" y="938"/>
                        </a:lnTo>
                        <a:lnTo>
                          <a:pt x="6057" y="913"/>
                        </a:lnTo>
                        <a:lnTo>
                          <a:pt x="6041" y="887"/>
                        </a:lnTo>
                        <a:lnTo>
                          <a:pt x="6026" y="860"/>
                        </a:lnTo>
                        <a:lnTo>
                          <a:pt x="6011" y="833"/>
                        </a:lnTo>
                        <a:lnTo>
                          <a:pt x="6000" y="804"/>
                        </a:lnTo>
                        <a:lnTo>
                          <a:pt x="5990" y="775"/>
                        </a:lnTo>
                        <a:lnTo>
                          <a:pt x="5984" y="755"/>
                        </a:lnTo>
                        <a:lnTo>
                          <a:pt x="5980" y="735"/>
                        </a:lnTo>
                        <a:lnTo>
                          <a:pt x="5976" y="715"/>
                        </a:lnTo>
                        <a:lnTo>
                          <a:pt x="5973" y="695"/>
                        </a:lnTo>
                        <a:lnTo>
                          <a:pt x="5971" y="676"/>
                        </a:lnTo>
                        <a:lnTo>
                          <a:pt x="5971" y="656"/>
                        </a:lnTo>
                        <a:lnTo>
                          <a:pt x="5972" y="637"/>
                        </a:lnTo>
                        <a:lnTo>
                          <a:pt x="5974" y="619"/>
                        </a:lnTo>
                        <a:lnTo>
                          <a:pt x="5978" y="598"/>
                        </a:lnTo>
                        <a:lnTo>
                          <a:pt x="5983" y="577"/>
                        </a:lnTo>
                        <a:lnTo>
                          <a:pt x="5989" y="554"/>
                        </a:lnTo>
                        <a:lnTo>
                          <a:pt x="5995" y="530"/>
                        </a:lnTo>
                        <a:lnTo>
                          <a:pt x="6003" y="505"/>
                        </a:lnTo>
                        <a:lnTo>
                          <a:pt x="6011" y="480"/>
                        </a:lnTo>
                        <a:lnTo>
                          <a:pt x="6022" y="453"/>
                        </a:lnTo>
                        <a:lnTo>
                          <a:pt x="6033" y="427"/>
                        </a:lnTo>
                        <a:lnTo>
                          <a:pt x="6210" y="42"/>
                        </a:lnTo>
                        <a:close/>
                        <a:moveTo>
                          <a:pt x="5796" y="1014"/>
                        </a:moveTo>
                        <a:lnTo>
                          <a:pt x="6497" y="2086"/>
                        </a:lnTo>
                        <a:lnTo>
                          <a:pt x="6360" y="2294"/>
                        </a:lnTo>
                        <a:lnTo>
                          <a:pt x="5096" y="2061"/>
                        </a:lnTo>
                        <a:lnTo>
                          <a:pt x="5255" y="1830"/>
                        </a:lnTo>
                        <a:lnTo>
                          <a:pt x="6187" y="2028"/>
                        </a:lnTo>
                        <a:lnTo>
                          <a:pt x="5642" y="1250"/>
                        </a:lnTo>
                        <a:lnTo>
                          <a:pt x="5796" y="1014"/>
                        </a:lnTo>
                        <a:close/>
                        <a:moveTo>
                          <a:pt x="4835" y="2574"/>
                        </a:moveTo>
                        <a:lnTo>
                          <a:pt x="4821" y="2589"/>
                        </a:lnTo>
                        <a:lnTo>
                          <a:pt x="4807" y="2604"/>
                        </a:lnTo>
                        <a:lnTo>
                          <a:pt x="4795" y="2619"/>
                        </a:lnTo>
                        <a:lnTo>
                          <a:pt x="4784" y="2633"/>
                        </a:lnTo>
                        <a:lnTo>
                          <a:pt x="4773" y="2648"/>
                        </a:lnTo>
                        <a:lnTo>
                          <a:pt x="4764" y="2665"/>
                        </a:lnTo>
                        <a:lnTo>
                          <a:pt x="4756" y="2680"/>
                        </a:lnTo>
                        <a:lnTo>
                          <a:pt x="4750" y="2695"/>
                        </a:lnTo>
                        <a:lnTo>
                          <a:pt x="4744" y="2712"/>
                        </a:lnTo>
                        <a:lnTo>
                          <a:pt x="4740" y="2727"/>
                        </a:lnTo>
                        <a:lnTo>
                          <a:pt x="4737" y="2743"/>
                        </a:lnTo>
                        <a:lnTo>
                          <a:pt x="4735" y="2759"/>
                        </a:lnTo>
                        <a:lnTo>
                          <a:pt x="4735" y="2775"/>
                        </a:lnTo>
                        <a:lnTo>
                          <a:pt x="4736" y="2791"/>
                        </a:lnTo>
                        <a:lnTo>
                          <a:pt x="4737" y="2807"/>
                        </a:lnTo>
                        <a:lnTo>
                          <a:pt x="4741" y="2823"/>
                        </a:lnTo>
                        <a:lnTo>
                          <a:pt x="4744" y="2835"/>
                        </a:lnTo>
                        <a:lnTo>
                          <a:pt x="4747" y="2848"/>
                        </a:lnTo>
                        <a:lnTo>
                          <a:pt x="4752" y="2862"/>
                        </a:lnTo>
                        <a:lnTo>
                          <a:pt x="4758" y="2875"/>
                        </a:lnTo>
                        <a:lnTo>
                          <a:pt x="4765" y="2889"/>
                        </a:lnTo>
                        <a:lnTo>
                          <a:pt x="4772" y="2903"/>
                        </a:lnTo>
                        <a:lnTo>
                          <a:pt x="4782" y="2918"/>
                        </a:lnTo>
                        <a:lnTo>
                          <a:pt x="4791" y="2933"/>
                        </a:lnTo>
                        <a:lnTo>
                          <a:pt x="4801" y="2947"/>
                        </a:lnTo>
                        <a:lnTo>
                          <a:pt x="4812" y="2963"/>
                        </a:lnTo>
                        <a:lnTo>
                          <a:pt x="4825" y="2979"/>
                        </a:lnTo>
                        <a:lnTo>
                          <a:pt x="4838" y="2994"/>
                        </a:lnTo>
                        <a:lnTo>
                          <a:pt x="4866" y="3027"/>
                        </a:lnTo>
                        <a:lnTo>
                          <a:pt x="4898" y="3060"/>
                        </a:lnTo>
                        <a:lnTo>
                          <a:pt x="4916" y="3078"/>
                        </a:lnTo>
                        <a:lnTo>
                          <a:pt x="4934" y="3095"/>
                        </a:lnTo>
                        <a:lnTo>
                          <a:pt x="4951" y="3110"/>
                        </a:lnTo>
                        <a:lnTo>
                          <a:pt x="4969" y="3126"/>
                        </a:lnTo>
                        <a:lnTo>
                          <a:pt x="4986" y="3139"/>
                        </a:lnTo>
                        <a:lnTo>
                          <a:pt x="5003" y="3152"/>
                        </a:lnTo>
                        <a:lnTo>
                          <a:pt x="5020" y="3163"/>
                        </a:lnTo>
                        <a:lnTo>
                          <a:pt x="5036" y="3175"/>
                        </a:lnTo>
                        <a:lnTo>
                          <a:pt x="5053" y="3184"/>
                        </a:lnTo>
                        <a:lnTo>
                          <a:pt x="5068" y="3193"/>
                        </a:lnTo>
                        <a:lnTo>
                          <a:pt x="5084" y="3200"/>
                        </a:lnTo>
                        <a:lnTo>
                          <a:pt x="5100" y="3207"/>
                        </a:lnTo>
                        <a:lnTo>
                          <a:pt x="5115" y="3213"/>
                        </a:lnTo>
                        <a:lnTo>
                          <a:pt x="5129" y="3217"/>
                        </a:lnTo>
                        <a:lnTo>
                          <a:pt x="5145" y="3221"/>
                        </a:lnTo>
                        <a:lnTo>
                          <a:pt x="5159" y="3225"/>
                        </a:lnTo>
                        <a:lnTo>
                          <a:pt x="5172" y="3227"/>
                        </a:lnTo>
                        <a:lnTo>
                          <a:pt x="5188" y="3228"/>
                        </a:lnTo>
                        <a:lnTo>
                          <a:pt x="5202" y="3227"/>
                        </a:lnTo>
                        <a:lnTo>
                          <a:pt x="5216" y="3226"/>
                        </a:lnTo>
                        <a:lnTo>
                          <a:pt x="5231" y="3224"/>
                        </a:lnTo>
                        <a:lnTo>
                          <a:pt x="5246" y="3219"/>
                        </a:lnTo>
                        <a:lnTo>
                          <a:pt x="5260" y="3215"/>
                        </a:lnTo>
                        <a:lnTo>
                          <a:pt x="5275" y="3210"/>
                        </a:lnTo>
                        <a:lnTo>
                          <a:pt x="5290" y="3203"/>
                        </a:lnTo>
                        <a:lnTo>
                          <a:pt x="5304" y="3196"/>
                        </a:lnTo>
                        <a:lnTo>
                          <a:pt x="5319" y="3188"/>
                        </a:lnTo>
                        <a:lnTo>
                          <a:pt x="5333" y="3178"/>
                        </a:lnTo>
                        <a:lnTo>
                          <a:pt x="5347" y="3167"/>
                        </a:lnTo>
                        <a:lnTo>
                          <a:pt x="5362" y="3155"/>
                        </a:lnTo>
                        <a:lnTo>
                          <a:pt x="5376" y="3143"/>
                        </a:lnTo>
                        <a:lnTo>
                          <a:pt x="5389" y="3129"/>
                        </a:lnTo>
                        <a:lnTo>
                          <a:pt x="5403" y="3115"/>
                        </a:lnTo>
                        <a:lnTo>
                          <a:pt x="5415" y="3102"/>
                        </a:lnTo>
                        <a:lnTo>
                          <a:pt x="5426" y="3089"/>
                        </a:lnTo>
                        <a:lnTo>
                          <a:pt x="5436" y="3076"/>
                        </a:lnTo>
                        <a:lnTo>
                          <a:pt x="5447" y="3062"/>
                        </a:lnTo>
                        <a:lnTo>
                          <a:pt x="5455" y="3048"/>
                        </a:lnTo>
                        <a:lnTo>
                          <a:pt x="5462" y="3035"/>
                        </a:lnTo>
                        <a:lnTo>
                          <a:pt x="5468" y="3021"/>
                        </a:lnTo>
                        <a:lnTo>
                          <a:pt x="5474" y="3007"/>
                        </a:lnTo>
                        <a:lnTo>
                          <a:pt x="5478" y="2993"/>
                        </a:lnTo>
                        <a:lnTo>
                          <a:pt x="5481" y="2979"/>
                        </a:lnTo>
                        <a:lnTo>
                          <a:pt x="5484" y="2965"/>
                        </a:lnTo>
                        <a:lnTo>
                          <a:pt x="5487" y="2950"/>
                        </a:lnTo>
                        <a:lnTo>
                          <a:pt x="5487" y="2936"/>
                        </a:lnTo>
                        <a:lnTo>
                          <a:pt x="5487" y="2921"/>
                        </a:lnTo>
                        <a:lnTo>
                          <a:pt x="5484" y="2906"/>
                        </a:lnTo>
                        <a:lnTo>
                          <a:pt x="5482" y="2892"/>
                        </a:lnTo>
                        <a:lnTo>
                          <a:pt x="5478" y="2877"/>
                        </a:lnTo>
                        <a:lnTo>
                          <a:pt x="5473" y="2862"/>
                        </a:lnTo>
                        <a:lnTo>
                          <a:pt x="5468" y="2846"/>
                        </a:lnTo>
                        <a:lnTo>
                          <a:pt x="5462" y="2831"/>
                        </a:lnTo>
                        <a:lnTo>
                          <a:pt x="5455" y="2815"/>
                        </a:lnTo>
                        <a:lnTo>
                          <a:pt x="5447" y="2798"/>
                        </a:lnTo>
                        <a:lnTo>
                          <a:pt x="5437" y="2783"/>
                        </a:lnTo>
                        <a:lnTo>
                          <a:pt x="5427" y="2766"/>
                        </a:lnTo>
                        <a:lnTo>
                          <a:pt x="5416" y="2749"/>
                        </a:lnTo>
                        <a:lnTo>
                          <a:pt x="5404" y="2733"/>
                        </a:lnTo>
                        <a:lnTo>
                          <a:pt x="5390" y="2716"/>
                        </a:lnTo>
                        <a:lnTo>
                          <a:pt x="5376" y="2698"/>
                        </a:lnTo>
                        <a:lnTo>
                          <a:pt x="5361" y="2681"/>
                        </a:lnTo>
                        <a:lnTo>
                          <a:pt x="5344" y="2664"/>
                        </a:lnTo>
                        <a:lnTo>
                          <a:pt x="5327" y="2646"/>
                        </a:lnTo>
                        <a:lnTo>
                          <a:pt x="5295" y="2616"/>
                        </a:lnTo>
                        <a:lnTo>
                          <a:pt x="5264" y="2587"/>
                        </a:lnTo>
                        <a:lnTo>
                          <a:pt x="5248" y="2575"/>
                        </a:lnTo>
                        <a:lnTo>
                          <a:pt x="5233" y="2563"/>
                        </a:lnTo>
                        <a:lnTo>
                          <a:pt x="5217" y="2552"/>
                        </a:lnTo>
                        <a:lnTo>
                          <a:pt x="5202" y="2542"/>
                        </a:lnTo>
                        <a:lnTo>
                          <a:pt x="5188" y="2532"/>
                        </a:lnTo>
                        <a:lnTo>
                          <a:pt x="5172" y="2524"/>
                        </a:lnTo>
                        <a:lnTo>
                          <a:pt x="5158" y="2517"/>
                        </a:lnTo>
                        <a:lnTo>
                          <a:pt x="5143" y="2510"/>
                        </a:lnTo>
                        <a:lnTo>
                          <a:pt x="5128" y="2505"/>
                        </a:lnTo>
                        <a:lnTo>
                          <a:pt x="5114" y="2500"/>
                        </a:lnTo>
                        <a:lnTo>
                          <a:pt x="5100" y="2496"/>
                        </a:lnTo>
                        <a:lnTo>
                          <a:pt x="5086" y="2494"/>
                        </a:lnTo>
                        <a:lnTo>
                          <a:pt x="5069" y="2489"/>
                        </a:lnTo>
                        <a:lnTo>
                          <a:pt x="5054" y="2486"/>
                        </a:lnTo>
                        <a:lnTo>
                          <a:pt x="5038" y="2485"/>
                        </a:lnTo>
                        <a:lnTo>
                          <a:pt x="5022" y="2484"/>
                        </a:lnTo>
                        <a:lnTo>
                          <a:pt x="5007" y="2485"/>
                        </a:lnTo>
                        <a:lnTo>
                          <a:pt x="4990" y="2487"/>
                        </a:lnTo>
                        <a:lnTo>
                          <a:pt x="4975" y="2490"/>
                        </a:lnTo>
                        <a:lnTo>
                          <a:pt x="4959" y="2495"/>
                        </a:lnTo>
                        <a:lnTo>
                          <a:pt x="4943" y="2501"/>
                        </a:lnTo>
                        <a:lnTo>
                          <a:pt x="4928" y="2507"/>
                        </a:lnTo>
                        <a:lnTo>
                          <a:pt x="4912" y="2515"/>
                        </a:lnTo>
                        <a:lnTo>
                          <a:pt x="4896" y="2524"/>
                        </a:lnTo>
                        <a:lnTo>
                          <a:pt x="4881" y="2535"/>
                        </a:lnTo>
                        <a:lnTo>
                          <a:pt x="4866" y="2547"/>
                        </a:lnTo>
                        <a:lnTo>
                          <a:pt x="4850" y="2560"/>
                        </a:lnTo>
                        <a:lnTo>
                          <a:pt x="4835" y="2574"/>
                        </a:lnTo>
                        <a:close/>
                        <a:moveTo>
                          <a:pt x="4696" y="2433"/>
                        </a:moveTo>
                        <a:lnTo>
                          <a:pt x="4711" y="2418"/>
                        </a:lnTo>
                        <a:lnTo>
                          <a:pt x="4726" y="2404"/>
                        </a:lnTo>
                        <a:lnTo>
                          <a:pt x="4742" y="2391"/>
                        </a:lnTo>
                        <a:lnTo>
                          <a:pt x="4757" y="2377"/>
                        </a:lnTo>
                        <a:lnTo>
                          <a:pt x="4773" y="2365"/>
                        </a:lnTo>
                        <a:lnTo>
                          <a:pt x="4790" y="2354"/>
                        </a:lnTo>
                        <a:lnTo>
                          <a:pt x="4806" y="2343"/>
                        </a:lnTo>
                        <a:lnTo>
                          <a:pt x="4823" y="2331"/>
                        </a:lnTo>
                        <a:lnTo>
                          <a:pt x="4839" y="2321"/>
                        </a:lnTo>
                        <a:lnTo>
                          <a:pt x="4855" y="2312"/>
                        </a:lnTo>
                        <a:lnTo>
                          <a:pt x="4873" y="2303"/>
                        </a:lnTo>
                        <a:lnTo>
                          <a:pt x="4889" y="2295"/>
                        </a:lnTo>
                        <a:lnTo>
                          <a:pt x="4906" y="2287"/>
                        </a:lnTo>
                        <a:lnTo>
                          <a:pt x="4924" y="2279"/>
                        </a:lnTo>
                        <a:lnTo>
                          <a:pt x="4941" y="2272"/>
                        </a:lnTo>
                        <a:lnTo>
                          <a:pt x="4959" y="2266"/>
                        </a:lnTo>
                        <a:lnTo>
                          <a:pt x="4978" y="2258"/>
                        </a:lnTo>
                        <a:lnTo>
                          <a:pt x="4998" y="2252"/>
                        </a:lnTo>
                        <a:lnTo>
                          <a:pt x="5018" y="2247"/>
                        </a:lnTo>
                        <a:lnTo>
                          <a:pt x="5037" y="2243"/>
                        </a:lnTo>
                        <a:lnTo>
                          <a:pt x="5058" y="2240"/>
                        </a:lnTo>
                        <a:lnTo>
                          <a:pt x="5078" y="2238"/>
                        </a:lnTo>
                        <a:lnTo>
                          <a:pt x="5099" y="2238"/>
                        </a:lnTo>
                        <a:lnTo>
                          <a:pt x="5119" y="2238"/>
                        </a:lnTo>
                        <a:lnTo>
                          <a:pt x="5140" y="2240"/>
                        </a:lnTo>
                        <a:lnTo>
                          <a:pt x="5160" y="2242"/>
                        </a:lnTo>
                        <a:lnTo>
                          <a:pt x="5181" y="2246"/>
                        </a:lnTo>
                        <a:lnTo>
                          <a:pt x="5201" y="2250"/>
                        </a:lnTo>
                        <a:lnTo>
                          <a:pt x="5222" y="2256"/>
                        </a:lnTo>
                        <a:lnTo>
                          <a:pt x="5242" y="2263"/>
                        </a:lnTo>
                        <a:lnTo>
                          <a:pt x="5262" y="2270"/>
                        </a:lnTo>
                        <a:lnTo>
                          <a:pt x="5283" y="2279"/>
                        </a:lnTo>
                        <a:lnTo>
                          <a:pt x="5316" y="2295"/>
                        </a:lnTo>
                        <a:lnTo>
                          <a:pt x="5347" y="2312"/>
                        </a:lnTo>
                        <a:lnTo>
                          <a:pt x="5380" y="2332"/>
                        </a:lnTo>
                        <a:lnTo>
                          <a:pt x="5412" y="2354"/>
                        </a:lnTo>
                        <a:lnTo>
                          <a:pt x="5444" y="2377"/>
                        </a:lnTo>
                        <a:lnTo>
                          <a:pt x="5474" y="2404"/>
                        </a:lnTo>
                        <a:lnTo>
                          <a:pt x="5506" y="2432"/>
                        </a:lnTo>
                        <a:lnTo>
                          <a:pt x="5537" y="2462"/>
                        </a:lnTo>
                        <a:lnTo>
                          <a:pt x="5552" y="2478"/>
                        </a:lnTo>
                        <a:lnTo>
                          <a:pt x="5567" y="2494"/>
                        </a:lnTo>
                        <a:lnTo>
                          <a:pt x="5582" y="2510"/>
                        </a:lnTo>
                        <a:lnTo>
                          <a:pt x="5595" y="2526"/>
                        </a:lnTo>
                        <a:lnTo>
                          <a:pt x="5608" y="2542"/>
                        </a:lnTo>
                        <a:lnTo>
                          <a:pt x="5622" y="2559"/>
                        </a:lnTo>
                        <a:lnTo>
                          <a:pt x="5633" y="2575"/>
                        </a:lnTo>
                        <a:lnTo>
                          <a:pt x="5645" y="2592"/>
                        </a:lnTo>
                        <a:lnTo>
                          <a:pt x="5655" y="2609"/>
                        </a:lnTo>
                        <a:lnTo>
                          <a:pt x="5666" y="2626"/>
                        </a:lnTo>
                        <a:lnTo>
                          <a:pt x="5675" y="2643"/>
                        </a:lnTo>
                        <a:lnTo>
                          <a:pt x="5684" y="2660"/>
                        </a:lnTo>
                        <a:lnTo>
                          <a:pt x="5692" y="2677"/>
                        </a:lnTo>
                        <a:lnTo>
                          <a:pt x="5700" y="2694"/>
                        </a:lnTo>
                        <a:lnTo>
                          <a:pt x="5707" y="2712"/>
                        </a:lnTo>
                        <a:lnTo>
                          <a:pt x="5714" y="2729"/>
                        </a:lnTo>
                        <a:lnTo>
                          <a:pt x="5720" y="2749"/>
                        </a:lnTo>
                        <a:lnTo>
                          <a:pt x="5726" y="2769"/>
                        </a:lnTo>
                        <a:lnTo>
                          <a:pt x="5730" y="2789"/>
                        </a:lnTo>
                        <a:lnTo>
                          <a:pt x="5734" y="2809"/>
                        </a:lnTo>
                        <a:lnTo>
                          <a:pt x="5737" y="2828"/>
                        </a:lnTo>
                        <a:lnTo>
                          <a:pt x="5738" y="2848"/>
                        </a:lnTo>
                        <a:lnTo>
                          <a:pt x="5739" y="2868"/>
                        </a:lnTo>
                        <a:lnTo>
                          <a:pt x="5739" y="2887"/>
                        </a:lnTo>
                        <a:lnTo>
                          <a:pt x="5738" y="2906"/>
                        </a:lnTo>
                        <a:lnTo>
                          <a:pt x="5736" y="2927"/>
                        </a:lnTo>
                        <a:lnTo>
                          <a:pt x="5732" y="2946"/>
                        </a:lnTo>
                        <a:lnTo>
                          <a:pt x="5728" y="2966"/>
                        </a:lnTo>
                        <a:lnTo>
                          <a:pt x="5723" y="2984"/>
                        </a:lnTo>
                        <a:lnTo>
                          <a:pt x="5716" y="3003"/>
                        </a:lnTo>
                        <a:lnTo>
                          <a:pt x="5709" y="3023"/>
                        </a:lnTo>
                        <a:lnTo>
                          <a:pt x="5699" y="3042"/>
                        </a:lnTo>
                        <a:lnTo>
                          <a:pt x="5694" y="3056"/>
                        </a:lnTo>
                        <a:lnTo>
                          <a:pt x="5688" y="3070"/>
                        </a:lnTo>
                        <a:lnTo>
                          <a:pt x="5681" y="3084"/>
                        </a:lnTo>
                        <a:lnTo>
                          <a:pt x="5674" y="3098"/>
                        </a:lnTo>
                        <a:lnTo>
                          <a:pt x="5657" y="3126"/>
                        </a:lnTo>
                        <a:lnTo>
                          <a:pt x="5639" y="3153"/>
                        </a:lnTo>
                        <a:lnTo>
                          <a:pt x="5618" y="3181"/>
                        </a:lnTo>
                        <a:lnTo>
                          <a:pt x="5595" y="3207"/>
                        </a:lnTo>
                        <a:lnTo>
                          <a:pt x="5570" y="3235"/>
                        </a:lnTo>
                        <a:lnTo>
                          <a:pt x="5544" y="3262"/>
                        </a:lnTo>
                        <a:lnTo>
                          <a:pt x="5508" y="3294"/>
                        </a:lnTo>
                        <a:lnTo>
                          <a:pt x="5471" y="3324"/>
                        </a:lnTo>
                        <a:lnTo>
                          <a:pt x="5454" y="3338"/>
                        </a:lnTo>
                        <a:lnTo>
                          <a:pt x="5435" y="3352"/>
                        </a:lnTo>
                        <a:lnTo>
                          <a:pt x="5417" y="3364"/>
                        </a:lnTo>
                        <a:lnTo>
                          <a:pt x="5398" y="3376"/>
                        </a:lnTo>
                        <a:lnTo>
                          <a:pt x="5379" y="3389"/>
                        </a:lnTo>
                        <a:lnTo>
                          <a:pt x="5361" y="3400"/>
                        </a:lnTo>
                        <a:lnTo>
                          <a:pt x="5342" y="3410"/>
                        </a:lnTo>
                        <a:lnTo>
                          <a:pt x="5323" y="3420"/>
                        </a:lnTo>
                        <a:lnTo>
                          <a:pt x="5304" y="3429"/>
                        </a:lnTo>
                        <a:lnTo>
                          <a:pt x="5286" y="3438"/>
                        </a:lnTo>
                        <a:lnTo>
                          <a:pt x="5267" y="3446"/>
                        </a:lnTo>
                        <a:lnTo>
                          <a:pt x="5248" y="3453"/>
                        </a:lnTo>
                        <a:lnTo>
                          <a:pt x="5231" y="3457"/>
                        </a:lnTo>
                        <a:lnTo>
                          <a:pt x="5214" y="3461"/>
                        </a:lnTo>
                        <a:lnTo>
                          <a:pt x="5197" y="3464"/>
                        </a:lnTo>
                        <a:lnTo>
                          <a:pt x="5181" y="3466"/>
                        </a:lnTo>
                        <a:lnTo>
                          <a:pt x="5163" y="3468"/>
                        </a:lnTo>
                        <a:lnTo>
                          <a:pt x="5147" y="3469"/>
                        </a:lnTo>
                        <a:lnTo>
                          <a:pt x="5129" y="3470"/>
                        </a:lnTo>
                        <a:lnTo>
                          <a:pt x="5113" y="3470"/>
                        </a:lnTo>
                        <a:lnTo>
                          <a:pt x="5096" y="3469"/>
                        </a:lnTo>
                        <a:lnTo>
                          <a:pt x="5079" y="3468"/>
                        </a:lnTo>
                        <a:lnTo>
                          <a:pt x="5062" y="3466"/>
                        </a:lnTo>
                        <a:lnTo>
                          <a:pt x="5045" y="3463"/>
                        </a:lnTo>
                        <a:lnTo>
                          <a:pt x="5028" y="3460"/>
                        </a:lnTo>
                        <a:lnTo>
                          <a:pt x="5011" y="3456"/>
                        </a:lnTo>
                        <a:lnTo>
                          <a:pt x="4993" y="3451"/>
                        </a:lnTo>
                        <a:lnTo>
                          <a:pt x="4977" y="3446"/>
                        </a:lnTo>
                        <a:lnTo>
                          <a:pt x="4959" y="3439"/>
                        </a:lnTo>
                        <a:lnTo>
                          <a:pt x="4941" y="3431"/>
                        </a:lnTo>
                        <a:lnTo>
                          <a:pt x="4924" y="3423"/>
                        </a:lnTo>
                        <a:lnTo>
                          <a:pt x="4905" y="3414"/>
                        </a:lnTo>
                        <a:lnTo>
                          <a:pt x="4888" y="3405"/>
                        </a:lnTo>
                        <a:lnTo>
                          <a:pt x="4871" y="3396"/>
                        </a:lnTo>
                        <a:lnTo>
                          <a:pt x="4853" y="3385"/>
                        </a:lnTo>
                        <a:lnTo>
                          <a:pt x="4837" y="3373"/>
                        </a:lnTo>
                        <a:lnTo>
                          <a:pt x="4820" y="3362"/>
                        </a:lnTo>
                        <a:lnTo>
                          <a:pt x="4802" y="3350"/>
                        </a:lnTo>
                        <a:lnTo>
                          <a:pt x="4786" y="3337"/>
                        </a:lnTo>
                        <a:lnTo>
                          <a:pt x="4769" y="3323"/>
                        </a:lnTo>
                        <a:lnTo>
                          <a:pt x="4753" y="3309"/>
                        </a:lnTo>
                        <a:lnTo>
                          <a:pt x="4737" y="3295"/>
                        </a:lnTo>
                        <a:lnTo>
                          <a:pt x="4720" y="3279"/>
                        </a:lnTo>
                        <a:lnTo>
                          <a:pt x="4704" y="3263"/>
                        </a:lnTo>
                        <a:lnTo>
                          <a:pt x="4675" y="3234"/>
                        </a:lnTo>
                        <a:lnTo>
                          <a:pt x="4650" y="3205"/>
                        </a:lnTo>
                        <a:lnTo>
                          <a:pt x="4625" y="3176"/>
                        </a:lnTo>
                        <a:lnTo>
                          <a:pt x="4602" y="3147"/>
                        </a:lnTo>
                        <a:lnTo>
                          <a:pt x="4581" y="3117"/>
                        </a:lnTo>
                        <a:lnTo>
                          <a:pt x="4563" y="3089"/>
                        </a:lnTo>
                        <a:lnTo>
                          <a:pt x="4545" y="3060"/>
                        </a:lnTo>
                        <a:lnTo>
                          <a:pt x="4530" y="3032"/>
                        </a:lnTo>
                        <a:lnTo>
                          <a:pt x="4517" y="3003"/>
                        </a:lnTo>
                        <a:lnTo>
                          <a:pt x="4506" y="2975"/>
                        </a:lnTo>
                        <a:lnTo>
                          <a:pt x="4497" y="2946"/>
                        </a:lnTo>
                        <a:lnTo>
                          <a:pt x="4490" y="2919"/>
                        </a:lnTo>
                        <a:lnTo>
                          <a:pt x="4488" y="2904"/>
                        </a:lnTo>
                        <a:lnTo>
                          <a:pt x="4485" y="2890"/>
                        </a:lnTo>
                        <a:lnTo>
                          <a:pt x="4484" y="2877"/>
                        </a:lnTo>
                        <a:lnTo>
                          <a:pt x="4483" y="2863"/>
                        </a:lnTo>
                        <a:lnTo>
                          <a:pt x="4482" y="2848"/>
                        </a:lnTo>
                        <a:lnTo>
                          <a:pt x="4482" y="2835"/>
                        </a:lnTo>
                        <a:lnTo>
                          <a:pt x="4483" y="2821"/>
                        </a:lnTo>
                        <a:lnTo>
                          <a:pt x="4484" y="2808"/>
                        </a:lnTo>
                        <a:lnTo>
                          <a:pt x="4487" y="2785"/>
                        </a:lnTo>
                        <a:lnTo>
                          <a:pt x="4491" y="2763"/>
                        </a:lnTo>
                        <a:lnTo>
                          <a:pt x="4496" y="2739"/>
                        </a:lnTo>
                        <a:lnTo>
                          <a:pt x="4503" y="2717"/>
                        </a:lnTo>
                        <a:lnTo>
                          <a:pt x="4512" y="2693"/>
                        </a:lnTo>
                        <a:lnTo>
                          <a:pt x="4521" y="2670"/>
                        </a:lnTo>
                        <a:lnTo>
                          <a:pt x="4532" y="2646"/>
                        </a:lnTo>
                        <a:lnTo>
                          <a:pt x="4544" y="2623"/>
                        </a:lnTo>
                        <a:lnTo>
                          <a:pt x="4559" y="2600"/>
                        </a:lnTo>
                        <a:lnTo>
                          <a:pt x="4574" y="2576"/>
                        </a:lnTo>
                        <a:lnTo>
                          <a:pt x="4590" y="2552"/>
                        </a:lnTo>
                        <a:lnTo>
                          <a:pt x="4609" y="2528"/>
                        </a:lnTo>
                        <a:lnTo>
                          <a:pt x="4628" y="2505"/>
                        </a:lnTo>
                        <a:lnTo>
                          <a:pt x="4649" y="2480"/>
                        </a:lnTo>
                        <a:lnTo>
                          <a:pt x="4671" y="2457"/>
                        </a:lnTo>
                        <a:lnTo>
                          <a:pt x="4696" y="2433"/>
                        </a:lnTo>
                        <a:close/>
                        <a:moveTo>
                          <a:pt x="3592" y="3357"/>
                        </a:moveTo>
                        <a:lnTo>
                          <a:pt x="3799" y="3221"/>
                        </a:lnTo>
                        <a:lnTo>
                          <a:pt x="4165" y="3769"/>
                        </a:lnTo>
                        <a:lnTo>
                          <a:pt x="4183" y="3793"/>
                        </a:lnTo>
                        <a:lnTo>
                          <a:pt x="4200" y="3815"/>
                        </a:lnTo>
                        <a:lnTo>
                          <a:pt x="4215" y="3835"/>
                        </a:lnTo>
                        <a:lnTo>
                          <a:pt x="4228" y="3853"/>
                        </a:lnTo>
                        <a:lnTo>
                          <a:pt x="4241" y="3868"/>
                        </a:lnTo>
                        <a:lnTo>
                          <a:pt x="4251" y="3881"/>
                        </a:lnTo>
                        <a:lnTo>
                          <a:pt x="4259" y="3892"/>
                        </a:lnTo>
                        <a:lnTo>
                          <a:pt x="4266" y="3900"/>
                        </a:lnTo>
                        <a:lnTo>
                          <a:pt x="4273" y="3909"/>
                        </a:lnTo>
                        <a:lnTo>
                          <a:pt x="4281" y="3916"/>
                        </a:lnTo>
                        <a:lnTo>
                          <a:pt x="4289" y="3922"/>
                        </a:lnTo>
                        <a:lnTo>
                          <a:pt x="4297" y="3928"/>
                        </a:lnTo>
                        <a:lnTo>
                          <a:pt x="4304" y="3933"/>
                        </a:lnTo>
                        <a:lnTo>
                          <a:pt x="4312" y="3937"/>
                        </a:lnTo>
                        <a:lnTo>
                          <a:pt x="4320" y="3941"/>
                        </a:lnTo>
                        <a:lnTo>
                          <a:pt x="4328" y="3944"/>
                        </a:lnTo>
                        <a:lnTo>
                          <a:pt x="4337" y="3947"/>
                        </a:lnTo>
                        <a:lnTo>
                          <a:pt x="4344" y="3949"/>
                        </a:lnTo>
                        <a:lnTo>
                          <a:pt x="4352" y="3950"/>
                        </a:lnTo>
                        <a:lnTo>
                          <a:pt x="4360" y="3951"/>
                        </a:lnTo>
                        <a:lnTo>
                          <a:pt x="4368" y="3951"/>
                        </a:lnTo>
                        <a:lnTo>
                          <a:pt x="4377" y="3951"/>
                        </a:lnTo>
                        <a:lnTo>
                          <a:pt x="4384" y="3950"/>
                        </a:lnTo>
                        <a:lnTo>
                          <a:pt x="4392" y="3949"/>
                        </a:lnTo>
                        <a:lnTo>
                          <a:pt x="4401" y="3947"/>
                        </a:lnTo>
                        <a:lnTo>
                          <a:pt x="4411" y="3945"/>
                        </a:lnTo>
                        <a:lnTo>
                          <a:pt x="4422" y="3943"/>
                        </a:lnTo>
                        <a:lnTo>
                          <a:pt x="4433" y="3939"/>
                        </a:lnTo>
                        <a:lnTo>
                          <a:pt x="4455" y="3931"/>
                        </a:lnTo>
                        <a:lnTo>
                          <a:pt x="4481" y="3919"/>
                        </a:lnTo>
                        <a:lnTo>
                          <a:pt x="4508" y="3905"/>
                        </a:lnTo>
                        <a:lnTo>
                          <a:pt x="4537" y="3888"/>
                        </a:lnTo>
                        <a:lnTo>
                          <a:pt x="4568" y="3869"/>
                        </a:lnTo>
                        <a:lnTo>
                          <a:pt x="4600" y="3846"/>
                        </a:lnTo>
                        <a:lnTo>
                          <a:pt x="4807" y="3714"/>
                        </a:lnTo>
                        <a:lnTo>
                          <a:pt x="4922" y="3890"/>
                        </a:lnTo>
                        <a:lnTo>
                          <a:pt x="4696" y="4037"/>
                        </a:lnTo>
                        <a:lnTo>
                          <a:pt x="4658" y="4062"/>
                        </a:lnTo>
                        <a:lnTo>
                          <a:pt x="4622" y="4084"/>
                        </a:lnTo>
                        <a:lnTo>
                          <a:pt x="4588" y="4104"/>
                        </a:lnTo>
                        <a:lnTo>
                          <a:pt x="4558" y="4123"/>
                        </a:lnTo>
                        <a:lnTo>
                          <a:pt x="4528" y="4139"/>
                        </a:lnTo>
                        <a:lnTo>
                          <a:pt x="4501" y="4152"/>
                        </a:lnTo>
                        <a:lnTo>
                          <a:pt x="4477" y="4163"/>
                        </a:lnTo>
                        <a:lnTo>
                          <a:pt x="4454" y="4171"/>
                        </a:lnTo>
                        <a:lnTo>
                          <a:pt x="4431" y="4178"/>
                        </a:lnTo>
                        <a:lnTo>
                          <a:pt x="4407" y="4183"/>
                        </a:lnTo>
                        <a:lnTo>
                          <a:pt x="4385" y="4187"/>
                        </a:lnTo>
                        <a:lnTo>
                          <a:pt x="4362" y="4189"/>
                        </a:lnTo>
                        <a:lnTo>
                          <a:pt x="4340" y="4189"/>
                        </a:lnTo>
                        <a:lnTo>
                          <a:pt x="4317" y="4189"/>
                        </a:lnTo>
                        <a:lnTo>
                          <a:pt x="4296" y="4186"/>
                        </a:lnTo>
                        <a:lnTo>
                          <a:pt x="4274" y="4182"/>
                        </a:lnTo>
                        <a:lnTo>
                          <a:pt x="4253" y="4177"/>
                        </a:lnTo>
                        <a:lnTo>
                          <a:pt x="4232" y="4170"/>
                        </a:lnTo>
                        <a:lnTo>
                          <a:pt x="4212" y="4162"/>
                        </a:lnTo>
                        <a:lnTo>
                          <a:pt x="4191" y="4152"/>
                        </a:lnTo>
                        <a:lnTo>
                          <a:pt x="4171" y="4140"/>
                        </a:lnTo>
                        <a:lnTo>
                          <a:pt x="4152" y="4128"/>
                        </a:lnTo>
                        <a:lnTo>
                          <a:pt x="4132" y="4114"/>
                        </a:lnTo>
                        <a:lnTo>
                          <a:pt x="4114" y="4098"/>
                        </a:lnTo>
                        <a:lnTo>
                          <a:pt x="4098" y="4085"/>
                        </a:lnTo>
                        <a:lnTo>
                          <a:pt x="4082" y="4068"/>
                        </a:lnTo>
                        <a:lnTo>
                          <a:pt x="4064" y="4048"/>
                        </a:lnTo>
                        <a:lnTo>
                          <a:pt x="4045" y="4025"/>
                        </a:lnTo>
                        <a:lnTo>
                          <a:pt x="4025" y="3999"/>
                        </a:lnTo>
                        <a:lnTo>
                          <a:pt x="4003" y="3971"/>
                        </a:lnTo>
                        <a:lnTo>
                          <a:pt x="3981" y="3939"/>
                        </a:lnTo>
                        <a:lnTo>
                          <a:pt x="3957" y="3906"/>
                        </a:lnTo>
                        <a:lnTo>
                          <a:pt x="3592" y="3357"/>
                        </a:lnTo>
                        <a:close/>
                        <a:moveTo>
                          <a:pt x="2974" y="3348"/>
                        </a:moveTo>
                        <a:lnTo>
                          <a:pt x="2873" y="3642"/>
                        </a:lnTo>
                        <a:lnTo>
                          <a:pt x="2736" y="3712"/>
                        </a:lnTo>
                        <a:lnTo>
                          <a:pt x="2781" y="3443"/>
                        </a:lnTo>
                        <a:lnTo>
                          <a:pt x="2974" y="3348"/>
                        </a:lnTo>
                        <a:close/>
                        <a:moveTo>
                          <a:pt x="2980" y="3999"/>
                        </a:moveTo>
                        <a:lnTo>
                          <a:pt x="3020" y="4445"/>
                        </a:lnTo>
                        <a:lnTo>
                          <a:pt x="3321" y="4295"/>
                        </a:lnTo>
                        <a:lnTo>
                          <a:pt x="2980" y="3999"/>
                        </a:lnTo>
                        <a:close/>
                        <a:moveTo>
                          <a:pt x="2819" y="5076"/>
                        </a:moveTo>
                        <a:lnTo>
                          <a:pt x="2726" y="3816"/>
                        </a:lnTo>
                        <a:lnTo>
                          <a:pt x="2987" y="3686"/>
                        </a:lnTo>
                        <a:lnTo>
                          <a:pt x="3952" y="4516"/>
                        </a:lnTo>
                        <a:lnTo>
                          <a:pt x="3688" y="4646"/>
                        </a:lnTo>
                        <a:lnTo>
                          <a:pt x="3464" y="4455"/>
                        </a:lnTo>
                        <a:lnTo>
                          <a:pt x="3063" y="4656"/>
                        </a:lnTo>
                        <a:lnTo>
                          <a:pt x="3082" y="4946"/>
                        </a:lnTo>
                        <a:lnTo>
                          <a:pt x="2819" y="5076"/>
                        </a:lnTo>
                        <a:close/>
                        <a:moveTo>
                          <a:pt x="1559" y="4746"/>
                        </a:moveTo>
                        <a:lnTo>
                          <a:pt x="1899" y="4658"/>
                        </a:lnTo>
                        <a:lnTo>
                          <a:pt x="1919" y="4653"/>
                        </a:lnTo>
                        <a:lnTo>
                          <a:pt x="1938" y="4647"/>
                        </a:lnTo>
                        <a:lnTo>
                          <a:pt x="1954" y="4640"/>
                        </a:lnTo>
                        <a:lnTo>
                          <a:pt x="1969" y="4633"/>
                        </a:lnTo>
                        <a:lnTo>
                          <a:pt x="1983" y="4625"/>
                        </a:lnTo>
                        <a:lnTo>
                          <a:pt x="1995" y="4618"/>
                        </a:lnTo>
                        <a:lnTo>
                          <a:pt x="2005" y="4610"/>
                        </a:lnTo>
                        <a:lnTo>
                          <a:pt x="2014" y="4603"/>
                        </a:lnTo>
                        <a:lnTo>
                          <a:pt x="2020" y="4596"/>
                        </a:lnTo>
                        <a:lnTo>
                          <a:pt x="2024" y="4590"/>
                        </a:lnTo>
                        <a:lnTo>
                          <a:pt x="2027" y="4583"/>
                        </a:lnTo>
                        <a:lnTo>
                          <a:pt x="2031" y="4574"/>
                        </a:lnTo>
                        <a:lnTo>
                          <a:pt x="2034" y="4566"/>
                        </a:lnTo>
                        <a:lnTo>
                          <a:pt x="2036" y="4558"/>
                        </a:lnTo>
                        <a:lnTo>
                          <a:pt x="2038" y="4550"/>
                        </a:lnTo>
                        <a:lnTo>
                          <a:pt x="2040" y="4541"/>
                        </a:lnTo>
                        <a:lnTo>
                          <a:pt x="2041" y="4532"/>
                        </a:lnTo>
                        <a:lnTo>
                          <a:pt x="2041" y="4521"/>
                        </a:lnTo>
                        <a:lnTo>
                          <a:pt x="2041" y="4512"/>
                        </a:lnTo>
                        <a:lnTo>
                          <a:pt x="2041" y="4502"/>
                        </a:lnTo>
                        <a:lnTo>
                          <a:pt x="2040" y="4491"/>
                        </a:lnTo>
                        <a:lnTo>
                          <a:pt x="2038" y="4480"/>
                        </a:lnTo>
                        <a:lnTo>
                          <a:pt x="2036" y="4468"/>
                        </a:lnTo>
                        <a:lnTo>
                          <a:pt x="2033" y="4457"/>
                        </a:lnTo>
                        <a:lnTo>
                          <a:pt x="2030" y="4445"/>
                        </a:lnTo>
                        <a:lnTo>
                          <a:pt x="2026" y="4434"/>
                        </a:lnTo>
                        <a:lnTo>
                          <a:pt x="2022" y="4423"/>
                        </a:lnTo>
                        <a:lnTo>
                          <a:pt x="2017" y="4413"/>
                        </a:lnTo>
                        <a:lnTo>
                          <a:pt x="2010" y="4404"/>
                        </a:lnTo>
                        <a:lnTo>
                          <a:pt x="2004" y="4395"/>
                        </a:lnTo>
                        <a:lnTo>
                          <a:pt x="1998" y="4387"/>
                        </a:lnTo>
                        <a:lnTo>
                          <a:pt x="1991" y="4380"/>
                        </a:lnTo>
                        <a:lnTo>
                          <a:pt x="1984" y="4374"/>
                        </a:lnTo>
                        <a:lnTo>
                          <a:pt x="1976" y="4368"/>
                        </a:lnTo>
                        <a:lnTo>
                          <a:pt x="1967" y="4363"/>
                        </a:lnTo>
                        <a:lnTo>
                          <a:pt x="1958" y="4358"/>
                        </a:lnTo>
                        <a:lnTo>
                          <a:pt x="1949" y="4355"/>
                        </a:lnTo>
                        <a:lnTo>
                          <a:pt x="1939" y="4352"/>
                        </a:lnTo>
                        <a:lnTo>
                          <a:pt x="1928" y="4350"/>
                        </a:lnTo>
                        <a:lnTo>
                          <a:pt x="1917" y="4349"/>
                        </a:lnTo>
                        <a:lnTo>
                          <a:pt x="1908" y="4348"/>
                        </a:lnTo>
                        <a:lnTo>
                          <a:pt x="1899" y="4348"/>
                        </a:lnTo>
                        <a:lnTo>
                          <a:pt x="1888" y="4348"/>
                        </a:lnTo>
                        <a:lnTo>
                          <a:pt x="1876" y="4349"/>
                        </a:lnTo>
                        <a:lnTo>
                          <a:pt x="1864" y="4351"/>
                        </a:lnTo>
                        <a:lnTo>
                          <a:pt x="1851" y="4353"/>
                        </a:lnTo>
                        <a:lnTo>
                          <a:pt x="1835" y="4356"/>
                        </a:lnTo>
                        <a:lnTo>
                          <a:pt x="1819" y="4359"/>
                        </a:lnTo>
                        <a:lnTo>
                          <a:pt x="1479" y="4450"/>
                        </a:lnTo>
                        <a:lnTo>
                          <a:pt x="1559" y="4746"/>
                        </a:lnTo>
                        <a:close/>
                        <a:moveTo>
                          <a:pt x="1613" y="4946"/>
                        </a:moveTo>
                        <a:lnTo>
                          <a:pt x="1724" y="5378"/>
                        </a:lnTo>
                        <a:lnTo>
                          <a:pt x="1485" y="5440"/>
                        </a:lnTo>
                        <a:lnTo>
                          <a:pt x="1185" y="4309"/>
                        </a:lnTo>
                        <a:lnTo>
                          <a:pt x="1742" y="4168"/>
                        </a:lnTo>
                        <a:lnTo>
                          <a:pt x="1772" y="4160"/>
                        </a:lnTo>
                        <a:lnTo>
                          <a:pt x="1801" y="4153"/>
                        </a:lnTo>
                        <a:lnTo>
                          <a:pt x="1828" y="4147"/>
                        </a:lnTo>
                        <a:lnTo>
                          <a:pt x="1855" y="4142"/>
                        </a:lnTo>
                        <a:lnTo>
                          <a:pt x="1880" y="4138"/>
                        </a:lnTo>
                        <a:lnTo>
                          <a:pt x="1905" y="4135"/>
                        </a:lnTo>
                        <a:lnTo>
                          <a:pt x="1928" y="4132"/>
                        </a:lnTo>
                        <a:lnTo>
                          <a:pt x="1950" y="4131"/>
                        </a:lnTo>
                        <a:lnTo>
                          <a:pt x="1971" y="4130"/>
                        </a:lnTo>
                        <a:lnTo>
                          <a:pt x="1992" y="4129"/>
                        </a:lnTo>
                        <a:lnTo>
                          <a:pt x="2011" y="4130"/>
                        </a:lnTo>
                        <a:lnTo>
                          <a:pt x="2030" y="4131"/>
                        </a:lnTo>
                        <a:lnTo>
                          <a:pt x="2046" y="4133"/>
                        </a:lnTo>
                        <a:lnTo>
                          <a:pt x="2063" y="4135"/>
                        </a:lnTo>
                        <a:lnTo>
                          <a:pt x="2078" y="4139"/>
                        </a:lnTo>
                        <a:lnTo>
                          <a:pt x="2092" y="4143"/>
                        </a:lnTo>
                        <a:lnTo>
                          <a:pt x="2111" y="4149"/>
                        </a:lnTo>
                        <a:lnTo>
                          <a:pt x="2128" y="4157"/>
                        </a:lnTo>
                        <a:lnTo>
                          <a:pt x="2144" y="4166"/>
                        </a:lnTo>
                        <a:lnTo>
                          <a:pt x="2161" y="4176"/>
                        </a:lnTo>
                        <a:lnTo>
                          <a:pt x="2177" y="4186"/>
                        </a:lnTo>
                        <a:lnTo>
                          <a:pt x="2192" y="4197"/>
                        </a:lnTo>
                        <a:lnTo>
                          <a:pt x="2208" y="4210"/>
                        </a:lnTo>
                        <a:lnTo>
                          <a:pt x="2222" y="4225"/>
                        </a:lnTo>
                        <a:lnTo>
                          <a:pt x="2234" y="4239"/>
                        </a:lnTo>
                        <a:lnTo>
                          <a:pt x="2247" y="4254"/>
                        </a:lnTo>
                        <a:lnTo>
                          <a:pt x="2257" y="4271"/>
                        </a:lnTo>
                        <a:lnTo>
                          <a:pt x="2266" y="4287"/>
                        </a:lnTo>
                        <a:lnTo>
                          <a:pt x="2275" y="4304"/>
                        </a:lnTo>
                        <a:lnTo>
                          <a:pt x="2282" y="4323"/>
                        </a:lnTo>
                        <a:lnTo>
                          <a:pt x="2289" y="4341"/>
                        </a:lnTo>
                        <a:lnTo>
                          <a:pt x="2294" y="4360"/>
                        </a:lnTo>
                        <a:lnTo>
                          <a:pt x="2299" y="4380"/>
                        </a:lnTo>
                        <a:lnTo>
                          <a:pt x="2303" y="4399"/>
                        </a:lnTo>
                        <a:lnTo>
                          <a:pt x="2306" y="4417"/>
                        </a:lnTo>
                        <a:lnTo>
                          <a:pt x="2309" y="4436"/>
                        </a:lnTo>
                        <a:lnTo>
                          <a:pt x="2310" y="4454"/>
                        </a:lnTo>
                        <a:lnTo>
                          <a:pt x="2311" y="4472"/>
                        </a:lnTo>
                        <a:lnTo>
                          <a:pt x="2311" y="4490"/>
                        </a:lnTo>
                        <a:lnTo>
                          <a:pt x="2311" y="4507"/>
                        </a:lnTo>
                        <a:lnTo>
                          <a:pt x="2309" y="4523"/>
                        </a:lnTo>
                        <a:lnTo>
                          <a:pt x="2307" y="4540"/>
                        </a:lnTo>
                        <a:lnTo>
                          <a:pt x="2304" y="4556"/>
                        </a:lnTo>
                        <a:lnTo>
                          <a:pt x="2301" y="4571"/>
                        </a:lnTo>
                        <a:lnTo>
                          <a:pt x="2296" y="4587"/>
                        </a:lnTo>
                        <a:lnTo>
                          <a:pt x="2291" y="4601"/>
                        </a:lnTo>
                        <a:lnTo>
                          <a:pt x="2286" y="4615"/>
                        </a:lnTo>
                        <a:lnTo>
                          <a:pt x="2279" y="4629"/>
                        </a:lnTo>
                        <a:lnTo>
                          <a:pt x="2269" y="4645"/>
                        </a:lnTo>
                        <a:lnTo>
                          <a:pt x="2257" y="4660"/>
                        </a:lnTo>
                        <a:lnTo>
                          <a:pt x="2245" y="4675"/>
                        </a:lnTo>
                        <a:lnTo>
                          <a:pt x="2230" y="4691"/>
                        </a:lnTo>
                        <a:lnTo>
                          <a:pt x="2216" y="4705"/>
                        </a:lnTo>
                        <a:lnTo>
                          <a:pt x="2200" y="4718"/>
                        </a:lnTo>
                        <a:lnTo>
                          <a:pt x="2183" y="4731"/>
                        </a:lnTo>
                        <a:lnTo>
                          <a:pt x="2166" y="4744"/>
                        </a:lnTo>
                        <a:lnTo>
                          <a:pt x="2182" y="4747"/>
                        </a:lnTo>
                        <a:lnTo>
                          <a:pt x="2199" y="4749"/>
                        </a:lnTo>
                        <a:lnTo>
                          <a:pt x="2214" y="4751"/>
                        </a:lnTo>
                        <a:lnTo>
                          <a:pt x="2229" y="4754"/>
                        </a:lnTo>
                        <a:lnTo>
                          <a:pt x="2244" y="4757"/>
                        </a:lnTo>
                        <a:lnTo>
                          <a:pt x="2257" y="4760"/>
                        </a:lnTo>
                        <a:lnTo>
                          <a:pt x="2268" y="4763"/>
                        </a:lnTo>
                        <a:lnTo>
                          <a:pt x="2279" y="4767"/>
                        </a:lnTo>
                        <a:lnTo>
                          <a:pt x="2290" y="4772"/>
                        </a:lnTo>
                        <a:lnTo>
                          <a:pt x="2300" y="4778"/>
                        </a:lnTo>
                        <a:lnTo>
                          <a:pt x="2310" y="4785"/>
                        </a:lnTo>
                        <a:lnTo>
                          <a:pt x="2321" y="4794"/>
                        </a:lnTo>
                        <a:lnTo>
                          <a:pt x="2332" y="4802"/>
                        </a:lnTo>
                        <a:lnTo>
                          <a:pt x="2343" y="4811"/>
                        </a:lnTo>
                        <a:lnTo>
                          <a:pt x="2353" y="4821"/>
                        </a:lnTo>
                        <a:lnTo>
                          <a:pt x="2363" y="4831"/>
                        </a:lnTo>
                        <a:lnTo>
                          <a:pt x="2370" y="4840"/>
                        </a:lnTo>
                        <a:lnTo>
                          <a:pt x="2378" y="4849"/>
                        </a:lnTo>
                        <a:lnTo>
                          <a:pt x="2385" y="4857"/>
                        </a:lnTo>
                        <a:lnTo>
                          <a:pt x="2391" y="4866"/>
                        </a:lnTo>
                        <a:lnTo>
                          <a:pt x="2397" y="4875"/>
                        </a:lnTo>
                        <a:lnTo>
                          <a:pt x="2403" y="4883"/>
                        </a:lnTo>
                        <a:lnTo>
                          <a:pt x="2408" y="4893"/>
                        </a:lnTo>
                        <a:lnTo>
                          <a:pt x="2414" y="4901"/>
                        </a:lnTo>
                        <a:lnTo>
                          <a:pt x="2419" y="4910"/>
                        </a:lnTo>
                        <a:lnTo>
                          <a:pt x="2423" y="4920"/>
                        </a:lnTo>
                        <a:lnTo>
                          <a:pt x="2428" y="4931"/>
                        </a:lnTo>
                        <a:lnTo>
                          <a:pt x="2433" y="4945"/>
                        </a:lnTo>
                        <a:lnTo>
                          <a:pt x="2439" y="4959"/>
                        </a:lnTo>
                        <a:lnTo>
                          <a:pt x="2445" y="4974"/>
                        </a:lnTo>
                        <a:lnTo>
                          <a:pt x="2450" y="4990"/>
                        </a:lnTo>
                        <a:lnTo>
                          <a:pt x="2455" y="5008"/>
                        </a:lnTo>
                        <a:lnTo>
                          <a:pt x="2466" y="5036"/>
                        </a:lnTo>
                        <a:lnTo>
                          <a:pt x="2476" y="5063"/>
                        </a:lnTo>
                        <a:lnTo>
                          <a:pt x="2486" y="5086"/>
                        </a:lnTo>
                        <a:lnTo>
                          <a:pt x="2495" y="5108"/>
                        </a:lnTo>
                        <a:lnTo>
                          <a:pt x="2504" y="5127"/>
                        </a:lnTo>
                        <a:lnTo>
                          <a:pt x="2514" y="5143"/>
                        </a:lnTo>
                        <a:lnTo>
                          <a:pt x="2523" y="5158"/>
                        </a:lnTo>
                        <a:lnTo>
                          <a:pt x="2531" y="5169"/>
                        </a:lnTo>
                        <a:lnTo>
                          <a:pt x="2259" y="5240"/>
                        </a:lnTo>
                        <a:lnTo>
                          <a:pt x="2251" y="5232"/>
                        </a:lnTo>
                        <a:lnTo>
                          <a:pt x="2244" y="5220"/>
                        </a:lnTo>
                        <a:lnTo>
                          <a:pt x="2234" y="5205"/>
                        </a:lnTo>
                        <a:lnTo>
                          <a:pt x="2226" y="5187"/>
                        </a:lnTo>
                        <a:lnTo>
                          <a:pt x="2217" y="5167"/>
                        </a:lnTo>
                        <a:lnTo>
                          <a:pt x="2207" y="5143"/>
                        </a:lnTo>
                        <a:lnTo>
                          <a:pt x="2197" y="5118"/>
                        </a:lnTo>
                        <a:lnTo>
                          <a:pt x="2186" y="5089"/>
                        </a:lnTo>
                        <a:lnTo>
                          <a:pt x="2178" y="5066"/>
                        </a:lnTo>
                        <a:lnTo>
                          <a:pt x="2170" y="5043"/>
                        </a:lnTo>
                        <a:lnTo>
                          <a:pt x="2161" y="5023"/>
                        </a:lnTo>
                        <a:lnTo>
                          <a:pt x="2152" y="5004"/>
                        </a:lnTo>
                        <a:lnTo>
                          <a:pt x="2141" y="4987"/>
                        </a:lnTo>
                        <a:lnTo>
                          <a:pt x="2131" y="4972"/>
                        </a:lnTo>
                        <a:lnTo>
                          <a:pt x="2121" y="4958"/>
                        </a:lnTo>
                        <a:lnTo>
                          <a:pt x="2111" y="4947"/>
                        </a:lnTo>
                        <a:lnTo>
                          <a:pt x="2100" y="4936"/>
                        </a:lnTo>
                        <a:lnTo>
                          <a:pt x="2088" y="4926"/>
                        </a:lnTo>
                        <a:lnTo>
                          <a:pt x="2076" y="4917"/>
                        </a:lnTo>
                        <a:lnTo>
                          <a:pt x="2064" y="4909"/>
                        </a:lnTo>
                        <a:lnTo>
                          <a:pt x="2049" y="4901"/>
                        </a:lnTo>
                        <a:lnTo>
                          <a:pt x="2036" y="4894"/>
                        </a:lnTo>
                        <a:lnTo>
                          <a:pt x="2022" y="4887"/>
                        </a:lnTo>
                        <a:lnTo>
                          <a:pt x="2007" y="4882"/>
                        </a:lnTo>
                        <a:lnTo>
                          <a:pt x="1988" y="4878"/>
                        </a:lnTo>
                        <a:lnTo>
                          <a:pt x="1967" y="4875"/>
                        </a:lnTo>
                        <a:lnTo>
                          <a:pt x="1944" y="4875"/>
                        </a:lnTo>
                        <a:lnTo>
                          <a:pt x="1920" y="4876"/>
                        </a:lnTo>
                        <a:lnTo>
                          <a:pt x="1894" y="4878"/>
                        </a:lnTo>
                        <a:lnTo>
                          <a:pt x="1867" y="4882"/>
                        </a:lnTo>
                        <a:lnTo>
                          <a:pt x="1839" y="4888"/>
                        </a:lnTo>
                        <a:lnTo>
                          <a:pt x="1808" y="4896"/>
                        </a:lnTo>
                        <a:lnTo>
                          <a:pt x="1613" y="4946"/>
                        </a:lnTo>
                        <a:close/>
                        <a:moveTo>
                          <a:pt x="306" y="4945"/>
                        </a:moveTo>
                        <a:lnTo>
                          <a:pt x="711" y="4334"/>
                        </a:lnTo>
                        <a:lnTo>
                          <a:pt x="1042" y="4306"/>
                        </a:lnTo>
                        <a:lnTo>
                          <a:pt x="596" y="4921"/>
                        </a:lnTo>
                        <a:lnTo>
                          <a:pt x="1112" y="5473"/>
                        </a:lnTo>
                        <a:lnTo>
                          <a:pt x="782" y="5500"/>
                        </a:lnTo>
                        <a:lnTo>
                          <a:pt x="306" y="4945"/>
                        </a:lnTo>
                        <a:close/>
                        <a:moveTo>
                          <a:pt x="253" y="4368"/>
                        </a:moveTo>
                        <a:lnTo>
                          <a:pt x="349" y="5535"/>
                        </a:lnTo>
                        <a:lnTo>
                          <a:pt x="97" y="5553"/>
                        </a:lnTo>
                        <a:lnTo>
                          <a:pt x="0" y="4387"/>
                        </a:lnTo>
                        <a:lnTo>
                          <a:pt x="253" y="4368"/>
                        </a:lnTo>
                        <a:close/>
                      </a:path>
                    </a:pathLst>
                  </a:custGeom>
                  <a:solidFill>
                    <a:srgbClr val="274084"/>
                  </a:solidFill>
                  <a:ln w="9525">
                    <a:noFill/>
                    <a:round/>
                    <a:headEnd/>
                    <a:tailEnd/>
                  </a:ln>
                </p:spPr>
                <p:txBody>
                  <a:bodyPr/>
                  <a:lstStyle/>
                  <a:p>
                    <a:endParaRPr lang="cs-CZ"/>
                  </a:p>
                </p:txBody>
              </p:sp>
              <p:sp>
                <p:nvSpPr>
                  <p:cNvPr id="18" name="Rectangle 69"/>
                  <p:cNvSpPr>
                    <a:spLocks noChangeAspect="1" noChangeArrowheads="1"/>
                  </p:cNvSpPr>
                  <p:nvPr/>
                </p:nvSpPr>
                <p:spPr bwMode="auto">
                  <a:xfrm>
                    <a:off x="2030" y="2199"/>
                    <a:ext cx="22" cy="530"/>
                  </a:xfrm>
                  <a:prstGeom prst="rect">
                    <a:avLst/>
                  </a:prstGeom>
                  <a:solidFill>
                    <a:srgbClr val="DA321A"/>
                  </a:solidFill>
                  <a:ln w="9525">
                    <a:noFill/>
                    <a:miter lim="800000"/>
                    <a:headEnd/>
                    <a:tailEnd/>
                  </a:ln>
                </p:spPr>
                <p:txBody>
                  <a:bodyPr/>
                  <a:lstStyle/>
                  <a:p>
                    <a:endParaRPr lang="cs-CZ"/>
                  </a:p>
                </p:txBody>
              </p:sp>
              <p:grpSp>
                <p:nvGrpSpPr>
                  <p:cNvPr id="19" name="Group 70"/>
                  <p:cNvGrpSpPr>
                    <a:grpSpLocks noChangeAspect="1"/>
                  </p:cNvGrpSpPr>
                  <p:nvPr/>
                </p:nvGrpSpPr>
                <p:grpSpPr bwMode="auto">
                  <a:xfrm>
                    <a:off x="1344" y="1793"/>
                    <a:ext cx="1374" cy="1348"/>
                    <a:chOff x="1344" y="1793"/>
                    <a:chExt cx="1374" cy="1348"/>
                  </a:xfrm>
                </p:grpSpPr>
                <p:sp>
                  <p:nvSpPr>
                    <p:cNvPr id="20" name="Freeform 71"/>
                    <p:cNvSpPr>
                      <a:spLocks noChangeAspect="1" noEditPoints="1"/>
                    </p:cNvSpPr>
                    <p:nvPr/>
                  </p:nvSpPr>
                  <p:spPr bwMode="auto">
                    <a:xfrm>
                      <a:off x="1991" y="1802"/>
                      <a:ext cx="727" cy="727"/>
                    </a:xfrm>
                    <a:custGeom>
                      <a:avLst/>
                      <a:gdLst>
                        <a:gd name="T0" fmla="*/ 0 w 8004"/>
                        <a:gd name="T1" fmla="*/ 0 h 7999"/>
                        <a:gd name="T2" fmla="*/ 0 w 8004"/>
                        <a:gd name="T3" fmla="*/ 0 h 7999"/>
                        <a:gd name="T4" fmla="*/ 0 w 8004"/>
                        <a:gd name="T5" fmla="*/ 0 h 7999"/>
                        <a:gd name="T6" fmla="*/ 0 w 8004"/>
                        <a:gd name="T7" fmla="*/ 0 h 7999"/>
                        <a:gd name="T8" fmla="*/ 0 w 8004"/>
                        <a:gd name="T9" fmla="*/ 0 h 7999"/>
                        <a:gd name="T10" fmla="*/ 0 w 8004"/>
                        <a:gd name="T11" fmla="*/ 0 h 7999"/>
                        <a:gd name="T12" fmla="*/ 0 w 8004"/>
                        <a:gd name="T13" fmla="*/ 0 h 7999"/>
                        <a:gd name="T14" fmla="*/ 0 w 8004"/>
                        <a:gd name="T15" fmla="*/ 0 h 7999"/>
                        <a:gd name="T16" fmla="*/ 0 w 8004"/>
                        <a:gd name="T17" fmla="*/ 0 h 7999"/>
                        <a:gd name="T18" fmla="*/ 0 w 8004"/>
                        <a:gd name="T19" fmla="*/ 0 h 7999"/>
                        <a:gd name="T20" fmla="*/ 0 w 8004"/>
                        <a:gd name="T21" fmla="*/ 0 h 7999"/>
                        <a:gd name="T22" fmla="*/ 0 w 8004"/>
                        <a:gd name="T23" fmla="*/ 0 h 7999"/>
                        <a:gd name="T24" fmla="*/ 0 w 8004"/>
                        <a:gd name="T25" fmla="*/ 0 h 7999"/>
                        <a:gd name="T26" fmla="*/ 0 w 8004"/>
                        <a:gd name="T27" fmla="*/ 0 h 7999"/>
                        <a:gd name="T28" fmla="*/ 0 w 8004"/>
                        <a:gd name="T29" fmla="*/ 0 h 7999"/>
                        <a:gd name="T30" fmla="*/ 0 w 8004"/>
                        <a:gd name="T31" fmla="*/ 0 h 7999"/>
                        <a:gd name="T32" fmla="*/ 0 w 8004"/>
                        <a:gd name="T33" fmla="*/ 0 h 7999"/>
                        <a:gd name="T34" fmla="*/ 0 w 8004"/>
                        <a:gd name="T35" fmla="*/ 0 h 7999"/>
                        <a:gd name="T36" fmla="*/ 0 w 8004"/>
                        <a:gd name="T37" fmla="*/ 0 h 7999"/>
                        <a:gd name="T38" fmla="*/ 0 w 8004"/>
                        <a:gd name="T39" fmla="*/ 0 h 7999"/>
                        <a:gd name="T40" fmla="*/ 0 w 8004"/>
                        <a:gd name="T41" fmla="*/ 0 h 7999"/>
                        <a:gd name="T42" fmla="*/ 0 w 8004"/>
                        <a:gd name="T43" fmla="*/ 0 h 7999"/>
                        <a:gd name="T44" fmla="*/ 0 w 8004"/>
                        <a:gd name="T45" fmla="*/ 0 h 7999"/>
                        <a:gd name="T46" fmla="*/ 0 w 8004"/>
                        <a:gd name="T47" fmla="*/ 0 h 7999"/>
                        <a:gd name="T48" fmla="*/ 0 w 8004"/>
                        <a:gd name="T49" fmla="*/ 0 h 7999"/>
                        <a:gd name="T50" fmla="*/ 0 w 8004"/>
                        <a:gd name="T51" fmla="*/ 0 h 7999"/>
                        <a:gd name="T52" fmla="*/ 0 w 8004"/>
                        <a:gd name="T53" fmla="*/ 0 h 7999"/>
                        <a:gd name="T54" fmla="*/ 0 w 8004"/>
                        <a:gd name="T55" fmla="*/ 0 h 7999"/>
                        <a:gd name="T56" fmla="*/ 0 w 8004"/>
                        <a:gd name="T57" fmla="*/ 0 h 7999"/>
                        <a:gd name="T58" fmla="*/ 0 w 8004"/>
                        <a:gd name="T59" fmla="*/ 0 h 7999"/>
                        <a:gd name="T60" fmla="*/ 0 w 8004"/>
                        <a:gd name="T61" fmla="*/ 0 h 7999"/>
                        <a:gd name="T62" fmla="*/ 0 w 8004"/>
                        <a:gd name="T63" fmla="*/ 0 h 7999"/>
                        <a:gd name="T64" fmla="*/ 0 w 8004"/>
                        <a:gd name="T65" fmla="*/ 0 h 7999"/>
                        <a:gd name="T66" fmla="*/ 0 w 8004"/>
                        <a:gd name="T67" fmla="*/ 0 h 7999"/>
                        <a:gd name="T68" fmla="*/ 0 w 8004"/>
                        <a:gd name="T69" fmla="*/ 0 h 7999"/>
                        <a:gd name="T70" fmla="*/ 0 w 8004"/>
                        <a:gd name="T71" fmla="*/ 0 h 7999"/>
                        <a:gd name="T72" fmla="*/ 0 w 8004"/>
                        <a:gd name="T73" fmla="*/ 0 h 7999"/>
                        <a:gd name="T74" fmla="*/ 0 w 8004"/>
                        <a:gd name="T75" fmla="*/ 0 h 7999"/>
                        <a:gd name="T76" fmla="*/ 0 w 8004"/>
                        <a:gd name="T77" fmla="*/ 0 h 7999"/>
                        <a:gd name="T78" fmla="*/ 0 w 8004"/>
                        <a:gd name="T79" fmla="*/ 0 h 7999"/>
                        <a:gd name="T80" fmla="*/ 0 w 8004"/>
                        <a:gd name="T81" fmla="*/ 0 h 7999"/>
                        <a:gd name="T82" fmla="*/ 0 w 8004"/>
                        <a:gd name="T83" fmla="*/ 0 h 7999"/>
                        <a:gd name="T84" fmla="*/ 0 w 8004"/>
                        <a:gd name="T85" fmla="*/ 0 h 7999"/>
                        <a:gd name="T86" fmla="*/ 0 w 8004"/>
                        <a:gd name="T87" fmla="*/ 0 h 7999"/>
                        <a:gd name="T88" fmla="*/ 0 w 8004"/>
                        <a:gd name="T89" fmla="*/ 0 h 7999"/>
                        <a:gd name="T90" fmla="*/ 0 w 8004"/>
                        <a:gd name="T91" fmla="*/ 0 h 7999"/>
                        <a:gd name="T92" fmla="*/ 0 w 8004"/>
                        <a:gd name="T93" fmla="*/ 0 h 7999"/>
                        <a:gd name="T94" fmla="*/ 0 w 8004"/>
                        <a:gd name="T95" fmla="*/ 0 h 7999"/>
                        <a:gd name="T96" fmla="*/ 0 w 8004"/>
                        <a:gd name="T97" fmla="*/ 0 h 7999"/>
                        <a:gd name="T98" fmla="*/ 0 w 8004"/>
                        <a:gd name="T99" fmla="*/ 0 h 7999"/>
                        <a:gd name="T100" fmla="*/ 0 w 8004"/>
                        <a:gd name="T101" fmla="*/ 0 h 7999"/>
                        <a:gd name="T102" fmla="*/ 0 w 8004"/>
                        <a:gd name="T103" fmla="*/ 0 h 7999"/>
                        <a:gd name="T104" fmla="*/ 0 w 8004"/>
                        <a:gd name="T105" fmla="*/ 0 h 7999"/>
                        <a:gd name="T106" fmla="*/ 0 w 8004"/>
                        <a:gd name="T107" fmla="*/ 0 h 7999"/>
                        <a:gd name="T108" fmla="*/ 0 w 8004"/>
                        <a:gd name="T109" fmla="*/ 0 h 7999"/>
                        <a:gd name="T110" fmla="*/ 0 w 8004"/>
                        <a:gd name="T111" fmla="*/ 0 h 7999"/>
                        <a:gd name="T112" fmla="*/ 0 w 8004"/>
                        <a:gd name="T113" fmla="*/ 0 h 7999"/>
                        <a:gd name="T114" fmla="*/ 0 w 8004"/>
                        <a:gd name="T115" fmla="*/ 0 h 7999"/>
                        <a:gd name="T116" fmla="*/ 0 w 8004"/>
                        <a:gd name="T117" fmla="*/ 0 h 7999"/>
                        <a:gd name="T118" fmla="*/ 0 w 8004"/>
                        <a:gd name="T119" fmla="*/ 0 h 7999"/>
                        <a:gd name="T120" fmla="*/ 0 w 8004"/>
                        <a:gd name="T121" fmla="*/ 0 h 7999"/>
                        <a:gd name="T122" fmla="*/ 0 w 8004"/>
                        <a:gd name="T123" fmla="*/ 0 h 7999"/>
                        <a:gd name="T124" fmla="*/ 0 w 8004"/>
                        <a:gd name="T125" fmla="*/ 0 h 799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8004"/>
                        <a:gd name="T190" fmla="*/ 0 h 7999"/>
                        <a:gd name="T191" fmla="*/ 8004 w 8004"/>
                        <a:gd name="T192" fmla="*/ 7999 h 799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8004" h="7999">
                          <a:moveTo>
                            <a:pt x="7990" y="7999"/>
                          </a:moveTo>
                          <a:lnTo>
                            <a:pt x="7780" y="7992"/>
                          </a:lnTo>
                          <a:lnTo>
                            <a:pt x="7788" y="7669"/>
                          </a:lnTo>
                          <a:lnTo>
                            <a:pt x="7789" y="7638"/>
                          </a:lnTo>
                          <a:lnTo>
                            <a:pt x="7789" y="7609"/>
                          </a:lnTo>
                          <a:lnTo>
                            <a:pt x="7789" y="7582"/>
                          </a:lnTo>
                          <a:lnTo>
                            <a:pt x="7787" y="7558"/>
                          </a:lnTo>
                          <a:lnTo>
                            <a:pt x="7785" y="7535"/>
                          </a:lnTo>
                          <a:lnTo>
                            <a:pt x="7782" y="7516"/>
                          </a:lnTo>
                          <a:lnTo>
                            <a:pt x="7779" y="7497"/>
                          </a:lnTo>
                          <a:lnTo>
                            <a:pt x="7775" y="7482"/>
                          </a:lnTo>
                          <a:lnTo>
                            <a:pt x="7772" y="7469"/>
                          </a:lnTo>
                          <a:lnTo>
                            <a:pt x="7766" y="7455"/>
                          </a:lnTo>
                          <a:lnTo>
                            <a:pt x="7759" y="7441"/>
                          </a:lnTo>
                          <a:lnTo>
                            <a:pt x="7751" y="7428"/>
                          </a:lnTo>
                          <a:lnTo>
                            <a:pt x="7742" y="7415"/>
                          </a:lnTo>
                          <a:lnTo>
                            <a:pt x="7732" y="7403"/>
                          </a:lnTo>
                          <a:lnTo>
                            <a:pt x="7720" y="7391"/>
                          </a:lnTo>
                          <a:lnTo>
                            <a:pt x="7708" y="7381"/>
                          </a:lnTo>
                          <a:lnTo>
                            <a:pt x="7700" y="7375"/>
                          </a:lnTo>
                          <a:lnTo>
                            <a:pt x="7692" y="7370"/>
                          </a:lnTo>
                          <a:lnTo>
                            <a:pt x="7684" y="7365"/>
                          </a:lnTo>
                          <a:lnTo>
                            <a:pt x="7674" y="7360"/>
                          </a:lnTo>
                          <a:lnTo>
                            <a:pt x="7666" y="7356"/>
                          </a:lnTo>
                          <a:lnTo>
                            <a:pt x="7658" y="7352"/>
                          </a:lnTo>
                          <a:lnTo>
                            <a:pt x="7650" y="7349"/>
                          </a:lnTo>
                          <a:lnTo>
                            <a:pt x="7641" y="7347"/>
                          </a:lnTo>
                          <a:lnTo>
                            <a:pt x="7630" y="7344"/>
                          </a:lnTo>
                          <a:lnTo>
                            <a:pt x="7619" y="7341"/>
                          </a:lnTo>
                          <a:lnTo>
                            <a:pt x="7606" y="7338"/>
                          </a:lnTo>
                          <a:lnTo>
                            <a:pt x="7593" y="7335"/>
                          </a:lnTo>
                          <a:lnTo>
                            <a:pt x="7576" y="7333"/>
                          </a:lnTo>
                          <a:lnTo>
                            <a:pt x="7560" y="7330"/>
                          </a:lnTo>
                          <a:lnTo>
                            <a:pt x="7541" y="7328"/>
                          </a:lnTo>
                          <a:lnTo>
                            <a:pt x="7521" y="7327"/>
                          </a:lnTo>
                          <a:lnTo>
                            <a:pt x="7501" y="7985"/>
                          </a:lnTo>
                          <a:lnTo>
                            <a:pt x="7291" y="7979"/>
                          </a:lnTo>
                          <a:lnTo>
                            <a:pt x="7310" y="7321"/>
                          </a:lnTo>
                          <a:lnTo>
                            <a:pt x="7291" y="7322"/>
                          </a:lnTo>
                          <a:lnTo>
                            <a:pt x="7273" y="7324"/>
                          </a:lnTo>
                          <a:lnTo>
                            <a:pt x="7256" y="7326"/>
                          </a:lnTo>
                          <a:lnTo>
                            <a:pt x="7239" y="7329"/>
                          </a:lnTo>
                          <a:lnTo>
                            <a:pt x="7222" y="7332"/>
                          </a:lnTo>
                          <a:lnTo>
                            <a:pt x="7207" y="7335"/>
                          </a:lnTo>
                          <a:lnTo>
                            <a:pt x="7193" y="7339"/>
                          </a:lnTo>
                          <a:lnTo>
                            <a:pt x="7178" y="7344"/>
                          </a:lnTo>
                          <a:lnTo>
                            <a:pt x="7165" y="7350"/>
                          </a:lnTo>
                          <a:lnTo>
                            <a:pt x="7153" y="7356"/>
                          </a:lnTo>
                          <a:lnTo>
                            <a:pt x="7140" y="7362"/>
                          </a:lnTo>
                          <a:lnTo>
                            <a:pt x="7130" y="7368"/>
                          </a:lnTo>
                          <a:lnTo>
                            <a:pt x="7120" y="7375"/>
                          </a:lnTo>
                          <a:lnTo>
                            <a:pt x="7111" y="7383"/>
                          </a:lnTo>
                          <a:lnTo>
                            <a:pt x="7101" y="7391"/>
                          </a:lnTo>
                          <a:lnTo>
                            <a:pt x="7094" y="7400"/>
                          </a:lnTo>
                          <a:lnTo>
                            <a:pt x="7087" y="7410"/>
                          </a:lnTo>
                          <a:lnTo>
                            <a:pt x="7081" y="7421"/>
                          </a:lnTo>
                          <a:lnTo>
                            <a:pt x="7074" y="7432"/>
                          </a:lnTo>
                          <a:lnTo>
                            <a:pt x="7069" y="7444"/>
                          </a:lnTo>
                          <a:lnTo>
                            <a:pt x="7063" y="7458"/>
                          </a:lnTo>
                          <a:lnTo>
                            <a:pt x="7058" y="7472"/>
                          </a:lnTo>
                          <a:lnTo>
                            <a:pt x="7052" y="7487"/>
                          </a:lnTo>
                          <a:lnTo>
                            <a:pt x="7048" y="7502"/>
                          </a:lnTo>
                          <a:lnTo>
                            <a:pt x="7044" y="7519"/>
                          </a:lnTo>
                          <a:lnTo>
                            <a:pt x="7040" y="7536"/>
                          </a:lnTo>
                          <a:lnTo>
                            <a:pt x="7037" y="7554"/>
                          </a:lnTo>
                          <a:lnTo>
                            <a:pt x="7034" y="7573"/>
                          </a:lnTo>
                          <a:lnTo>
                            <a:pt x="7030" y="7613"/>
                          </a:lnTo>
                          <a:lnTo>
                            <a:pt x="7027" y="7655"/>
                          </a:lnTo>
                          <a:lnTo>
                            <a:pt x="7020" y="7968"/>
                          </a:lnTo>
                          <a:lnTo>
                            <a:pt x="6809" y="7965"/>
                          </a:lnTo>
                          <a:lnTo>
                            <a:pt x="6816" y="7638"/>
                          </a:lnTo>
                          <a:lnTo>
                            <a:pt x="6818" y="7606"/>
                          </a:lnTo>
                          <a:lnTo>
                            <a:pt x="6820" y="7575"/>
                          </a:lnTo>
                          <a:lnTo>
                            <a:pt x="6822" y="7544"/>
                          </a:lnTo>
                          <a:lnTo>
                            <a:pt x="6825" y="7515"/>
                          </a:lnTo>
                          <a:lnTo>
                            <a:pt x="6828" y="7486"/>
                          </a:lnTo>
                          <a:lnTo>
                            <a:pt x="6831" y="7459"/>
                          </a:lnTo>
                          <a:lnTo>
                            <a:pt x="6837" y="7432"/>
                          </a:lnTo>
                          <a:lnTo>
                            <a:pt x="6842" y="7408"/>
                          </a:lnTo>
                          <a:lnTo>
                            <a:pt x="6846" y="7388"/>
                          </a:lnTo>
                          <a:lnTo>
                            <a:pt x="6850" y="7370"/>
                          </a:lnTo>
                          <a:lnTo>
                            <a:pt x="6855" y="7352"/>
                          </a:lnTo>
                          <a:lnTo>
                            <a:pt x="6861" y="7334"/>
                          </a:lnTo>
                          <a:lnTo>
                            <a:pt x="6867" y="7317"/>
                          </a:lnTo>
                          <a:lnTo>
                            <a:pt x="6875" y="7301"/>
                          </a:lnTo>
                          <a:lnTo>
                            <a:pt x="6884" y="7284"/>
                          </a:lnTo>
                          <a:lnTo>
                            <a:pt x="6893" y="7268"/>
                          </a:lnTo>
                          <a:lnTo>
                            <a:pt x="6902" y="7254"/>
                          </a:lnTo>
                          <a:lnTo>
                            <a:pt x="6912" y="7238"/>
                          </a:lnTo>
                          <a:lnTo>
                            <a:pt x="6923" y="7224"/>
                          </a:lnTo>
                          <a:lnTo>
                            <a:pt x="6936" y="7211"/>
                          </a:lnTo>
                          <a:lnTo>
                            <a:pt x="6948" y="7198"/>
                          </a:lnTo>
                          <a:lnTo>
                            <a:pt x="6960" y="7184"/>
                          </a:lnTo>
                          <a:lnTo>
                            <a:pt x="6974" y="7172"/>
                          </a:lnTo>
                          <a:lnTo>
                            <a:pt x="6988" y="7160"/>
                          </a:lnTo>
                          <a:lnTo>
                            <a:pt x="7009" y="7145"/>
                          </a:lnTo>
                          <a:lnTo>
                            <a:pt x="7031" y="7131"/>
                          </a:lnTo>
                          <a:lnTo>
                            <a:pt x="7054" y="7118"/>
                          </a:lnTo>
                          <a:lnTo>
                            <a:pt x="7078" y="7106"/>
                          </a:lnTo>
                          <a:lnTo>
                            <a:pt x="7104" y="7095"/>
                          </a:lnTo>
                          <a:lnTo>
                            <a:pt x="7129" y="7084"/>
                          </a:lnTo>
                          <a:lnTo>
                            <a:pt x="7156" y="7075"/>
                          </a:lnTo>
                          <a:lnTo>
                            <a:pt x="7183" y="7068"/>
                          </a:lnTo>
                          <a:lnTo>
                            <a:pt x="7212" y="7061"/>
                          </a:lnTo>
                          <a:lnTo>
                            <a:pt x="7241" y="7055"/>
                          </a:lnTo>
                          <a:lnTo>
                            <a:pt x="7271" y="7051"/>
                          </a:lnTo>
                          <a:lnTo>
                            <a:pt x="7302" y="7047"/>
                          </a:lnTo>
                          <a:lnTo>
                            <a:pt x="7334" y="7045"/>
                          </a:lnTo>
                          <a:lnTo>
                            <a:pt x="7366" y="7043"/>
                          </a:lnTo>
                          <a:lnTo>
                            <a:pt x="7399" y="7043"/>
                          </a:lnTo>
                          <a:lnTo>
                            <a:pt x="7434" y="7043"/>
                          </a:lnTo>
                          <a:lnTo>
                            <a:pt x="7472" y="7045"/>
                          </a:lnTo>
                          <a:lnTo>
                            <a:pt x="7510" y="7048"/>
                          </a:lnTo>
                          <a:lnTo>
                            <a:pt x="7545" y="7053"/>
                          </a:lnTo>
                          <a:lnTo>
                            <a:pt x="7580" y="7059"/>
                          </a:lnTo>
                          <a:lnTo>
                            <a:pt x="7613" y="7066"/>
                          </a:lnTo>
                          <a:lnTo>
                            <a:pt x="7646" y="7075"/>
                          </a:lnTo>
                          <a:lnTo>
                            <a:pt x="7677" y="7085"/>
                          </a:lnTo>
                          <a:lnTo>
                            <a:pt x="7707" y="7097"/>
                          </a:lnTo>
                          <a:lnTo>
                            <a:pt x="7736" y="7110"/>
                          </a:lnTo>
                          <a:lnTo>
                            <a:pt x="7763" y="7124"/>
                          </a:lnTo>
                          <a:lnTo>
                            <a:pt x="7790" y="7141"/>
                          </a:lnTo>
                          <a:lnTo>
                            <a:pt x="7816" y="7158"/>
                          </a:lnTo>
                          <a:lnTo>
                            <a:pt x="7840" y="7177"/>
                          </a:lnTo>
                          <a:lnTo>
                            <a:pt x="7864" y="7197"/>
                          </a:lnTo>
                          <a:lnTo>
                            <a:pt x="7885" y="7219"/>
                          </a:lnTo>
                          <a:lnTo>
                            <a:pt x="7906" y="7243"/>
                          </a:lnTo>
                          <a:lnTo>
                            <a:pt x="7920" y="7258"/>
                          </a:lnTo>
                          <a:lnTo>
                            <a:pt x="7932" y="7274"/>
                          </a:lnTo>
                          <a:lnTo>
                            <a:pt x="7943" y="7291"/>
                          </a:lnTo>
                          <a:lnTo>
                            <a:pt x="7955" y="7309"/>
                          </a:lnTo>
                          <a:lnTo>
                            <a:pt x="7964" y="7326"/>
                          </a:lnTo>
                          <a:lnTo>
                            <a:pt x="7972" y="7344"/>
                          </a:lnTo>
                          <a:lnTo>
                            <a:pt x="7978" y="7363"/>
                          </a:lnTo>
                          <a:lnTo>
                            <a:pt x="7983" y="7381"/>
                          </a:lnTo>
                          <a:lnTo>
                            <a:pt x="7988" y="7400"/>
                          </a:lnTo>
                          <a:lnTo>
                            <a:pt x="7993" y="7421"/>
                          </a:lnTo>
                          <a:lnTo>
                            <a:pt x="7997" y="7443"/>
                          </a:lnTo>
                          <a:lnTo>
                            <a:pt x="7999" y="7467"/>
                          </a:lnTo>
                          <a:lnTo>
                            <a:pt x="8002" y="7492"/>
                          </a:lnTo>
                          <a:lnTo>
                            <a:pt x="8003" y="7520"/>
                          </a:lnTo>
                          <a:lnTo>
                            <a:pt x="8004" y="7548"/>
                          </a:lnTo>
                          <a:lnTo>
                            <a:pt x="8004" y="7578"/>
                          </a:lnTo>
                          <a:lnTo>
                            <a:pt x="7990" y="7999"/>
                          </a:lnTo>
                          <a:close/>
                          <a:moveTo>
                            <a:pt x="7042" y="6741"/>
                          </a:moveTo>
                          <a:lnTo>
                            <a:pt x="6834" y="6783"/>
                          </a:lnTo>
                          <a:lnTo>
                            <a:pt x="6761" y="6380"/>
                          </a:lnTo>
                          <a:lnTo>
                            <a:pt x="6756" y="6351"/>
                          </a:lnTo>
                          <a:lnTo>
                            <a:pt x="6752" y="6325"/>
                          </a:lnTo>
                          <a:lnTo>
                            <a:pt x="6749" y="6299"/>
                          </a:lnTo>
                          <a:lnTo>
                            <a:pt x="6747" y="6276"/>
                          </a:lnTo>
                          <a:lnTo>
                            <a:pt x="6744" y="6255"/>
                          </a:lnTo>
                          <a:lnTo>
                            <a:pt x="6742" y="6235"/>
                          </a:lnTo>
                          <a:lnTo>
                            <a:pt x="6741" y="6217"/>
                          </a:lnTo>
                          <a:lnTo>
                            <a:pt x="6740" y="6201"/>
                          </a:lnTo>
                          <a:lnTo>
                            <a:pt x="6740" y="6174"/>
                          </a:lnTo>
                          <a:lnTo>
                            <a:pt x="6742" y="6147"/>
                          </a:lnTo>
                          <a:lnTo>
                            <a:pt x="6745" y="6123"/>
                          </a:lnTo>
                          <a:lnTo>
                            <a:pt x="6751" y="6098"/>
                          </a:lnTo>
                          <a:lnTo>
                            <a:pt x="6758" y="6074"/>
                          </a:lnTo>
                          <a:lnTo>
                            <a:pt x="6766" y="6051"/>
                          </a:lnTo>
                          <a:lnTo>
                            <a:pt x="6775" y="6028"/>
                          </a:lnTo>
                          <a:lnTo>
                            <a:pt x="6786" y="6007"/>
                          </a:lnTo>
                          <a:lnTo>
                            <a:pt x="6799" y="5985"/>
                          </a:lnTo>
                          <a:lnTo>
                            <a:pt x="6813" y="5966"/>
                          </a:lnTo>
                          <a:lnTo>
                            <a:pt x="6828" y="5947"/>
                          </a:lnTo>
                          <a:lnTo>
                            <a:pt x="6845" y="5927"/>
                          </a:lnTo>
                          <a:lnTo>
                            <a:pt x="6863" y="5910"/>
                          </a:lnTo>
                          <a:lnTo>
                            <a:pt x="6883" y="5893"/>
                          </a:lnTo>
                          <a:lnTo>
                            <a:pt x="6903" y="5876"/>
                          </a:lnTo>
                          <a:lnTo>
                            <a:pt x="6926" y="5861"/>
                          </a:lnTo>
                          <a:lnTo>
                            <a:pt x="6940" y="5850"/>
                          </a:lnTo>
                          <a:lnTo>
                            <a:pt x="6956" y="5840"/>
                          </a:lnTo>
                          <a:lnTo>
                            <a:pt x="6973" y="5830"/>
                          </a:lnTo>
                          <a:lnTo>
                            <a:pt x="6990" y="5821"/>
                          </a:lnTo>
                          <a:lnTo>
                            <a:pt x="7007" y="5812"/>
                          </a:lnTo>
                          <a:lnTo>
                            <a:pt x="7026" y="5804"/>
                          </a:lnTo>
                          <a:lnTo>
                            <a:pt x="7044" y="5796"/>
                          </a:lnTo>
                          <a:lnTo>
                            <a:pt x="7064" y="5789"/>
                          </a:lnTo>
                          <a:lnTo>
                            <a:pt x="7084" y="5781"/>
                          </a:lnTo>
                          <a:lnTo>
                            <a:pt x="7105" y="5774"/>
                          </a:lnTo>
                          <a:lnTo>
                            <a:pt x="7125" y="5768"/>
                          </a:lnTo>
                          <a:lnTo>
                            <a:pt x="7148" y="5762"/>
                          </a:lnTo>
                          <a:lnTo>
                            <a:pt x="7192" y="5752"/>
                          </a:lnTo>
                          <a:lnTo>
                            <a:pt x="7239" y="5742"/>
                          </a:lnTo>
                          <a:lnTo>
                            <a:pt x="7268" y="5737"/>
                          </a:lnTo>
                          <a:lnTo>
                            <a:pt x="7296" y="5733"/>
                          </a:lnTo>
                          <a:lnTo>
                            <a:pt x="7325" y="5729"/>
                          </a:lnTo>
                          <a:lnTo>
                            <a:pt x="7351" y="5727"/>
                          </a:lnTo>
                          <a:lnTo>
                            <a:pt x="7379" y="5725"/>
                          </a:lnTo>
                          <a:lnTo>
                            <a:pt x="7404" y="5724"/>
                          </a:lnTo>
                          <a:lnTo>
                            <a:pt x="7431" y="5724"/>
                          </a:lnTo>
                          <a:lnTo>
                            <a:pt x="7455" y="5725"/>
                          </a:lnTo>
                          <a:lnTo>
                            <a:pt x="7481" y="5727"/>
                          </a:lnTo>
                          <a:lnTo>
                            <a:pt x="7505" y="5729"/>
                          </a:lnTo>
                          <a:lnTo>
                            <a:pt x="7528" y="5733"/>
                          </a:lnTo>
                          <a:lnTo>
                            <a:pt x="7552" y="5737"/>
                          </a:lnTo>
                          <a:lnTo>
                            <a:pt x="7574" y="5742"/>
                          </a:lnTo>
                          <a:lnTo>
                            <a:pt x="7596" y="5748"/>
                          </a:lnTo>
                          <a:lnTo>
                            <a:pt x="7617" y="5754"/>
                          </a:lnTo>
                          <a:lnTo>
                            <a:pt x="7638" y="5761"/>
                          </a:lnTo>
                          <a:lnTo>
                            <a:pt x="7666" y="5774"/>
                          </a:lnTo>
                          <a:lnTo>
                            <a:pt x="7693" y="5788"/>
                          </a:lnTo>
                          <a:lnTo>
                            <a:pt x="7718" y="5804"/>
                          </a:lnTo>
                          <a:lnTo>
                            <a:pt x="7743" y="5821"/>
                          </a:lnTo>
                          <a:lnTo>
                            <a:pt x="7754" y="5830"/>
                          </a:lnTo>
                          <a:lnTo>
                            <a:pt x="7765" y="5840"/>
                          </a:lnTo>
                          <a:lnTo>
                            <a:pt x="7777" y="5850"/>
                          </a:lnTo>
                          <a:lnTo>
                            <a:pt x="7787" y="5860"/>
                          </a:lnTo>
                          <a:lnTo>
                            <a:pt x="7797" y="5871"/>
                          </a:lnTo>
                          <a:lnTo>
                            <a:pt x="7806" y="5882"/>
                          </a:lnTo>
                          <a:lnTo>
                            <a:pt x="7816" y="5894"/>
                          </a:lnTo>
                          <a:lnTo>
                            <a:pt x="7825" y="5905"/>
                          </a:lnTo>
                          <a:lnTo>
                            <a:pt x="7841" y="5931"/>
                          </a:lnTo>
                          <a:lnTo>
                            <a:pt x="7856" y="5960"/>
                          </a:lnTo>
                          <a:lnTo>
                            <a:pt x="7871" y="5990"/>
                          </a:lnTo>
                          <a:lnTo>
                            <a:pt x="7884" y="6024"/>
                          </a:lnTo>
                          <a:lnTo>
                            <a:pt x="7896" y="6060"/>
                          </a:lnTo>
                          <a:lnTo>
                            <a:pt x="7908" y="6098"/>
                          </a:lnTo>
                          <a:lnTo>
                            <a:pt x="7918" y="6138"/>
                          </a:lnTo>
                          <a:lnTo>
                            <a:pt x="7927" y="6182"/>
                          </a:lnTo>
                          <a:lnTo>
                            <a:pt x="7997" y="6570"/>
                          </a:lnTo>
                          <a:lnTo>
                            <a:pt x="7793" y="6608"/>
                          </a:lnTo>
                          <a:lnTo>
                            <a:pt x="7722" y="6246"/>
                          </a:lnTo>
                          <a:lnTo>
                            <a:pt x="7718" y="6226"/>
                          </a:lnTo>
                          <a:lnTo>
                            <a:pt x="7714" y="6208"/>
                          </a:lnTo>
                          <a:lnTo>
                            <a:pt x="7710" y="6188"/>
                          </a:lnTo>
                          <a:lnTo>
                            <a:pt x="7704" y="6171"/>
                          </a:lnTo>
                          <a:lnTo>
                            <a:pt x="7698" y="6154"/>
                          </a:lnTo>
                          <a:lnTo>
                            <a:pt x="7692" y="6137"/>
                          </a:lnTo>
                          <a:lnTo>
                            <a:pt x="7685" y="6122"/>
                          </a:lnTo>
                          <a:lnTo>
                            <a:pt x="7676" y="6108"/>
                          </a:lnTo>
                          <a:lnTo>
                            <a:pt x="7668" y="6093"/>
                          </a:lnTo>
                          <a:lnTo>
                            <a:pt x="7659" y="6081"/>
                          </a:lnTo>
                          <a:lnTo>
                            <a:pt x="7650" y="6069"/>
                          </a:lnTo>
                          <a:lnTo>
                            <a:pt x="7640" y="6058"/>
                          </a:lnTo>
                          <a:lnTo>
                            <a:pt x="7628" y="6048"/>
                          </a:lnTo>
                          <a:lnTo>
                            <a:pt x="7617" y="6037"/>
                          </a:lnTo>
                          <a:lnTo>
                            <a:pt x="7606" y="6029"/>
                          </a:lnTo>
                          <a:lnTo>
                            <a:pt x="7594" y="6021"/>
                          </a:lnTo>
                          <a:lnTo>
                            <a:pt x="7582" y="6017"/>
                          </a:lnTo>
                          <a:lnTo>
                            <a:pt x="7570" y="6012"/>
                          </a:lnTo>
                          <a:lnTo>
                            <a:pt x="7558" y="6009"/>
                          </a:lnTo>
                          <a:lnTo>
                            <a:pt x="7544" y="6005"/>
                          </a:lnTo>
                          <a:lnTo>
                            <a:pt x="7530" y="6003"/>
                          </a:lnTo>
                          <a:lnTo>
                            <a:pt x="7515" y="6000"/>
                          </a:lnTo>
                          <a:lnTo>
                            <a:pt x="7498" y="5998"/>
                          </a:lnTo>
                          <a:lnTo>
                            <a:pt x="7481" y="5997"/>
                          </a:lnTo>
                          <a:lnTo>
                            <a:pt x="7464" y="5997"/>
                          </a:lnTo>
                          <a:lnTo>
                            <a:pt x="7444" y="5997"/>
                          </a:lnTo>
                          <a:lnTo>
                            <a:pt x="7425" y="5997"/>
                          </a:lnTo>
                          <a:lnTo>
                            <a:pt x="7404" y="5999"/>
                          </a:lnTo>
                          <a:lnTo>
                            <a:pt x="7384" y="6001"/>
                          </a:lnTo>
                          <a:lnTo>
                            <a:pt x="7361" y="6003"/>
                          </a:lnTo>
                          <a:lnTo>
                            <a:pt x="7339" y="6007"/>
                          </a:lnTo>
                          <a:lnTo>
                            <a:pt x="7315" y="6011"/>
                          </a:lnTo>
                          <a:lnTo>
                            <a:pt x="7283" y="6016"/>
                          </a:lnTo>
                          <a:lnTo>
                            <a:pt x="7253" y="6022"/>
                          </a:lnTo>
                          <a:lnTo>
                            <a:pt x="7224" y="6029"/>
                          </a:lnTo>
                          <a:lnTo>
                            <a:pt x="7198" y="6037"/>
                          </a:lnTo>
                          <a:lnTo>
                            <a:pt x="7172" y="6046"/>
                          </a:lnTo>
                          <a:lnTo>
                            <a:pt x="7148" y="6054"/>
                          </a:lnTo>
                          <a:lnTo>
                            <a:pt x="7125" y="6063"/>
                          </a:lnTo>
                          <a:lnTo>
                            <a:pt x="7105" y="6073"/>
                          </a:lnTo>
                          <a:lnTo>
                            <a:pt x="7085" y="6084"/>
                          </a:lnTo>
                          <a:lnTo>
                            <a:pt x="7068" y="6094"/>
                          </a:lnTo>
                          <a:lnTo>
                            <a:pt x="7051" y="6107"/>
                          </a:lnTo>
                          <a:lnTo>
                            <a:pt x="7036" y="6118"/>
                          </a:lnTo>
                          <a:lnTo>
                            <a:pt x="7024" y="6131"/>
                          </a:lnTo>
                          <a:lnTo>
                            <a:pt x="7011" y="6143"/>
                          </a:lnTo>
                          <a:lnTo>
                            <a:pt x="7001" y="6157"/>
                          </a:lnTo>
                          <a:lnTo>
                            <a:pt x="6993" y="6171"/>
                          </a:lnTo>
                          <a:lnTo>
                            <a:pt x="6988" y="6180"/>
                          </a:lnTo>
                          <a:lnTo>
                            <a:pt x="6984" y="6190"/>
                          </a:lnTo>
                          <a:lnTo>
                            <a:pt x="6980" y="6201"/>
                          </a:lnTo>
                          <a:lnTo>
                            <a:pt x="6977" y="6212"/>
                          </a:lnTo>
                          <a:lnTo>
                            <a:pt x="6974" y="6224"/>
                          </a:lnTo>
                          <a:lnTo>
                            <a:pt x="6972" y="6236"/>
                          </a:lnTo>
                          <a:lnTo>
                            <a:pt x="6971" y="6249"/>
                          </a:lnTo>
                          <a:lnTo>
                            <a:pt x="6969" y="6264"/>
                          </a:lnTo>
                          <a:lnTo>
                            <a:pt x="6969" y="6278"/>
                          </a:lnTo>
                          <a:lnTo>
                            <a:pt x="6969" y="6292"/>
                          </a:lnTo>
                          <a:lnTo>
                            <a:pt x="6969" y="6308"/>
                          </a:lnTo>
                          <a:lnTo>
                            <a:pt x="6970" y="6323"/>
                          </a:lnTo>
                          <a:lnTo>
                            <a:pt x="6974" y="6355"/>
                          </a:lnTo>
                          <a:lnTo>
                            <a:pt x="6979" y="6390"/>
                          </a:lnTo>
                          <a:lnTo>
                            <a:pt x="7042" y="6741"/>
                          </a:lnTo>
                          <a:close/>
                          <a:moveTo>
                            <a:pt x="6495" y="5317"/>
                          </a:moveTo>
                          <a:lnTo>
                            <a:pt x="7618" y="4951"/>
                          </a:lnTo>
                          <a:lnTo>
                            <a:pt x="7694" y="5185"/>
                          </a:lnTo>
                          <a:lnTo>
                            <a:pt x="6572" y="5551"/>
                          </a:lnTo>
                          <a:lnTo>
                            <a:pt x="6495" y="5317"/>
                          </a:lnTo>
                          <a:close/>
                          <a:moveTo>
                            <a:pt x="6799" y="3891"/>
                          </a:moveTo>
                          <a:lnTo>
                            <a:pt x="6025" y="4287"/>
                          </a:lnTo>
                          <a:lnTo>
                            <a:pt x="5915" y="4074"/>
                          </a:lnTo>
                          <a:lnTo>
                            <a:pt x="6965" y="3539"/>
                          </a:lnTo>
                          <a:lnTo>
                            <a:pt x="7112" y="3820"/>
                          </a:lnTo>
                          <a:lnTo>
                            <a:pt x="6545" y="4635"/>
                          </a:lnTo>
                          <a:lnTo>
                            <a:pt x="7330" y="4236"/>
                          </a:lnTo>
                          <a:lnTo>
                            <a:pt x="7440" y="4446"/>
                          </a:lnTo>
                          <a:lnTo>
                            <a:pt x="6389" y="4980"/>
                          </a:lnTo>
                          <a:lnTo>
                            <a:pt x="6246" y="4710"/>
                          </a:lnTo>
                          <a:lnTo>
                            <a:pt x="6799" y="3891"/>
                          </a:lnTo>
                          <a:close/>
                          <a:moveTo>
                            <a:pt x="5935" y="3687"/>
                          </a:moveTo>
                          <a:lnTo>
                            <a:pt x="5779" y="3823"/>
                          </a:lnTo>
                          <a:lnTo>
                            <a:pt x="5505" y="3518"/>
                          </a:lnTo>
                          <a:lnTo>
                            <a:pt x="5485" y="3496"/>
                          </a:lnTo>
                          <a:lnTo>
                            <a:pt x="5468" y="3475"/>
                          </a:lnTo>
                          <a:lnTo>
                            <a:pt x="5452" y="3455"/>
                          </a:lnTo>
                          <a:lnTo>
                            <a:pt x="5437" y="3436"/>
                          </a:lnTo>
                          <a:lnTo>
                            <a:pt x="5424" y="3419"/>
                          </a:lnTo>
                          <a:lnTo>
                            <a:pt x="5413" y="3403"/>
                          </a:lnTo>
                          <a:lnTo>
                            <a:pt x="5402" y="3389"/>
                          </a:lnTo>
                          <a:lnTo>
                            <a:pt x="5393" y="3375"/>
                          </a:lnTo>
                          <a:lnTo>
                            <a:pt x="5380" y="3352"/>
                          </a:lnTo>
                          <a:lnTo>
                            <a:pt x="5369" y="3328"/>
                          </a:lnTo>
                          <a:lnTo>
                            <a:pt x="5358" y="3305"/>
                          </a:lnTo>
                          <a:lnTo>
                            <a:pt x="5350" y="3280"/>
                          </a:lnTo>
                          <a:lnTo>
                            <a:pt x="5344" y="3256"/>
                          </a:lnTo>
                          <a:lnTo>
                            <a:pt x="5339" y="3233"/>
                          </a:lnTo>
                          <a:lnTo>
                            <a:pt x="5335" y="3208"/>
                          </a:lnTo>
                          <a:lnTo>
                            <a:pt x="5333" y="3184"/>
                          </a:lnTo>
                          <a:lnTo>
                            <a:pt x="5333" y="3158"/>
                          </a:lnTo>
                          <a:lnTo>
                            <a:pt x="5334" y="3134"/>
                          </a:lnTo>
                          <a:lnTo>
                            <a:pt x="5337" y="3109"/>
                          </a:lnTo>
                          <a:lnTo>
                            <a:pt x="5342" y="3084"/>
                          </a:lnTo>
                          <a:lnTo>
                            <a:pt x="5347" y="3059"/>
                          </a:lnTo>
                          <a:lnTo>
                            <a:pt x="5355" y="3034"/>
                          </a:lnTo>
                          <a:lnTo>
                            <a:pt x="5364" y="3009"/>
                          </a:lnTo>
                          <a:lnTo>
                            <a:pt x="5376" y="2984"/>
                          </a:lnTo>
                          <a:lnTo>
                            <a:pt x="5383" y="2968"/>
                          </a:lnTo>
                          <a:lnTo>
                            <a:pt x="5391" y="2952"/>
                          </a:lnTo>
                          <a:lnTo>
                            <a:pt x="5400" y="2936"/>
                          </a:lnTo>
                          <a:lnTo>
                            <a:pt x="5409" y="2920"/>
                          </a:lnTo>
                          <a:lnTo>
                            <a:pt x="5421" y="2903"/>
                          </a:lnTo>
                          <a:lnTo>
                            <a:pt x="5431" y="2887"/>
                          </a:lnTo>
                          <a:lnTo>
                            <a:pt x="5443" y="2872"/>
                          </a:lnTo>
                          <a:lnTo>
                            <a:pt x="5455" y="2855"/>
                          </a:lnTo>
                          <a:lnTo>
                            <a:pt x="5469" y="2839"/>
                          </a:lnTo>
                          <a:lnTo>
                            <a:pt x="5483" y="2823"/>
                          </a:lnTo>
                          <a:lnTo>
                            <a:pt x="5497" y="2806"/>
                          </a:lnTo>
                          <a:lnTo>
                            <a:pt x="5513" y="2790"/>
                          </a:lnTo>
                          <a:lnTo>
                            <a:pt x="5529" y="2774"/>
                          </a:lnTo>
                          <a:lnTo>
                            <a:pt x="5546" y="2758"/>
                          </a:lnTo>
                          <a:lnTo>
                            <a:pt x="5564" y="2742"/>
                          </a:lnTo>
                          <a:lnTo>
                            <a:pt x="5581" y="2726"/>
                          </a:lnTo>
                          <a:lnTo>
                            <a:pt x="5605" y="2707"/>
                          </a:lnTo>
                          <a:lnTo>
                            <a:pt x="5627" y="2689"/>
                          </a:lnTo>
                          <a:lnTo>
                            <a:pt x="5650" y="2673"/>
                          </a:lnTo>
                          <a:lnTo>
                            <a:pt x="5671" y="2657"/>
                          </a:lnTo>
                          <a:lnTo>
                            <a:pt x="5694" y="2642"/>
                          </a:lnTo>
                          <a:lnTo>
                            <a:pt x="5716" y="2628"/>
                          </a:lnTo>
                          <a:lnTo>
                            <a:pt x="5738" y="2615"/>
                          </a:lnTo>
                          <a:lnTo>
                            <a:pt x="5759" y="2602"/>
                          </a:lnTo>
                          <a:lnTo>
                            <a:pt x="5782" y="2591"/>
                          </a:lnTo>
                          <a:lnTo>
                            <a:pt x="5803" y="2581"/>
                          </a:lnTo>
                          <a:lnTo>
                            <a:pt x="5825" y="2572"/>
                          </a:lnTo>
                          <a:lnTo>
                            <a:pt x="5847" y="2564"/>
                          </a:lnTo>
                          <a:lnTo>
                            <a:pt x="5869" y="2557"/>
                          </a:lnTo>
                          <a:lnTo>
                            <a:pt x="5890" y="2550"/>
                          </a:lnTo>
                          <a:lnTo>
                            <a:pt x="5913" y="2545"/>
                          </a:lnTo>
                          <a:lnTo>
                            <a:pt x="5934" y="2540"/>
                          </a:lnTo>
                          <a:lnTo>
                            <a:pt x="5950" y="2538"/>
                          </a:lnTo>
                          <a:lnTo>
                            <a:pt x="5965" y="2536"/>
                          </a:lnTo>
                          <a:lnTo>
                            <a:pt x="5980" y="2535"/>
                          </a:lnTo>
                          <a:lnTo>
                            <a:pt x="5996" y="2534"/>
                          </a:lnTo>
                          <a:lnTo>
                            <a:pt x="6011" y="2534"/>
                          </a:lnTo>
                          <a:lnTo>
                            <a:pt x="6026" y="2534"/>
                          </a:lnTo>
                          <a:lnTo>
                            <a:pt x="6041" y="2535"/>
                          </a:lnTo>
                          <a:lnTo>
                            <a:pt x="6056" y="2537"/>
                          </a:lnTo>
                          <a:lnTo>
                            <a:pt x="6070" y="2539"/>
                          </a:lnTo>
                          <a:lnTo>
                            <a:pt x="6085" y="2541"/>
                          </a:lnTo>
                          <a:lnTo>
                            <a:pt x="6100" y="2544"/>
                          </a:lnTo>
                          <a:lnTo>
                            <a:pt x="6114" y="2548"/>
                          </a:lnTo>
                          <a:lnTo>
                            <a:pt x="6129" y="2553"/>
                          </a:lnTo>
                          <a:lnTo>
                            <a:pt x="6143" y="2558"/>
                          </a:lnTo>
                          <a:lnTo>
                            <a:pt x="6157" y="2564"/>
                          </a:lnTo>
                          <a:lnTo>
                            <a:pt x="6172" y="2570"/>
                          </a:lnTo>
                          <a:lnTo>
                            <a:pt x="6198" y="2584"/>
                          </a:lnTo>
                          <a:lnTo>
                            <a:pt x="6226" y="2600"/>
                          </a:lnTo>
                          <a:lnTo>
                            <a:pt x="6255" y="2620"/>
                          </a:lnTo>
                          <a:lnTo>
                            <a:pt x="6284" y="2641"/>
                          </a:lnTo>
                          <a:lnTo>
                            <a:pt x="6314" y="2666"/>
                          </a:lnTo>
                          <a:lnTo>
                            <a:pt x="6343" y="2692"/>
                          </a:lnTo>
                          <a:lnTo>
                            <a:pt x="6373" y="2722"/>
                          </a:lnTo>
                          <a:lnTo>
                            <a:pt x="6403" y="2754"/>
                          </a:lnTo>
                          <a:lnTo>
                            <a:pt x="6666" y="3052"/>
                          </a:lnTo>
                          <a:lnTo>
                            <a:pt x="6506" y="3192"/>
                          </a:lnTo>
                          <a:lnTo>
                            <a:pt x="6261" y="2913"/>
                          </a:lnTo>
                          <a:lnTo>
                            <a:pt x="6247" y="2898"/>
                          </a:lnTo>
                          <a:lnTo>
                            <a:pt x="6233" y="2884"/>
                          </a:lnTo>
                          <a:lnTo>
                            <a:pt x="6219" y="2871"/>
                          </a:lnTo>
                          <a:lnTo>
                            <a:pt x="6205" y="2858"/>
                          </a:lnTo>
                          <a:lnTo>
                            <a:pt x="6191" y="2847"/>
                          </a:lnTo>
                          <a:lnTo>
                            <a:pt x="6177" y="2837"/>
                          </a:lnTo>
                          <a:lnTo>
                            <a:pt x="6162" y="2828"/>
                          </a:lnTo>
                          <a:lnTo>
                            <a:pt x="6148" y="2820"/>
                          </a:lnTo>
                          <a:lnTo>
                            <a:pt x="6134" y="2813"/>
                          </a:lnTo>
                          <a:lnTo>
                            <a:pt x="6119" y="2805"/>
                          </a:lnTo>
                          <a:lnTo>
                            <a:pt x="6105" y="2800"/>
                          </a:lnTo>
                          <a:lnTo>
                            <a:pt x="6090" y="2796"/>
                          </a:lnTo>
                          <a:lnTo>
                            <a:pt x="6074" y="2792"/>
                          </a:lnTo>
                          <a:lnTo>
                            <a:pt x="6060" y="2790"/>
                          </a:lnTo>
                          <a:lnTo>
                            <a:pt x="6045" y="2788"/>
                          </a:lnTo>
                          <a:lnTo>
                            <a:pt x="6029" y="2787"/>
                          </a:lnTo>
                          <a:lnTo>
                            <a:pt x="6017" y="2788"/>
                          </a:lnTo>
                          <a:lnTo>
                            <a:pt x="6006" y="2790"/>
                          </a:lnTo>
                          <a:lnTo>
                            <a:pt x="5993" y="2793"/>
                          </a:lnTo>
                          <a:lnTo>
                            <a:pt x="5979" y="2797"/>
                          </a:lnTo>
                          <a:lnTo>
                            <a:pt x="5966" y="2802"/>
                          </a:lnTo>
                          <a:lnTo>
                            <a:pt x="5952" y="2808"/>
                          </a:lnTo>
                          <a:lnTo>
                            <a:pt x="5937" y="2815"/>
                          </a:lnTo>
                          <a:lnTo>
                            <a:pt x="5922" y="2823"/>
                          </a:lnTo>
                          <a:lnTo>
                            <a:pt x="5907" y="2831"/>
                          </a:lnTo>
                          <a:lnTo>
                            <a:pt x="5891" y="2841"/>
                          </a:lnTo>
                          <a:lnTo>
                            <a:pt x="5875" y="2851"/>
                          </a:lnTo>
                          <a:lnTo>
                            <a:pt x="5858" y="2862"/>
                          </a:lnTo>
                          <a:lnTo>
                            <a:pt x="5840" y="2876"/>
                          </a:lnTo>
                          <a:lnTo>
                            <a:pt x="5823" y="2889"/>
                          </a:lnTo>
                          <a:lnTo>
                            <a:pt x="5804" y="2903"/>
                          </a:lnTo>
                          <a:lnTo>
                            <a:pt x="5787" y="2919"/>
                          </a:lnTo>
                          <a:lnTo>
                            <a:pt x="5762" y="2940"/>
                          </a:lnTo>
                          <a:lnTo>
                            <a:pt x="5740" y="2960"/>
                          </a:lnTo>
                          <a:lnTo>
                            <a:pt x="5719" y="2982"/>
                          </a:lnTo>
                          <a:lnTo>
                            <a:pt x="5700" y="3002"/>
                          </a:lnTo>
                          <a:lnTo>
                            <a:pt x="5683" y="3022"/>
                          </a:lnTo>
                          <a:lnTo>
                            <a:pt x="5666" y="3042"/>
                          </a:lnTo>
                          <a:lnTo>
                            <a:pt x="5652" y="3061"/>
                          </a:lnTo>
                          <a:lnTo>
                            <a:pt x="5640" y="3080"/>
                          </a:lnTo>
                          <a:lnTo>
                            <a:pt x="5628" y="3099"/>
                          </a:lnTo>
                          <a:lnTo>
                            <a:pt x="5619" y="3117"/>
                          </a:lnTo>
                          <a:lnTo>
                            <a:pt x="5611" y="3135"/>
                          </a:lnTo>
                          <a:lnTo>
                            <a:pt x="5605" y="3152"/>
                          </a:lnTo>
                          <a:lnTo>
                            <a:pt x="5600" y="3169"/>
                          </a:lnTo>
                          <a:lnTo>
                            <a:pt x="5597" y="3186"/>
                          </a:lnTo>
                          <a:lnTo>
                            <a:pt x="5595" y="3202"/>
                          </a:lnTo>
                          <a:lnTo>
                            <a:pt x="5595" y="3217"/>
                          </a:lnTo>
                          <a:lnTo>
                            <a:pt x="5596" y="3228"/>
                          </a:lnTo>
                          <a:lnTo>
                            <a:pt x="5597" y="3241"/>
                          </a:lnTo>
                          <a:lnTo>
                            <a:pt x="5600" y="3252"/>
                          </a:lnTo>
                          <a:lnTo>
                            <a:pt x="5603" y="3263"/>
                          </a:lnTo>
                          <a:lnTo>
                            <a:pt x="5606" y="3275"/>
                          </a:lnTo>
                          <a:lnTo>
                            <a:pt x="5611" y="3288"/>
                          </a:lnTo>
                          <a:lnTo>
                            <a:pt x="5616" y="3300"/>
                          </a:lnTo>
                          <a:lnTo>
                            <a:pt x="5621" y="3312"/>
                          </a:lnTo>
                          <a:lnTo>
                            <a:pt x="5628" y="3325"/>
                          </a:lnTo>
                          <a:lnTo>
                            <a:pt x="5636" y="3338"/>
                          </a:lnTo>
                          <a:lnTo>
                            <a:pt x="5644" y="3350"/>
                          </a:lnTo>
                          <a:lnTo>
                            <a:pt x="5652" y="3363"/>
                          </a:lnTo>
                          <a:lnTo>
                            <a:pt x="5671" y="3390"/>
                          </a:lnTo>
                          <a:lnTo>
                            <a:pt x="5694" y="3416"/>
                          </a:lnTo>
                          <a:lnTo>
                            <a:pt x="5935" y="3687"/>
                          </a:lnTo>
                          <a:close/>
                          <a:moveTo>
                            <a:pt x="5164" y="1791"/>
                          </a:moveTo>
                          <a:lnTo>
                            <a:pt x="5148" y="1778"/>
                          </a:lnTo>
                          <a:lnTo>
                            <a:pt x="5130" y="1766"/>
                          </a:lnTo>
                          <a:lnTo>
                            <a:pt x="5114" y="1755"/>
                          </a:lnTo>
                          <a:lnTo>
                            <a:pt x="5097" y="1746"/>
                          </a:lnTo>
                          <a:lnTo>
                            <a:pt x="5081" y="1738"/>
                          </a:lnTo>
                          <a:lnTo>
                            <a:pt x="5065" y="1731"/>
                          </a:lnTo>
                          <a:lnTo>
                            <a:pt x="5048" y="1725"/>
                          </a:lnTo>
                          <a:lnTo>
                            <a:pt x="5032" y="1720"/>
                          </a:lnTo>
                          <a:lnTo>
                            <a:pt x="5016" y="1715"/>
                          </a:lnTo>
                          <a:lnTo>
                            <a:pt x="4999" y="1713"/>
                          </a:lnTo>
                          <a:lnTo>
                            <a:pt x="4983" y="1711"/>
                          </a:lnTo>
                          <a:lnTo>
                            <a:pt x="4966" y="1711"/>
                          </a:lnTo>
                          <a:lnTo>
                            <a:pt x="4950" y="1711"/>
                          </a:lnTo>
                          <a:lnTo>
                            <a:pt x="4934" y="1713"/>
                          </a:lnTo>
                          <a:lnTo>
                            <a:pt x="4917" y="1716"/>
                          </a:lnTo>
                          <a:lnTo>
                            <a:pt x="4901" y="1721"/>
                          </a:lnTo>
                          <a:lnTo>
                            <a:pt x="4889" y="1726"/>
                          </a:lnTo>
                          <a:lnTo>
                            <a:pt x="4876" y="1731"/>
                          </a:lnTo>
                          <a:lnTo>
                            <a:pt x="4864" y="1737"/>
                          </a:lnTo>
                          <a:lnTo>
                            <a:pt x="4851" y="1744"/>
                          </a:lnTo>
                          <a:lnTo>
                            <a:pt x="4838" y="1752"/>
                          </a:lnTo>
                          <a:lnTo>
                            <a:pt x="4824" y="1761"/>
                          </a:lnTo>
                          <a:lnTo>
                            <a:pt x="4810" y="1771"/>
                          </a:lnTo>
                          <a:lnTo>
                            <a:pt x="4797" y="1782"/>
                          </a:lnTo>
                          <a:lnTo>
                            <a:pt x="4782" y="1794"/>
                          </a:lnTo>
                          <a:lnTo>
                            <a:pt x="4768" y="1806"/>
                          </a:lnTo>
                          <a:lnTo>
                            <a:pt x="4753" y="1820"/>
                          </a:lnTo>
                          <a:lnTo>
                            <a:pt x="4738" y="1835"/>
                          </a:lnTo>
                          <a:lnTo>
                            <a:pt x="4723" y="1851"/>
                          </a:lnTo>
                          <a:lnTo>
                            <a:pt x="4708" y="1867"/>
                          </a:lnTo>
                          <a:lnTo>
                            <a:pt x="4692" y="1886"/>
                          </a:lnTo>
                          <a:lnTo>
                            <a:pt x="4677" y="1904"/>
                          </a:lnTo>
                          <a:lnTo>
                            <a:pt x="4661" y="1923"/>
                          </a:lnTo>
                          <a:lnTo>
                            <a:pt x="4645" y="1942"/>
                          </a:lnTo>
                          <a:lnTo>
                            <a:pt x="4632" y="1961"/>
                          </a:lnTo>
                          <a:lnTo>
                            <a:pt x="4619" y="1980"/>
                          </a:lnTo>
                          <a:lnTo>
                            <a:pt x="4606" y="1998"/>
                          </a:lnTo>
                          <a:lnTo>
                            <a:pt x="4595" y="2015"/>
                          </a:lnTo>
                          <a:lnTo>
                            <a:pt x="4585" y="2033"/>
                          </a:lnTo>
                          <a:lnTo>
                            <a:pt x="4576" y="2050"/>
                          </a:lnTo>
                          <a:lnTo>
                            <a:pt x="4568" y="2066"/>
                          </a:lnTo>
                          <a:lnTo>
                            <a:pt x="4560" y="2084"/>
                          </a:lnTo>
                          <a:lnTo>
                            <a:pt x="4554" y="2099"/>
                          </a:lnTo>
                          <a:lnTo>
                            <a:pt x="4549" y="2115"/>
                          </a:lnTo>
                          <a:lnTo>
                            <a:pt x="4545" y="2130"/>
                          </a:lnTo>
                          <a:lnTo>
                            <a:pt x="4542" y="2146"/>
                          </a:lnTo>
                          <a:lnTo>
                            <a:pt x="4539" y="2160"/>
                          </a:lnTo>
                          <a:lnTo>
                            <a:pt x="4538" y="2174"/>
                          </a:lnTo>
                          <a:lnTo>
                            <a:pt x="4538" y="2189"/>
                          </a:lnTo>
                          <a:lnTo>
                            <a:pt x="4539" y="2203"/>
                          </a:lnTo>
                          <a:lnTo>
                            <a:pt x="4541" y="2218"/>
                          </a:lnTo>
                          <a:lnTo>
                            <a:pt x="4544" y="2232"/>
                          </a:lnTo>
                          <a:lnTo>
                            <a:pt x="4548" y="2247"/>
                          </a:lnTo>
                          <a:lnTo>
                            <a:pt x="4553" y="2260"/>
                          </a:lnTo>
                          <a:lnTo>
                            <a:pt x="4559" y="2274"/>
                          </a:lnTo>
                          <a:lnTo>
                            <a:pt x="4565" y="2288"/>
                          </a:lnTo>
                          <a:lnTo>
                            <a:pt x="4574" y="2302"/>
                          </a:lnTo>
                          <a:lnTo>
                            <a:pt x="4582" y="2316"/>
                          </a:lnTo>
                          <a:lnTo>
                            <a:pt x="4592" y="2329"/>
                          </a:lnTo>
                          <a:lnTo>
                            <a:pt x="4602" y="2342"/>
                          </a:lnTo>
                          <a:lnTo>
                            <a:pt x="4615" y="2356"/>
                          </a:lnTo>
                          <a:lnTo>
                            <a:pt x="4627" y="2369"/>
                          </a:lnTo>
                          <a:lnTo>
                            <a:pt x="4641" y="2382"/>
                          </a:lnTo>
                          <a:lnTo>
                            <a:pt x="4656" y="2394"/>
                          </a:lnTo>
                          <a:lnTo>
                            <a:pt x="4671" y="2407"/>
                          </a:lnTo>
                          <a:lnTo>
                            <a:pt x="4685" y="2417"/>
                          </a:lnTo>
                          <a:lnTo>
                            <a:pt x="4699" y="2427"/>
                          </a:lnTo>
                          <a:lnTo>
                            <a:pt x="4715" y="2435"/>
                          </a:lnTo>
                          <a:lnTo>
                            <a:pt x="4729" y="2443"/>
                          </a:lnTo>
                          <a:lnTo>
                            <a:pt x="4743" y="2450"/>
                          </a:lnTo>
                          <a:lnTo>
                            <a:pt x="4759" y="2456"/>
                          </a:lnTo>
                          <a:lnTo>
                            <a:pt x="4773" y="2461"/>
                          </a:lnTo>
                          <a:lnTo>
                            <a:pt x="4788" y="2465"/>
                          </a:lnTo>
                          <a:lnTo>
                            <a:pt x="4803" y="2468"/>
                          </a:lnTo>
                          <a:lnTo>
                            <a:pt x="4818" y="2469"/>
                          </a:lnTo>
                          <a:lnTo>
                            <a:pt x="4832" y="2470"/>
                          </a:lnTo>
                          <a:lnTo>
                            <a:pt x="4848" y="2471"/>
                          </a:lnTo>
                          <a:lnTo>
                            <a:pt x="4862" y="2470"/>
                          </a:lnTo>
                          <a:lnTo>
                            <a:pt x="4877" y="2468"/>
                          </a:lnTo>
                          <a:lnTo>
                            <a:pt x="4892" y="2465"/>
                          </a:lnTo>
                          <a:lnTo>
                            <a:pt x="4907" y="2461"/>
                          </a:lnTo>
                          <a:lnTo>
                            <a:pt x="4921" y="2455"/>
                          </a:lnTo>
                          <a:lnTo>
                            <a:pt x="4937" y="2449"/>
                          </a:lnTo>
                          <a:lnTo>
                            <a:pt x="4952" y="2441"/>
                          </a:lnTo>
                          <a:lnTo>
                            <a:pt x="4968" y="2433"/>
                          </a:lnTo>
                          <a:lnTo>
                            <a:pt x="4983" y="2425"/>
                          </a:lnTo>
                          <a:lnTo>
                            <a:pt x="4998" y="2415"/>
                          </a:lnTo>
                          <a:lnTo>
                            <a:pt x="5014" y="2404"/>
                          </a:lnTo>
                          <a:lnTo>
                            <a:pt x="5029" y="2392"/>
                          </a:lnTo>
                          <a:lnTo>
                            <a:pt x="5045" y="2379"/>
                          </a:lnTo>
                          <a:lnTo>
                            <a:pt x="5061" y="2366"/>
                          </a:lnTo>
                          <a:lnTo>
                            <a:pt x="5076" y="2351"/>
                          </a:lnTo>
                          <a:lnTo>
                            <a:pt x="5092" y="2335"/>
                          </a:lnTo>
                          <a:lnTo>
                            <a:pt x="5108" y="2318"/>
                          </a:lnTo>
                          <a:lnTo>
                            <a:pt x="5123" y="2301"/>
                          </a:lnTo>
                          <a:lnTo>
                            <a:pt x="5139" y="2281"/>
                          </a:lnTo>
                          <a:lnTo>
                            <a:pt x="5166" y="2248"/>
                          </a:lnTo>
                          <a:lnTo>
                            <a:pt x="5191" y="2214"/>
                          </a:lnTo>
                          <a:lnTo>
                            <a:pt x="5202" y="2198"/>
                          </a:lnTo>
                          <a:lnTo>
                            <a:pt x="5212" y="2181"/>
                          </a:lnTo>
                          <a:lnTo>
                            <a:pt x="5221" y="2165"/>
                          </a:lnTo>
                          <a:lnTo>
                            <a:pt x="5230" y="2150"/>
                          </a:lnTo>
                          <a:lnTo>
                            <a:pt x="5238" y="2133"/>
                          </a:lnTo>
                          <a:lnTo>
                            <a:pt x="5245" y="2118"/>
                          </a:lnTo>
                          <a:lnTo>
                            <a:pt x="5252" y="2103"/>
                          </a:lnTo>
                          <a:lnTo>
                            <a:pt x="5257" y="2088"/>
                          </a:lnTo>
                          <a:lnTo>
                            <a:pt x="5261" y="2073"/>
                          </a:lnTo>
                          <a:lnTo>
                            <a:pt x="5265" y="2059"/>
                          </a:lnTo>
                          <a:lnTo>
                            <a:pt x="5268" y="2045"/>
                          </a:lnTo>
                          <a:lnTo>
                            <a:pt x="5270" y="2031"/>
                          </a:lnTo>
                          <a:lnTo>
                            <a:pt x="5272" y="2015"/>
                          </a:lnTo>
                          <a:lnTo>
                            <a:pt x="5272" y="2000"/>
                          </a:lnTo>
                          <a:lnTo>
                            <a:pt x="5272" y="1984"/>
                          </a:lnTo>
                          <a:lnTo>
                            <a:pt x="5270" y="1968"/>
                          </a:lnTo>
                          <a:lnTo>
                            <a:pt x="5268" y="1953"/>
                          </a:lnTo>
                          <a:lnTo>
                            <a:pt x="5264" y="1938"/>
                          </a:lnTo>
                          <a:lnTo>
                            <a:pt x="5259" y="1922"/>
                          </a:lnTo>
                          <a:lnTo>
                            <a:pt x="5253" y="1907"/>
                          </a:lnTo>
                          <a:lnTo>
                            <a:pt x="5246" y="1892"/>
                          </a:lnTo>
                          <a:lnTo>
                            <a:pt x="5238" y="1877"/>
                          </a:lnTo>
                          <a:lnTo>
                            <a:pt x="5227" y="1861"/>
                          </a:lnTo>
                          <a:lnTo>
                            <a:pt x="5217" y="1847"/>
                          </a:lnTo>
                          <a:lnTo>
                            <a:pt x="5205" y="1833"/>
                          </a:lnTo>
                          <a:lnTo>
                            <a:pt x="5192" y="1818"/>
                          </a:lnTo>
                          <a:lnTo>
                            <a:pt x="5176" y="1804"/>
                          </a:lnTo>
                          <a:lnTo>
                            <a:pt x="5160" y="1791"/>
                          </a:lnTo>
                          <a:lnTo>
                            <a:pt x="5164" y="1791"/>
                          </a:lnTo>
                          <a:close/>
                          <a:moveTo>
                            <a:pt x="5290" y="1636"/>
                          </a:moveTo>
                          <a:lnTo>
                            <a:pt x="5321" y="1664"/>
                          </a:lnTo>
                          <a:lnTo>
                            <a:pt x="5351" y="1694"/>
                          </a:lnTo>
                          <a:lnTo>
                            <a:pt x="5379" y="1724"/>
                          </a:lnTo>
                          <a:lnTo>
                            <a:pt x="5404" y="1754"/>
                          </a:lnTo>
                          <a:lnTo>
                            <a:pt x="5428" y="1785"/>
                          </a:lnTo>
                          <a:lnTo>
                            <a:pt x="5449" y="1816"/>
                          </a:lnTo>
                          <a:lnTo>
                            <a:pt x="5469" y="1848"/>
                          </a:lnTo>
                          <a:lnTo>
                            <a:pt x="5487" y="1881"/>
                          </a:lnTo>
                          <a:lnTo>
                            <a:pt x="5495" y="1899"/>
                          </a:lnTo>
                          <a:lnTo>
                            <a:pt x="5504" y="1918"/>
                          </a:lnTo>
                          <a:lnTo>
                            <a:pt x="5511" y="1939"/>
                          </a:lnTo>
                          <a:lnTo>
                            <a:pt x="5517" y="1958"/>
                          </a:lnTo>
                          <a:lnTo>
                            <a:pt x="5522" y="1977"/>
                          </a:lnTo>
                          <a:lnTo>
                            <a:pt x="5525" y="1998"/>
                          </a:lnTo>
                          <a:lnTo>
                            <a:pt x="5528" y="2018"/>
                          </a:lnTo>
                          <a:lnTo>
                            <a:pt x="5530" y="2039"/>
                          </a:lnTo>
                          <a:lnTo>
                            <a:pt x="5530" y="2059"/>
                          </a:lnTo>
                          <a:lnTo>
                            <a:pt x="5530" y="2079"/>
                          </a:lnTo>
                          <a:lnTo>
                            <a:pt x="5529" y="2100"/>
                          </a:lnTo>
                          <a:lnTo>
                            <a:pt x="5526" y="2121"/>
                          </a:lnTo>
                          <a:lnTo>
                            <a:pt x="5523" y="2142"/>
                          </a:lnTo>
                          <a:lnTo>
                            <a:pt x="5518" y="2163"/>
                          </a:lnTo>
                          <a:lnTo>
                            <a:pt x="5512" y="2183"/>
                          </a:lnTo>
                          <a:lnTo>
                            <a:pt x="5506" y="2204"/>
                          </a:lnTo>
                          <a:lnTo>
                            <a:pt x="5492" y="2236"/>
                          </a:lnTo>
                          <a:lnTo>
                            <a:pt x="5478" y="2269"/>
                          </a:lnTo>
                          <a:lnTo>
                            <a:pt x="5461" y="2303"/>
                          </a:lnTo>
                          <a:lnTo>
                            <a:pt x="5441" y="2336"/>
                          </a:lnTo>
                          <a:lnTo>
                            <a:pt x="5421" y="2371"/>
                          </a:lnTo>
                          <a:lnTo>
                            <a:pt x="5397" y="2405"/>
                          </a:lnTo>
                          <a:lnTo>
                            <a:pt x="5372" y="2439"/>
                          </a:lnTo>
                          <a:lnTo>
                            <a:pt x="5344" y="2474"/>
                          </a:lnTo>
                          <a:lnTo>
                            <a:pt x="5315" y="2506"/>
                          </a:lnTo>
                          <a:lnTo>
                            <a:pt x="5286" y="2536"/>
                          </a:lnTo>
                          <a:lnTo>
                            <a:pt x="5255" y="2564"/>
                          </a:lnTo>
                          <a:lnTo>
                            <a:pt x="5224" y="2590"/>
                          </a:lnTo>
                          <a:lnTo>
                            <a:pt x="5193" y="2614"/>
                          </a:lnTo>
                          <a:lnTo>
                            <a:pt x="5161" y="2635"/>
                          </a:lnTo>
                          <a:lnTo>
                            <a:pt x="5129" y="2654"/>
                          </a:lnTo>
                          <a:lnTo>
                            <a:pt x="5096" y="2672"/>
                          </a:lnTo>
                          <a:lnTo>
                            <a:pt x="5077" y="2680"/>
                          </a:lnTo>
                          <a:lnTo>
                            <a:pt x="5057" y="2688"/>
                          </a:lnTo>
                          <a:lnTo>
                            <a:pt x="5037" y="2694"/>
                          </a:lnTo>
                          <a:lnTo>
                            <a:pt x="5017" y="2700"/>
                          </a:lnTo>
                          <a:lnTo>
                            <a:pt x="4997" y="2704"/>
                          </a:lnTo>
                          <a:lnTo>
                            <a:pt x="4978" y="2709"/>
                          </a:lnTo>
                          <a:lnTo>
                            <a:pt x="4957" y="2712"/>
                          </a:lnTo>
                          <a:lnTo>
                            <a:pt x="4938" y="2714"/>
                          </a:lnTo>
                          <a:lnTo>
                            <a:pt x="4917" y="2715"/>
                          </a:lnTo>
                          <a:lnTo>
                            <a:pt x="4897" y="2714"/>
                          </a:lnTo>
                          <a:lnTo>
                            <a:pt x="4877" y="2713"/>
                          </a:lnTo>
                          <a:lnTo>
                            <a:pt x="4857" y="2711"/>
                          </a:lnTo>
                          <a:lnTo>
                            <a:pt x="4838" y="2707"/>
                          </a:lnTo>
                          <a:lnTo>
                            <a:pt x="4817" y="2702"/>
                          </a:lnTo>
                          <a:lnTo>
                            <a:pt x="4797" y="2697"/>
                          </a:lnTo>
                          <a:lnTo>
                            <a:pt x="4776" y="2690"/>
                          </a:lnTo>
                          <a:lnTo>
                            <a:pt x="4747" y="2681"/>
                          </a:lnTo>
                          <a:lnTo>
                            <a:pt x="4717" y="2669"/>
                          </a:lnTo>
                          <a:lnTo>
                            <a:pt x="4687" y="2655"/>
                          </a:lnTo>
                          <a:lnTo>
                            <a:pt x="4657" y="2639"/>
                          </a:lnTo>
                          <a:lnTo>
                            <a:pt x="4627" y="2622"/>
                          </a:lnTo>
                          <a:lnTo>
                            <a:pt x="4598" y="2601"/>
                          </a:lnTo>
                          <a:lnTo>
                            <a:pt x="4569" y="2580"/>
                          </a:lnTo>
                          <a:lnTo>
                            <a:pt x="4541" y="2558"/>
                          </a:lnTo>
                          <a:lnTo>
                            <a:pt x="4523" y="2541"/>
                          </a:lnTo>
                          <a:lnTo>
                            <a:pt x="4504" y="2526"/>
                          </a:lnTo>
                          <a:lnTo>
                            <a:pt x="4487" y="2510"/>
                          </a:lnTo>
                          <a:lnTo>
                            <a:pt x="4470" y="2493"/>
                          </a:lnTo>
                          <a:lnTo>
                            <a:pt x="4454" y="2476"/>
                          </a:lnTo>
                          <a:lnTo>
                            <a:pt x="4439" y="2460"/>
                          </a:lnTo>
                          <a:lnTo>
                            <a:pt x="4424" y="2442"/>
                          </a:lnTo>
                          <a:lnTo>
                            <a:pt x="4410" y="2425"/>
                          </a:lnTo>
                          <a:lnTo>
                            <a:pt x="4397" y="2408"/>
                          </a:lnTo>
                          <a:lnTo>
                            <a:pt x="4383" y="2390"/>
                          </a:lnTo>
                          <a:lnTo>
                            <a:pt x="4372" y="2373"/>
                          </a:lnTo>
                          <a:lnTo>
                            <a:pt x="4361" y="2356"/>
                          </a:lnTo>
                          <a:lnTo>
                            <a:pt x="4350" y="2337"/>
                          </a:lnTo>
                          <a:lnTo>
                            <a:pt x="4339" y="2319"/>
                          </a:lnTo>
                          <a:lnTo>
                            <a:pt x="4330" y="2302"/>
                          </a:lnTo>
                          <a:lnTo>
                            <a:pt x="4322" y="2283"/>
                          </a:lnTo>
                          <a:lnTo>
                            <a:pt x="4315" y="2267"/>
                          </a:lnTo>
                          <a:lnTo>
                            <a:pt x="4310" y="2252"/>
                          </a:lnTo>
                          <a:lnTo>
                            <a:pt x="4305" y="2235"/>
                          </a:lnTo>
                          <a:lnTo>
                            <a:pt x="4301" y="2219"/>
                          </a:lnTo>
                          <a:lnTo>
                            <a:pt x="4296" y="2203"/>
                          </a:lnTo>
                          <a:lnTo>
                            <a:pt x="4293" y="2186"/>
                          </a:lnTo>
                          <a:lnTo>
                            <a:pt x="4291" y="2170"/>
                          </a:lnTo>
                          <a:lnTo>
                            <a:pt x="4289" y="2153"/>
                          </a:lnTo>
                          <a:lnTo>
                            <a:pt x="4288" y="2136"/>
                          </a:lnTo>
                          <a:lnTo>
                            <a:pt x="4288" y="2119"/>
                          </a:lnTo>
                          <a:lnTo>
                            <a:pt x="4289" y="2102"/>
                          </a:lnTo>
                          <a:lnTo>
                            <a:pt x="4290" y="2085"/>
                          </a:lnTo>
                          <a:lnTo>
                            <a:pt x="4292" y="2067"/>
                          </a:lnTo>
                          <a:lnTo>
                            <a:pt x="4295" y="2050"/>
                          </a:lnTo>
                          <a:lnTo>
                            <a:pt x="4298" y="2033"/>
                          </a:lnTo>
                          <a:lnTo>
                            <a:pt x="4303" y="2015"/>
                          </a:lnTo>
                          <a:lnTo>
                            <a:pt x="4308" y="1998"/>
                          </a:lnTo>
                          <a:lnTo>
                            <a:pt x="4313" y="1980"/>
                          </a:lnTo>
                          <a:lnTo>
                            <a:pt x="4319" y="1962"/>
                          </a:lnTo>
                          <a:lnTo>
                            <a:pt x="4325" y="1945"/>
                          </a:lnTo>
                          <a:lnTo>
                            <a:pt x="4332" y="1928"/>
                          </a:lnTo>
                          <a:lnTo>
                            <a:pt x="4340" y="1909"/>
                          </a:lnTo>
                          <a:lnTo>
                            <a:pt x="4350" y="1892"/>
                          </a:lnTo>
                          <a:lnTo>
                            <a:pt x="4359" y="1873"/>
                          </a:lnTo>
                          <a:lnTo>
                            <a:pt x="4368" y="1856"/>
                          </a:lnTo>
                          <a:lnTo>
                            <a:pt x="4379" y="1838"/>
                          </a:lnTo>
                          <a:lnTo>
                            <a:pt x="4391" y="1820"/>
                          </a:lnTo>
                          <a:lnTo>
                            <a:pt x="4402" y="1802"/>
                          </a:lnTo>
                          <a:lnTo>
                            <a:pt x="4415" y="1784"/>
                          </a:lnTo>
                          <a:lnTo>
                            <a:pt x="4428" y="1766"/>
                          </a:lnTo>
                          <a:lnTo>
                            <a:pt x="4442" y="1748"/>
                          </a:lnTo>
                          <a:lnTo>
                            <a:pt x="4457" y="1730"/>
                          </a:lnTo>
                          <a:lnTo>
                            <a:pt x="4484" y="1699"/>
                          </a:lnTo>
                          <a:lnTo>
                            <a:pt x="4510" y="1671"/>
                          </a:lnTo>
                          <a:lnTo>
                            <a:pt x="4537" y="1643"/>
                          </a:lnTo>
                          <a:lnTo>
                            <a:pt x="4563" y="1619"/>
                          </a:lnTo>
                          <a:lnTo>
                            <a:pt x="4591" y="1595"/>
                          </a:lnTo>
                          <a:lnTo>
                            <a:pt x="4619" y="1575"/>
                          </a:lnTo>
                          <a:lnTo>
                            <a:pt x="4645" y="1555"/>
                          </a:lnTo>
                          <a:lnTo>
                            <a:pt x="4673" y="1538"/>
                          </a:lnTo>
                          <a:lnTo>
                            <a:pt x="4701" y="1523"/>
                          </a:lnTo>
                          <a:lnTo>
                            <a:pt x="4728" y="1510"/>
                          </a:lnTo>
                          <a:lnTo>
                            <a:pt x="4755" y="1498"/>
                          </a:lnTo>
                          <a:lnTo>
                            <a:pt x="4782" y="1489"/>
                          </a:lnTo>
                          <a:lnTo>
                            <a:pt x="4810" y="1481"/>
                          </a:lnTo>
                          <a:lnTo>
                            <a:pt x="4838" y="1476"/>
                          </a:lnTo>
                          <a:lnTo>
                            <a:pt x="4865" y="1473"/>
                          </a:lnTo>
                          <a:lnTo>
                            <a:pt x="4893" y="1471"/>
                          </a:lnTo>
                          <a:lnTo>
                            <a:pt x="4915" y="1472"/>
                          </a:lnTo>
                          <a:lnTo>
                            <a:pt x="4939" y="1473"/>
                          </a:lnTo>
                          <a:lnTo>
                            <a:pt x="4962" y="1476"/>
                          </a:lnTo>
                          <a:lnTo>
                            <a:pt x="4987" y="1480"/>
                          </a:lnTo>
                          <a:lnTo>
                            <a:pt x="5010" y="1486"/>
                          </a:lnTo>
                          <a:lnTo>
                            <a:pt x="5035" y="1492"/>
                          </a:lnTo>
                          <a:lnTo>
                            <a:pt x="5060" y="1500"/>
                          </a:lnTo>
                          <a:lnTo>
                            <a:pt x="5085" y="1511"/>
                          </a:lnTo>
                          <a:lnTo>
                            <a:pt x="5111" y="1522"/>
                          </a:lnTo>
                          <a:lnTo>
                            <a:pt x="5135" y="1534"/>
                          </a:lnTo>
                          <a:lnTo>
                            <a:pt x="5161" y="1547"/>
                          </a:lnTo>
                          <a:lnTo>
                            <a:pt x="5186" y="1563"/>
                          </a:lnTo>
                          <a:lnTo>
                            <a:pt x="5213" y="1579"/>
                          </a:lnTo>
                          <a:lnTo>
                            <a:pt x="5239" y="1596"/>
                          </a:lnTo>
                          <a:lnTo>
                            <a:pt x="5264" y="1616"/>
                          </a:lnTo>
                          <a:lnTo>
                            <a:pt x="5290" y="1636"/>
                          </a:lnTo>
                          <a:close/>
                          <a:moveTo>
                            <a:pt x="3459" y="557"/>
                          </a:moveTo>
                          <a:lnTo>
                            <a:pt x="3323" y="1508"/>
                          </a:lnTo>
                          <a:lnTo>
                            <a:pt x="4005" y="817"/>
                          </a:lnTo>
                          <a:lnTo>
                            <a:pt x="4338" y="973"/>
                          </a:lnTo>
                          <a:lnTo>
                            <a:pt x="3824" y="2027"/>
                          </a:lnTo>
                          <a:lnTo>
                            <a:pt x="3607" y="1924"/>
                          </a:lnTo>
                          <a:lnTo>
                            <a:pt x="3990" y="1133"/>
                          </a:lnTo>
                          <a:lnTo>
                            <a:pt x="3327" y="1791"/>
                          </a:lnTo>
                          <a:lnTo>
                            <a:pt x="3094" y="1680"/>
                          </a:lnTo>
                          <a:lnTo>
                            <a:pt x="3215" y="766"/>
                          </a:lnTo>
                          <a:lnTo>
                            <a:pt x="2833" y="1554"/>
                          </a:lnTo>
                          <a:lnTo>
                            <a:pt x="2615" y="1451"/>
                          </a:lnTo>
                          <a:lnTo>
                            <a:pt x="3125" y="400"/>
                          </a:lnTo>
                          <a:lnTo>
                            <a:pt x="3459" y="557"/>
                          </a:lnTo>
                          <a:close/>
                          <a:moveTo>
                            <a:pt x="2517" y="229"/>
                          </a:moveTo>
                          <a:lnTo>
                            <a:pt x="2477" y="434"/>
                          </a:lnTo>
                          <a:lnTo>
                            <a:pt x="2150" y="374"/>
                          </a:lnTo>
                          <a:lnTo>
                            <a:pt x="2121" y="369"/>
                          </a:lnTo>
                          <a:lnTo>
                            <a:pt x="2092" y="365"/>
                          </a:lnTo>
                          <a:lnTo>
                            <a:pt x="2066" y="360"/>
                          </a:lnTo>
                          <a:lnTo>
                            <a:pt x="2043" y="358"/>
                          </a:lnTo>
                          <a:lnTo>
                            <a:pt x="2020" y="356"/>
                          </a:lnTo>
                          <a:lnTo>
                            <a:pt x="2001" y="355"/>
                          </a:lnTo>
                          <a:lnTo>
                            <a:pt x="1982" y="356"/>
                          </a:lnTo>
                          <a:lnTo>
                            <a:pt x="1966" y="356"/>
                          </a:lnTo>
                          <a:lnTo>
                            <a:pt x="1952" y="358"/>
                          </a:lnTo>
                          <a:lnTo>
                            <a:pt x="1937" y="362"/>
                          </a:lnTo>
                          <a:lnTo>
                            <a:pt x="1922" y="368"/>
                          </a:lnTo>
                          <a:lnTo>
                            <a:pt x="1908" y="374"/>
                          </a:lnTo>
                          <a:lnTo>
                            <a:pt x="1894" y="381"/>
                          </a:lnTo>
                          <a:lnTo>
                            <a:pt x="1880" y="389"/>
                          </a:lnTo>
                          <a:lnTo>
                            <a:pt x="1868" y="398"/>
                          </a:lnTo>
                          <a:lnTo>
                            <a:pt x="1856" y="407"/>
                          </a:lnTo>
                          <a:lnTo>
                            <a:pt x="1848" y="414"/>
                          </a:lnTo>
                          <a:lnTo>
                            <a:pt x="1841" y="422"/>
                          </a:lnTo>
                          <a:lnTo>
                            <a:pt x="1835" y="430"/>
                          </a:lnTo>
                          <a:lnTo>
                            <a:pt x="1828" y="437"/>
                          </a:lnTo>
                          <a:lnTo>
                            <a:pt x="1822" y="445"/>
                          </a:lnTo>
                          <a:lnTo>
                            <a:pt x="1816" y="453"/>
                          </a:lnTo>
                          <a:lnTo>
                            <a:pt x="1811" y="461"/>
                          </a:lnTo>
                          <a:lnTo>
                            <a:pt x="1806" y="471"/>
                          </a:lnTo>
                          <a:lnTo>
                            <a:pt x="1802" y="480"/>
                          </a:lnTo>
                          <a:lnTo>
                            <a:pt x="1799" y="490"/>
                          </a:lnTo>
                          <a:lnTo>
                            <a:pt x="1794" y="502"/>
                          </a:lnTo>
                          <a:lnTo>
                            <a:pt x="1790" y="516"/>
                          </a:lnTo>
                          <a:lnTo>
                            <a:pt x="1785" y="532"/>
                          </a:lnTo>
                          <a:lnTo>
                            <a:pt x="1780" y="548"/>
                          </a:lnTo>
                          <a:lnTo>
                            <a:pt x="1776" y="566"/>
                          </a:lnTo>
                          <a:lnTo>
                            <a:pt x="1771" y="585"/>
                          </a:lnTo>
                          <a:lnTo>
                            <a:pt x="2424" y="708"/>
                          </a:lnTo>
                          <a:lnTo>
                            <a:pt x="2384" y="912"/>
                          </a:lnTo>
                          <a:lnTo>
                            <a:pt x="1731" y="790"/>
                          </a:lnTo>
                          <a:lnTo>
                            <a:pt x="1729" y="808"/>
                          </a:lnTo>
                          <a:lnTo>
                            <a:pt x="1728" y="825"/>
                          </a:lnTo>
                          <a:lnTo>
                            <a:pt x="1727" y="843"/>
                          </a:lnTo>
                          <a:lnTo>
                            <a:pt x="1727" y="860"/>
                          </a:lnTo>
                          <a:lnTo>
                            <a:pt x="1728" y="875"/>
                          </a:lnTo>
                          <a:lnTo>
                            <a:pt x="1729" y="892"/>
                          </a:lnTo>
                          <a:lnTo>
                            <a:pt x="1731" y="906"/>
                          </a:lnTo>
                          <a:lnTo>
                            <a:pt x="1734" y="920"/>
                          </a:lnTo>
                          <a:lnTo>
                            <a:pt x="1737" y="933"/>
                          </a:lnTo>
                          <a:lnTo>
                            <a:pt x="1741" y="947"/>
                          </a:lnTo>
                          <a:lnTo>
                            <a:pt x="1745" y="959"/>
                          </a:lnTo>
                          <a:lnTo>
                            <a:pt x="1750" y="970"/>
                          </a:lnTo>
                          <a:lnTo>
                            <a:pt x="1756" y="981"/>
                          </a:lnTo>
                          <a:lnTo>
                            <a:pt x="1762" y="992"/>
                          </a:lnTo>
                          <a:lnTo>
                            <a:pt x="1770" y="1001"/>
                          </a:lnTo>
                          <a:lnTo>
                            <a:pt x="1777" y="1010"/>
                          </a:lnTo>
                          <a:lnTo>
                            <a:pt x="1786" y="1018"/>
                          </a:lnTo>
                          <a:lnTo>
                            <a:pt x="1795" y="1027"/>
                          </a:lnTo>
                          <a:lnTo>
                            <a:pt x="1805" y="1035"/>
                          </a:lnTo>
                          <a:lnTo>
                            <a:pt x="1818" y="1044"/>
                          </a:lnTo>
                          <a:lnTo>
                            <a:pt x="1830" y="1051"/>
                          </a:lnTo>
                          <a:lnTo>
                            <a:pt x="1842" y="1059"/>
                          </a:lnTo>
                          <a:lnTo>
                            <a:pt x="1857" y="1066"/>
                          </a:lnTo>
                          <a:lnTo>
                            <a:pt x="1872" y="1072"/>
                          </a:lnTo>
                          <a:lnTo>
                            <a:pt x="1887" y="1079"/>
                          </a:lnTo>
                          <a:lnTo>
                            <a:pt x="1904" y="1085"/>
                          </a:lnTo>
                          <a:lnTo>
                            <a:pt x="1921" y="1091"/>
                          </a:lnTo>
                          <a:lnTo>
                            <a:pt x="1939" y="1097"/>
                          </a:lnTo>
                          <a:lnTo>
                            <a:pt x="1978" y="1107"/>
                          </a:lnTo>
                          <a:lnTo>
                            <a:pt x="2020" y="1117"/>
                          </a:lnTo>
                          <a:lnTo>
                            <a:pt x="2336" y="1172"/>
                          </a:lnTo>
                          <a:lnTo>
                            <a:pt x="2295" y="1380"/>
                          </a:lnTo>
                          <a:lnTo>
                            <a:pt x="1972" y="1317"/>
                          </a:lnTo>
                          <a:lnTo>
                            <a:pt x="1940" y="1311"/>
                          </a:lnTo>
                          <a:lnTo>
                            <a:pt x="1910" y="1305"/>
                          </a:lnTo>
                          <a:lnTo>
                            <a:pt x="1879" y="1298"/>
                          </a:lnTo>
                          <a:lnTo>
                            <a:pt x="1849" y="1292"/>
                          </a:lnTo>
                          <a:lnTo>
                            <a:pt x="1822" y="1285"/>
                          </a:lnTo>
                          <a:lnTo>
                            <a:pt x="1794" y="1278"/>
                          </a:lnTo>
                          <a:lnTo>
                            <a:pt x="1769" y="1270"/>
                          </a:lnTo>
                          <a:lnTo>
                            <a:pt x="1744" y="1262"/>
                          </a:lnTo>
                          <a:lnTo>
                            <a:pt x="1726" y="1256"/>
                          </a:lnTo>
                          <a:lnTo>
                            <a:pt x="1708" y="1247"/>
                          </a:lnTo>
                          <a:lnTo>
                            <a:pt x="1691" y="1239"/>
                          </a:lnTo>
                          <a:lnTo>
                            <a:pt x="1674" y="1230"/>
                          </a:lnTo>
                          <a:lnTo>
                            <a:pt x="1658" y="1221"/>
                          </a:lnTo>
                          <a:lnTo>
                            <a:pt x="1643" y="1211"/>
                          </a:lnTo>
                          <a:lnTo>
                            <a:pt x="1627" y="1201"/>
                          </a:lnTo>
                          <a:lnTo>
                            <a:pt x="1613" y="1189"/>
                          </a:lnTo>
                          <a:lnTo>
                            <a:pt x="1600" y="1177"/>
                          </a:lnTo>
                          <a:lnTo>
                            <a:pt x="1587" y="1164"/>
                          </a:lnTo>
                          <a:lnTo>
                            <a:pt x="1573" y="1152"/>
                          </a:lnTo>
                          <a:lnTo>
                            <a:pt x="1561" y="1137"/>
                          </a:lnTo>
                          <a:lnTo>
                            <a:pt x="1550" y="1123"/>
                          </a:lnTo>
                          <a:lnTo>
                            <a:pt x="1539" y="1108"/>
                          </a:lnTo>
                          <a:lnTo>
                            <a:pt x="1529" y="1093"/>
                          </a:lnTo>
                          <a:lnTo>
                            <a:pt x="1520" y="1077"/>
                          </a:lnTo>
                          <a:lnTo>
                            <a:pt x="1508" y="1054"/>
                          </a:lnTo>
                          <a:lnTo>
                            <a:pt x="1498" y="1030"/>
                          </a:lnTo>
                          <a:lnTo>
                            <a:pt x="1488" y="1007"/>
                          </a:lnTo>
                          <a:lnTo>
                            <a:pt x="1479" y="981"/>
                          </a:lnTo>
                          <a:lnTo>
                            <a:pt x="1472" y="956"/>
                          </a:lnTo>
                          <a:lnTo>
                            <a:pt x="1467" y="929"/>
                          </a:lnTo>
                          <a:lnTo>
                            <a:pt x="1462" y="903"/>
                          </a:lnTo>
                          <a:lnTo>
                            <a:pt x="1458" y="875"/>
                          </a:lnTo>
                          <a:lnTo>
                            <a:pt x="1456" y="847"/>
                          </a:lnTo>
                          <a:lnTo>
                            <a:pt x="1455" y="817"/>
                          </a:lnTo>
                          <a:lnTo>
                            <a:pt x="1455" y="788"/>
                          </a:lnTo>
                          <a:lnTo>
                            <a:pt x="1456" y="756"/>
                          </a:lnTo>
                          <a:lnTo>
                            <a:pt x="1458" y="725"/>
                          </a:lnTo>
                          <a:lnTo>
                            <a:pt x="1462" y="693"/>
                          </a:lnTo>
                          <a:lnTo>
                            <a:pt x="1467" y="660"/>
                          </a:lnTo>
                          <a:lnTo>
                            <a:pt x="1473" y="627"/>
                          </a:lnTo>
                          <a:lnTo>
                            <a:pt x="1480" y="589"/>
                          </a:lnTo>
                          <a:lnTo>
                            <a:pt x="1489" y="553"/>
                          </a:lnTo>
                          <a:lnTo>
                            <a:pt x="1500" y="520"/>
                          </a:lnTo>
                          <a:lnTo>
                            <a:pt x="1511" y="486"/>
                          </a:lnTo>
                          <a:lnTo>
                            <a:pt x="1523" y="454"/>
                          </a:lnTo>
                          <a:lnTo>
                            <a:pt x="1537" y="424"/>
                          </a:lnTo>
                          <a:lnTo>
                            <a:pt x="1553" y="394"/>
                          </a:lnTo>
                          <a:lnTo>
                            <a:pt x="1569" y="367"/>
                          </a:lnTo>
                          <a:lnTo>
                            <a:pt x="1587" y="340"/>
                          </a:lnTo>
                          <a:lnTo>
                            <a:pt x="1606" y="315"/>
                          </a:lnTo>
                          <a:lnTo>
                            <a:pt x="1625" y="291"/>
                          </a:lnTo>
                          <a:lnTo>
                            <a:pt x="1647" y="269"/>
                          </a:lnTo>
                          <a:lnTo>
                            <a:pt x="1670" y="248"/>
                          </a:lnTo>
                          <a:lnTo>
                            <a:pt x="1694" y="229"/>
                          </a:lnTo>
                          <a:lnTo>
                            <a:pt x="1719" y="211"/>
                          </a:lnTo>
                          <a:lnTo>
                            <a:pt x="1745" y="194"/>
                          </a:lnTo>
                          <a:lnTo>
                            <a:pt x="1765" y="184"/>
                          </a:lnTo>
                          <a:lnTo>
                            <a:pt x="1783" y="174"/>
                          </a:lnTo>
                          <a:lnTo>
                            <a:pt x="1802" y="166"/>
                          </a:lnTo>
                          <a:lnTo>
                            <a:pt x="1821" y="159"/>
                          </a:lnTo>
                          <a:lnTo>
                            <a:pt x="1840" y="152"/>
                          </a:lnTo>
                          <a:lnTo>
                            <a:pt x="1860" y="147"/>
                          </a:lnTo>
                          <a:lnTo>
                            <a:pt x="1878" y="143"/>
                          </a:lnTo>
                          <a:lnTo>
                            <a:pt x="1896" y="140"/>
                          </a:lnTo>
                          <a:lnTo>
                            <a:pt x="1917" y="138"/>
                          </a:lnTo>
                          <a:lnTo>
                            <a:pt x="1939" y="137"/>
                          </a:lnTo>
                          <a:lnTo>
                            <a:pt x="1962" y="137"/>
                          </a:lnTo>
                          <a:lnTo>
                            <a:pt x="1986" y="138"/>
                          </a:lnTo>
                          <a:lnTo>
                            <a:pt x="2012" y="140"/>
                          </a:lnTo>
                          <a:lnTo>
                            <a:pt x="2040" y="144"/>
                          </a:lnTo>
                          <a:lnTo>
                            <a:pt x="2067" y="148"/>
                          </a:lnTo>
                          <a:lnTo>
                            <a:pt x="2096" y="153"/>
                          </a:lnTo>
                          <a:lnTo>
                            <a:pt x="2517" y="229"/>
                          </a:lnTo>
                          <a:close/>
                          <a:moveTo>
                            <a:pt x="248" y="325"/>
                          </a:moveTo>
                          <a:lnTo>
                            <a:pt x="268" y="1184"/>
                          </a:lnTo>
                          <a:lnTo>
                            <a:pt x="27" y="1189"/>
                          </a:lnTo>
                          <a:lnTo>
                            <a:pt x="0" y="24"/>
                          </a:lnTo>
                          <a:lnTo>
                            <a:pt x="320" y="17"/>
                          </a:lnTo>
                          <a:lnTo>
                            <a:pt x="814" y="875"/>
                          </a:lnTo>
                          <a:lnTo>
                            <a:pt x="792" y="8"/>
                          </a:lnTo>
                          <a:lnTo>
                            <a:pt x="1032" y="0"/>
                          </a:lnTo>
                          <a:lnTo>
                            <a:pt x="1063" y="1168"/>
                          </a:lnTo>
                          <a:lnTo>
                            <a:pt x="751" y="1176"/>
                          </a:lnTo>
                          <a:lnTo>
                            <a:pt x="248" y="325"/>
                          </a:lnTo>
                          <a:close/>
                        </a:path>
                      </a:pathLst>
                    </a:custGeom>
                    <a:solidFill>
                      <a:srgbClr val="274084"/>
                    </a:solidFill>
                    <a:ln w="9525">
                      <a:noFill/>
                      <a:round/>
                      <a:headEnd/>
                      <a:tailEnd/>
                    </a:ln>
                  </p:spPr>
                  <p:txBody>
                    <a:bodyPr/>
                    <a:lstStyle/>
                    <a:p>
                      <a:endParaRPr lang="cs-CZ"/>
                    </a:p>
                  </p:txBody>
                </p:sp>
                <p:sp>
                  <p:nvSpPr>
                    <p:cNvPr id="21" name="Freeform 72"/>
                    <p:cNvSpPr>
                      <a:spLocks noChangeAspect="1" noEditPoints="1"/>
                    </p:cNvSpPr>
                    <p:nvPr/>
                  </p:nvSpPr>
                  <p:spPr bwMode="auto">
                    <a:xfrm>
                      <a:off x="1344" y="1793"/>
                      <a:ext cx="534" cy="746"/>
                    </a:xfrm>
                    <a:custGeom>
                      <a:avLst/>
                      <a:gdLst>
                        <a:gd name="T0" fmla="*/ 0 w 5880"/>
                        <a:gd name="T1" fmla="*/ 0 h 8197"/>
                        <a:gd name="T2" fmla="*/ 0 w 5880"/>
                        <a:gd name="T3" fmla="*/ 0 h 8197"/>
                        <a:gd name="T4" fmla="*/ 0 w 5880"/>
                        <a:gd name="T5" fmla="*/ 0 h 8197"/>
                        <a:gd name="T6" fmla="*/ 0 w 5880"/>
                        <a:gd name="T7" fmla="*/ 0 h 8197"/>
                        <a:gd name="T8" fmla="*/ 0 w 5880"/>
                        <a:gd name="T9" fmla="*/ 0 h 8197"/>
                        <a:gd name="T10" fmla="*/ 0 w 5880"/>
                        <a:gd name="T11" fmla="*/ 0 h 8197"/>
                        <a:gd name="T12" fmla="*/ 0 w 5880"/>
                        <a:gd name="T13" fmla="*/ 0 h 8197"/>
                        <a:gd name="T14" fmla="*/ 0 w 5880"/>
                        <a:gd name="T15" fmla="*/ 0 h 8197"/>
                        <a:gd name="T16" fmla="*/ 0 w 5880"/>
                        <a:gd name="T17" fmla="*/ 0 h 8197"/>
                        <a:gd name="T18" fmla="*/ 0 w 5880"/>
                        <a:gd name="T19" fmla="*/ 0 h 8197"/>
                        <a:gd name="T20" fmla="*/ 0 w 5880"/>
                        <a:gd name="T21" fmla="*/ 0 h 8197"/>
                        <a:gd name="T22" fmla="*/ 0 w 5880"/>
                        <a:gd name="T23" fmla="*/ 0 h 8197"/>
                        <a:gd name="T24" fmla="*/ 0 w 5880"/>
                        <a:gd name="T25" fmla="*/ 0 h 8197"/>
                        <a:gd name="T26" fmla="*/ 0 w 5880"/>
                        <a:gd name="T27" fmla="*/ 0 h 8197"/>
                        <a:gd name="T28" fmla="*/ 0 w 5880"/>
                        <a:gd name="T29" fmla="*/ 0 h 8197"/>
                        <a:gd name="T30" fmla="*/ 0 w 5880"/>
                        <a:gd name="T31" fmla="*/ 0 h 8197"/>
                        <a:gd name="T32" fmla="*/ 0 w 5880"/>
                        <a:gd name="T33" fmla="*/ 0 h 8197"/>
                        <a:gd name="T34" fmla="*/ 0 w 5880"/>
                        <a:gd name="T35" fmla="*/ 0 h 8197"/>
                        <a:gd name="T36" fmla="*/ 0 w 5880"/>
                        <a:gd name="T37" fmla="*/ 0 h 8197"/>
                        <a:gd name="T38" fmla="*/ 0 w 5880"/>
                        <a:gd name="T39" fmla="*/ 0 h 8197"/>
                        <a:gd name="T40" fmla="*/ 0 w 5880"/>
                        <a:gd name="T41" fmla="*/ 0 h 8197"/>
                        <a:gd name="T42" fmla="*/ 0 w 5880"/>
                        <a:gd name="T43" fmla="*/ 0 h 8197"/>
                        <a:gd name="T44" fmla="*/ 0 w 5880"/>
                        <a:gd name="T45" fmla="*/ 0 h 8197"/>
                        <a:gd name="T46" fmla="*/ 0 w 5880"/>
                        <a:gd name="T47" fmla="*/ 0 h 8197"/>
                        <a:gd name="T48" fmla="*/ 0 w 5880"/>
                        <a:gd name="T49" fmla="*/ 0 h 8197"/>
                        <a:gd name="T50" fmla="*/ 0 w 5880"/>
                        <a:gd name="T51" fmla="*/ 0 h 8197"/>
                        <a:gd name="T52" fmla="*/ 0 w 5880"/>
                        <a:gd name="T53" fmla="*/ 0 h 8197"/>
                        <a:gd name="T54" fmla="*/ 0 w 5880"/>
                        <a:gd name="T55" fmla="*/ 0 h 8197"/>
                        <a:gd name="T56" fmla="*/ 0 w 5880"/>
                        <a:gd name="T57" fmla="*/ 0 h 8197"/>
                        <a:gd name="T58" fmla="*/ 0 w 5880"/>
                        <a:gd name="T59" fmla="*/ 0 h 8197"/>
                        <a:gd name="T60" fmla="*/ 0 w 5880"/>
                        <a:gd name="T61" fmla="*/ 0 h 8197"/>
                        <a:gd name="T62" fmla="*/ 0 w 5880"/>
                        <a:gd name="T63" fmla="*/ 0 h 8197"/>
                        <a:gd name="T64" fmla="*/ 0 w 5880"/>
                        <a:gd name="T65" fmla="*/ 0 h 8197"/>
                        <a:gd name="T66" fmla="*/ 0 w 5880"/>
                        <a:gd name="T67" fmla="*/ 0 h 8197"/>
                        <a:gd name="T68" fmla="*/ 0 w 5880"/>
                        <a:gd name="T69" fmla="*/ 0 h 8197"/>
                        <a:gd name="T70" fmla="*/ 0 w 5880"/>
                        <a:gd name="T71" fmla="*/ 0 h 8197"/>
                        <a:gd name="T72" fmla="*/ 0 w 5880"/>
                        <a:gd name="T73" fmla="*/ 0 h 8197"/>
                        <a:gd name="T74" fmla="*/ 0 w 5880"/>
                        <a:gd name="T75" fmla="*/ 0 h 8197"/>
                        <a:gd name="T76" fmla="*/ 0 w 5880"/>
                        <a:gd name="T77" fmla="*/ 0 h 8197"/>
                        <a:gd name="T78" fmla="*/ 0 w 5880"/>
                        <a:gd name="T79" fmla="*/ 0 h 8197"/>
                        <a:gd name="T80" fmla="*/ 0 w 5880"/>
                        <a:gd name="T81" fmla="*/ 0 h 8197"/>
                        <a:gd name="T82" fmla="*/ 0 w 5880"/>
                        <a:gd name="T83" fmla="*/ 0 h 8197"/>
                        <a:gd name="T84" fmla="*/ 0 w 5880"/>
                        <a:gd name="T85" fmla="*/ 0 h 8197"/>
                        <a:gd name="T86" fmla="*/ 0 w 5880"/>
                        <a:gd name="T87" fmla="*/ 0 h 8197"/>
                        <a:gd name="T88" fmla="*/ 0 w 5880"/>
                        <a:gd name="T89" fmla="*/ 0 h 8197"/>
                        <a:gd name="T90" fmla="*/ 0 w 5880"/>
                        <a:gd name="T91" fmla="*/ 0 h 8197"/>
                        <a:gd name="T92" fmla="*/ 0 w 5880"/>
                        <a:gd name="T93" fmla="*/ 0 h 8197"/>
                        <a:gd name="T94" fmla="*/ 0 w 5880"/>
                        <a:gd name="T95" fmla="*/ 0 h 8197"/>
                        <a:gd name="T96" fmla="*/ 0 w 5880"/>
                        <a:gd name="T97" fmla="*/ 0 h 8197"/>
                        <a:gd name="T98" fmla="*/ 0 w 5880"/>
                        <a:gd name="T99" fmla="*/ 0 h 8197"/>
                        <a:gd name="T100" fmla="*/ 0 w 5880"/>
                        <a:gd name="T101" fmla="*/ 0 h 8197"/>
                        <a:gd name="T102" fmla="*/ 0 w 5880"/>
                        <a:gd name="T103" fmla="*/ 0 h 8197"/>
                        <a:gd name="T104" fmla="*/ 0 w 5880"/>
                        <a:gd name="T105" fmla="*/ 0 h 8197"/>
                        <a:gd name="T106" fmla="*/ 0 w 5880"/>
                        <a:gd name="T107" fmla="*/ 0 h 819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880"/>
                        <a:gd name="T163" fmla="*/ 0 h 8197"/>
                        <a:gd name="T164" fmla="*/ 5880 w 5880"/>
                        <a:gd name="T165" fmla="*/ 8197 h 819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880" h="8197">
                          <a:moveTo>
                            <a:pt x="5615" y="0"/>
                          </a:moveTo>
                          <a:lnTo>
                            <a:pt x="5490" y="258"/>
                          </a:lnTo>
                          <a:lnTo>
                            <a:pt x="5340" y="296"/>
                          </a:lnTo>
                          <a:lnTo>
                            <a:pt x="5414" y="52"/>
                          </a:lnTo>
                          <a:lnTo>
                            <a:pt x="5615" y="0"/>
                          </a:lnTo>
                          <a:close/>
                          <a:moveTo>
                            <a:pt x="5642" y="1518"/>
                          </a:moveTo>
                          <a:lnTo>
                            <a:pt x="5332" y="390"/>
                          </a:lnTo>
                          <a:lnTo>
                            <a:pt x="5575" y="329"/>
                          </a:lnTo>
                          <a:lnTo>
                            <a:pt x="5880" y="1458"/>
                          </a:lnTo>
                          <a:lnTo>
                            <a:pt x="5642" y="1518"/>
                          </a:lnTo>
                          <a:close/>
                          <a:moveTo>
                            <a:pt x="4226" y="1142"/>
                          </a:moveTo>
                          <a:lnTo>
                            <a:pt x="4568" y="1933"/>
                          </a:lnTo>
                          <a:lnTo>
                            <a:pt x="4349" y="2027"/>
                          </a:lnTo>
                          <a:lnTo>
                            <a:pt x="3884" y="953"/>
                          </a:lnTo>
                          <a:lnTo>
                            <a:pt x="4177" y="827"/>
                          </a:lnTo>
                          <a:lnTo>
                            <a:pt x="4957" y="1447"/>
                          </a:lnTo>
                          <a:lnTo>
                            <a:pt x="4611" y="643"/>
                          </a:lnTo>
                          <a:lnTo>
                            <a:pt x="4834" y="553"/>
                          </a:lnTo>
                          <a:lnTo>
                            <a:pt x="5295" y="1624"/>
                          </a:lnTo>
                          <a:lnTo>
                            <a:pt x="5013" y="1746"/>
                          </a:lnTo>
                          <a:lnTo>
                            <a:pt x="4226" y="1142"/>
                          </a:lnTo>
                          <a:close/>
                          <a:moveTo>
                            <a:pt x="3045" y="1791"/>
                          </a:moveTo>
                          <a:lnTo>
                            <a:pt x="2744" y="2019"/>
                          </a:lnTo>
                          <a:lnTo>
                            <a:pt x="2617" y="1851"/>
                          </a:lnTo>
                          <a:lnTo>
                            <a:pt x="3431" y="1241"/>
                          </a:lnTo>
                          <a:lnTo>
                            <a:pt x="3557" y="1408"/>
                          </a:lnTo>
                          <a:lnTo>
                            <a:pt x="3246" y="1642"/>
                          </a:lnTo>
                          <a:lnTo>
                            <a:pt x="3832" y="2407"/>
                          </a:lnTo>
                          <a:lnTo>
                            <a:pt x="3634" y="2559"/>
                          </a:lnTo>
                          <a:lnTo>
                            <a:pt x="3045" y="1791"/>
                          </a:lnTo>
                          <a:close/>
                          <a:moveTo>
                            <a:pt x="1918" y="2524"/>
                          </a:moveTo>
                          <a:lnTo>
                            <a:pt x="2093" y="2351"/>
                          </a:lnTo>
                          <a:lnTo>
                            <a:pt x="2566" y="2814"/>
                          </a:lnTo>
                          <a:lnTo>
                            <a:pt x="2588" y="2834"/>
                          </a:lnTo>
                          <a:lnTo>
                            <a:pt x="2609" y="2853"/>
                          </a:lnTo>
                          <a:lnTo>
                            <a:pt x="2627" y="2870"/>
                          </a:lnTo>
                          <a:lnTo>
                            <a:pt x="2645" y="2884"/>
                          </a:lnTo>
                          <a:lnTo>
                            <a:pt x="2659" y="2897"/>
                          </a:lnTo>
                          <a:lnTo>
                            <a:pt x="2672" y="2908"/>
                          </a:lnTo>
                          <a:lnTo>
                            <a:pt x="2683" y="2917"/>
                          </a:lnTo>
                          <a:lnTo>
                            <a:pt x="2691" y="2925"/>
                          </a:lnTo>
                          <a:lnTo>
                            <a:pt x="2708" y="2935"/>
                          </a:lnTo>
                          <a:lnTo>
                            <a:pt x="2724" y="2944"/>
                          </a:lnTo>
                          <a:lnTo>
                            <a:pt x="2733" y="2947"/>
                          </a:lnTo>
                          <a:lnTo>
                            <a:pt x="2741" y="2949"/>
                          </a:lnTo>
                          <a:lnTo>
                            <a:pt x="2750" y="2952"/>
                          </a:lnTo>
                          <a:lnTo>
                            <a:pt x="2758" y="2953"/>
                          </a:lnTo>
                          <a:lnTo>
                            <a:pt x="2765" y="2954"/>
                          </a:lnTo>
                          <a:lnTo>
                            <a:pt x="2774" y="2954"/>
                          </a:lnTo>
                          <a:lnTo>
                            <a:pt x="2782" y="2954"/>
                          </a:lnTo>
                          <a:lnTo>
                            <a:pt x="2790" y="2954"/>
                          </a:lnTo>
                          <a:lnTo>
                            <a:pt x="2798" y="2953"/>
                          </a:lnTo>
                          <a:lnTo>
                            <a:pt x="2806" y="2951"/>
                          </a:lnTo>
                          <a:lnTo>
                            <a:pt x="2816" y="2949"/>
                          </a:lnTo>
                          <a:lnTo>
                            <a:pt x="2824" y="2946"/>
                          </a:lnTo>
                          <a:lnTo>
                            <a:pt x="2841" y="2938"/>
                          </a:lnTo>
                          <a:lnTo>
                            <a:pt x="2861" y="2928"/>
                          </a:lnTo>
                          <a:lnTo>
                            <a:pt x="2881" y="2915"/>
                          </a:lnTo>
                          <a:lnTo>
                            <a:pt x="2903" y="2898"/>
                          </a:lnTo>
                          <a:lnTo>
                            <a:pt x="2927" y="2879"/>
                          </a:lnTo>
                          <a:lnTo>
                            <a:pt x="2952" y="2858"/>
                          </a:lnTo>
                          <a:lnTo>
                            <a:pt x="2978" y="2833"/>
                          </a:lnTo>
                          <a:lnTo>
                            <a:pt x="3007" y="2806"/>
                          </a:lnTo>
                          <a:lnTo>
                            <a:pt x="3181" y="2635"/>
                          </a:lnTo>
                          <a:lnTo>
                            <a:pt x="3330" y="2782"/>
                          </a:lnTo>
                          <a:lnTo>
                            <a:pt x="3141" y="2968"/>
                          </a:lnTo>
                          <a:lnTo>
                            <a:pt x="3108" y="3000"/>
                          </a:lnTo>
                          <a:lnTo>
                            <a:pt x="3076" y="3030"/>
                          </a:lnTo>
                          <a:lnTo>
                            <a:pt x="3048" y="3057"/>
                          </a:lnTo>
                          <a:lnTo>
                            <a:pt x="3020" y="3082"/>
                          </a:lnTo>
                          <a:lnTo>
                            <a:pt x="2995" y="3104"/>
                          </a:lnTo>
                          <a:lnTo>
                            <a:pt x="2971" y="3123"/>
                          </a:lnTo>
                          <a:lnTo>
                            <a:pt x="2950" y="3139"/>
                          </a:lnTo>
                          <a:lnTo>
                            <a:pt x="2929" y="3150"/>
                          </a:lnTo>
                          <a:lnTo>
                            <a:pt x="2907" y="3161"/>
                          </a:lnTo>
                          <a:lnTo>
                            <a:pt x="2885" y="3172"/>
                          </a:lnTo>
                          <a:lnTo>
                            <a:pt x="2863" y="3180"/>
                          </a:lnTo>
                          <a:lnTo>
                            <a:pt x="2840" y="3186"/>
                          </a:lnTo>
                          <a:lnTo>
                            <a:pt x="2819" y="3191"/>
                          </a:lnTo>
                          <a:lnTo>
                            <a:pt x="2796" y="3195"/>
                          </a:lnTo>
                          <a:lnTo>
                            <a:pt x="2775" y="3197"/>
                          </a:lnTo>
                          <a:lnTo>
                            <a:pt x="2753" y="3197"/>
                          </a:lnTo>
                          <a:lnTo>
                            <a:pt x="2731" y="3196"/>
                          </a:lnTo>
                          <a:lnTo>
                            <a:pt x="2709" y="3194"/>
                          </a:lnTo>
                          <a:lnTo>
                            <a:pt x="2687" y="3190"/>
                          </a:lnTo>
                          <a:lnTo>
                            <a:pt x="2665" y="3184"/>
                          </a:lnTo>
                          <a:lnTo>
                            <a:pt x="2644" y="3178"/>
                          </a:lnTo>
                          <a:lnTo>
                            <a:pt x="2622" y="3170"/>
                          </a:lnTo>
                          <a:lnTo>
                            <a:pt x="2600" y="3159"/>
                          </a:lnTo>
                          <a:lnTo>
                            <a:pt x="2578" y="3148"/>
                          </a:lnTo>
                          <a:lnTo>
                            <a:pt x="2562" y="3138"/>
                          </a:lnTo>
                          <a:lnTo>
                            <a:pt x="2542" y="3125"/>
                          </a:lnTo>
                          <a:lnTo>
                            <a:pt x="2521" y="3108"/>
                          </a:lnTo>
                          <a:lnTo>
                            <a:pt x="2498" y="3089"/>
                          </a:lnTo>
                          <a:lnTo>
                            <a:pt x="2473" y="3068"/>
                          </a:lnTo>
                          <a:lnTo>
                            <a:pt x="2446" y="3044"/>
                          </a:lnTo>
                          <a:lnTo>
                            <a:pt x="2418" y="3019"/>
                          </a:lnTo>
                          <a:lnTo>
                            <a:pt x="2388" y="2991"/>
                          </a:lnTo>
                          <a:lnTo>
                            <a:pt x="1918" y="2524"/>
                          </a:lnTo>
                          <a:close/>
                          <a:moveTo>
                            <a:pt x="1123" y="3629"/>
                          </a:moveTo>
                          <a:lnTo>
                            <a:pt x="1718" y="4010"/>
                          </a:lnTo>
                          <a:lnTo>
                            <a:pt x="1734" y="4020"/>
                          </a:lnTo>
                          <a:lnTo>
                            <a:pt x="1752" y="4030"/>
                          </a:lnTo>
                          <a:lnTo>
                            <a:pt x="1767" y="4038"/>
                          </a:lnTo>
                          <a:lnTo>
                            <a:pt x="1782" y="4046"/>
                          </a:lnTo>
                          <a:lnTo>
                            <a:pt x="1797" y="4054"/>
                          </a:lnTo>
                          <a:lnTo>
                            <a:pt x="1810" y="4060"/>
                          </a:lnTo>
                          <a:lnTo>
                            <a:pt x="1822" y="4065"/>
                          </a:lnTo>
                          <a:lnTo>
                            <a:pt x="1832" y="4069"/>
                          </a:lnTo>
                          <a:lnTo>
                            <a:pt x="1845" y="4071"/>
                          </a:lnTo>
                          <a:lnTo>
                            <a:pt x="1857" y="4073"/>
                          </a:lnTo>
                          <a:lnTo>
                            <a:pt x="1869" y="4075"/>
                          </a:lnTo>
                          <a:lnTo>
                            <a:pt x="1882" y="4075"/>
                          </a:lnTo>
                          <a:lnTo>
                            <a:pt x="1895" y="4076"/>
                          </a:lnTo>
                          <a:lnTo>
                            <a:pt x="1907" y="4075"/>
                          </a:lnTo>
                          <a:lnTo>
                            <a:pt x="1919" y="4075"/>
                          </a:lnTo>
                          <a:lnTo>
                            <a:pt x="1931" y="4073"/>
                          </a:lnTo>
                          <a:lnTo>
                            <a:pt x="1943" y="4070"/>
                          </a:lnTo>
                          <a:lnTo>
                            <a:pt x="1954" y="4065"/>
                          </a:lnTo>
                          <a:lnTo>
                            <a:pt x="1966" y="4061"/>
                          </a:lnTo>
                          <a:lnTo>
                            <a:pt x="1978" y="4055"/>
                          </a:lnTo>
                          <a:lnTo>
                            <a:pt x="1989" y="4048"/>
                          </a:lnTo>
                          <a:lnTo>
                            <a:pt x="2001" y="4041"/>
                          </a:lnTo>
                          <a:lnTo>
                            <a:pt x="2012" y="4034"/>
                          </a:lnTo>
                          <a:lnTo>
                            <a:pt x="2023" y="4026"/>
                          </a:lnTo>
                          <a:lnTo>
                            <a:pt x="2034" y="4017"/>
                          </a:lnTo>
                          <a:lnTo>
                            <a:pt x="2045" y="4008"/>
                          </a:lnTo>
                          <a:lnTo>
                            <a:pt x="2055" y="3999"/>
                          </a:lnTo>
                          <a:lnTo>
                            <a:pt x="2066" y="3987"/>
                          </a:lnTo>
                          <a:lnTo>
                            <a:pt x="2075" y="3976"/>
                          </a:lnTo>
                          <a:lnTo>
                            <a:pt x="2085" y="3965"/>
                          </a:lnTo>
                          <a:lnTo>
                            <a:pt x="2094" y="3953"/>
                          </a:lnTo>
                          <a:lnTo>
                            <a:pt x="2102" y="3940"/>
                          </a:lnTo>
                          <a:lnTo>
                            <a:pt x="2113" y="3923"/>
                          </a:lnTo>
                          <a:lnTo>
                            <a:pt x="2123" y="3905"/>
                          </a:lnTo>
                          <a:lnTo>
                            <a:pt x="2131" y="3886"/>
                          </a:lnTo>
                          <a:lnTo>
                            <a:pt x="2139" y="3869"/>
                          </a:lnTo>
                          <a:lnTo>
                            <a:pt x="2145" y="3851"/>
                          </a:lnTo>
                          <a:lnTo>
                            <a:pt x="2151" y="3833"/>
                          </a:lnTo>
                          <a:lnTo>
                            <a:pt x="2155" y="3816"/>
                          </a:lnTo>
                          <a:lnTo>
                            <a:pt x="2158" y="3801"/>
                          </a:lnTo>
                          <a:lnTo>
                            <a:pt x="2161" y="3783"/>
                          </a:lnTo>
                          <a:lnTo>
                            <a:pt x="2162" y="3768"/>
                          </a:lnTo>
                          <a:lnTo>
                            <a:pt x="2162" y="3752"/>
                          </a:lnTo>
                          <a:lnTo>
                            <a:pt x="2160" y="3738"/>
                          </a:lnTo>
                          <a:lnTo>
                            <a:pt x="2156" y="3723"/>
                          </a:lnTo>
                          <a:lnTo>
                            <a:pt x="2152" y="3710"/>
                          </a:lnTo>
                          <a:lnTo>
                            <a:pt x="2145" y="3697"/>
                          </a:lnTo>
                          <a:lnTo>
                            <a:pt x="2138" y="3686"/>
                          </a:lnTo>
                          <a:lnTo>
                            <a:pt x="2131" y="3674"/>
                          </a:lnTo>
                          <a:lnTo>
                            <a:pt x="2122" y="3661"/>
                          </a:lnTo>
                          <a:lnTo>
                            <a:pt x="2109" y="3648"/>
                          </a:lnTo>
                          <a:lnTo>
                            <a:pt x="2094" y="3632"/>
                          </a:lnTo>
                          <a:lnTo>
                            <a:pt x="2076" y="3617"/>
                          </a:lnTo>
                          <a:lnTo>
                            <a:pt x="2055" y="3601"/>
                          </a:lnTo>
                          <a:lnTo>
                            <a:pt x="2032" y="3585"/>
                          </a:lnTo>
                          <a:lnTo>
                            <a:pt x="2006" y="3567"/>
                          </a:lnTo>
                          <a:lnTo>
                            <a:pt x="1412" y="3187"/>
                          </a:lnTo>
                          <a:lnTo>
                            <a:pt x="1547" y="2981"/>
                          </a:lnTo>
                          <a:lnTo>
                            <a:pt x="2134" y="3354"/>
                          </a:lnTo>
                          <a:lnTo>
                            <a:pt x="2161" y="3374"/>
                          </a:lnTo>
                          <a:lnTo>
                            <a:pt x="2186" y="3392"/>
                          </a:lnTo>
                          <a:lnTo>
                            <a:pt x="2210" y="3410"/>
                          </a:lnTo>
                          <a:lnTo>
                            <a:pt x="2232" y="3429"/>
                          </a:lnTo>
                          <a:lnTo>
                            <a:pt x="2254" y="3446"/>
                          </a:lnTo>
                          <a:lnTo>
                            <a:pt x="2273" y="3463"/>
                          </a:lnTo>
                          <a:lnTo>
                            <a:pt x="2292" y="3481"/>
                          </a:lnTo>
                          <a:lnTo>
                            <a:pt x="2309" y="3497"/>
                          </a:lnTo>
                          <a:lnTo>
                            <a:pt x="2322" y="3516"/>
                          </a:lnTo>
                          <a:lnTo>
                            <a:pt x="2336" y="3536"/>
                          </a:lnTo>
                          <a:lnTo>
                            <a:pt x="2347" y="3556"/>
                          </a:lnTo>
                          <a:lnTo>
                            <a:pt x="2356" y="3575"/>
                          </a:lnTo>
                          <a:lnTo>
                            <a:pt x="2364" y="3596"/>
                          </a:lnTo>
                          <a:lnTo>
                            <a:pt x="2371" y="3615"/>
                          </a:lnTo>
                          <a:lnTo>
                            <a:pt x="2376" y="3636"/>
                          </a:lnTo>
                          <a:lnTo>
                            <a:pt x="2379" y="3655"/>
                          </a:lnTo>
                          <a:lnTo>
                            <a:pt x="2382" y="3677"/>
                          </a:lnTo>
                          <a:lnTo>
                            <a:pt x="2384" y="3700"/>
                          </a:lnTo>
                          <a:lnTo>
                            <a:pt x="2384" y="3723"/>
                          </a:lnTo>
                          <a:lnTo>
                            <a:pt x="2383" y="3747"/>
                          </a:lnTo>
                          <a:lnTo>
                            <a:pt x="2381" y="3770"/>
                          </a:lnTo>
                          <a:lnTo>
                            <a:pt x="2377" y="3795"/>
                          </a:lnTo>
                          <a:lnTo>
                            <a:pt x="2373" y="3819"/>
                          </a:lnTo>
                          <a:lnTo>
                            <a:pt x="2366" y="3844"/>
                          </a:lnTo>
                          <a:lnTo>
                            <a:pt x="2358" y="3869"/>
                          </a:lnTo>
                          <a:lnTo>
                            <a:pt x="2350" y="3894"/>
                          </a:lnTo>
                          <a:lnTo>
                            <a:pt x="2340" y="3919"/>
                          </a:lnTo>
                          <a:lnTo>
                            <a:pt x="2328" y="3945"/>
                          </a:lnTo>
                          <a:lnTo>
                            <a:pt x="2315" y="3971"/>
                          </a:lnTo>
                          <a:lnTo>
                            <a:pt x="2301" y="3997"/>
                          </a:lnTo>
                          <a:lnTo>
                            <a:pt x="2286" y="4023"/>
                          </a:lnTo>
                          <a:lnTo>
                            <a:pt x="2269" y="4049"/>
                          </a:lnTo>
                          <a:lnTo>
                            <a:pt x="2250" y="4077"/>
                          </a:lnTo>
                          <a:lnTo>
                            <a:pt x="2231" y="4103"/>
                          </a:lnTo>
                          <a:lnTo>
                            <a:pt x="2212" y="4127"/>
                          </a:lnTo>
                          <a:lnTo>
                            <a:pt x="2193" y="4150"/>
                          </a:lnTo>
                          <a:lnTo>
                            <a:pt x="2173" y="4172"/>
                          </a:lnTo>
                          <a:lnTo>
                            <a:pt x="2154" y="4192"/>
                          </a:lnTo>
                          <a:lnTo>
                            <a:pt x="2134" y="4211"/>
                          </a:lnTo>
                          <a:lnTo>
                            <a:pt x="2115" y="4228"/>
                          </a:lnTo>
                          <a:lnTo>
                            <a:pt x="2094" y="4244"/>
                          </a:lnTo>
                          <a:lnTo>
                            <a:pt x="2075" y="4259"/>
                          </a:lnTo>
                          <a:lnTo>
                            <a:pt x="2054" y="4272"/>
                          </a:lnTo>
                          <a:lnTo>
                            <a:pt x="2034" y="4283"/>
                          </a:lnTo>
                          <a:lnTo>
                            <a:pt x="2013" y="4293"/>
                          </a:lnTo>
                          <a:lnTo>
                            <a:pt x="1993" y="4301"/>
                          </a:lnTo>
                          <a:lnTo>
                            <a:pt x="1972" y="4308"/>
                          </a:lnTo>
                          <a:lnTo>
                            <a:pt x="1951" y="4315"/>
                          </a:lnTo>
                          <a:lnTo>
                            <a:pt x="1930" y="4320"/>
                          </a:lnTo>
                          <a:lnTo>
                            <a:pt x="1908" y="4324"/>
                          </a:lnTo>
                          <a:lnTo>
                            <a:pt x="1887" y="4326"/>
                          </a:lnTo>
                          <a:lnTo>
                            <a:pt x="1865" y="4327"/>
                          </a:lnTo>
                          <a:lnTo>
                            <a:pt x="1844" y="4326"/>
                          </a:lnTo>
                          <a:lnTo>
                            <a:pt x="1822" y="4323"/>
                          </a:lnTo>
                          <a:lnTo>
                            <a:pt x="1802" y="4319"/>
                          </a:lnTo>
                          <a:lnTo>
                            <a:pt x="1781" y="4314"/>
                          </a:lnTo>
                          <a:lnTo>
                            <a:pt x="1762" y="4307"/>
                          </a:lnTo>
                          <a:lnTo>
                            <a:pt x="1740" y="4300"/>
                          </a:lnTo>
                          <a:lnTo>
                            <a:pt x="1718" y="4291"/>
                          </a:lnTo>
                          <a:lnTo>
                            <a:pt x="1694" y="4280"/>
                          </a:lnTo>
                          <a:lnTo>
                            <a:pt x="1670" y="4268"/>
                          </a:lnTo>
                          <a:lnTo>
                            <a:pt x="1643" y="4253"/>
                          </a:lnTo>
                          <a:lnTo>
                            <a:pt x="1617" y="4237"/>
                          </a:lnTo>
                          <a:lnTo>
                            <a:pt x="1590" y="4220"/>
                          </a:lnTo>
                          <a:lnTo>
                            <a:pt x="987" y="3835"/>
                          </a:lnTo>
                          <a:lnTo>
                            <a:pt x="1123" y="3629"/>
                          </a:lnTo>
                          <a:close/>
                          <a:moveTo>
                            <a:pt x="1010" y="5141"/>
                          </a:moveTo>
                          <a:lnTo>
                            <a:pt x="658" y="4499"/>
                          </a:lnTo>
                          <a:lnTo>
                            <a:pt x="794" y="4200"/>
                          </a:lnTo>
                          <a:lnTo>
                            <a:pt x="1128" y="4880"/>
                          </a:lnTo>
                          <a:lnTo>
                            <a:pt x="1863" y="4694"/>
                          </a:lnTo>
                          <a:lnTo>
                            <a:pt x="1731" y="4997"/>
                          </a:lnTo>
                          <a:lnTo>
                            <a:pt x="1010" y="5141"/>
                          </a:lnTo>
                          <a:close/>
                          <a:moveTo>
                            <a:pt x="474" y="4915"/>
                          </a:moveTo>
                          <a:lnTo>
                            <a:pt x="1554" y="5390"/>
                          </a:lnTo>
                          <a:lnTo>
                            <a:pt x="1453" y="5614"/>
                          </a:lnTo>
                          <a:lnTo>
                            <a:pt x="373" y="5142"/>
                          </a:lnTo>
                          <a:lnTo>
                            <a:pt x="474" y="4915"/>
                          </a:lnTo>
                          <a:close/>
                          <a:moveTo>
                            <a:pt x="388" y="6370"/>
                          </a:moveTo>
                          <a:lnTo>
                            <a:pt x="781" y="6591"/>
                          </a:lnTo>
                          <a:lnTo>
                            <a:pt x="825" y="6262"/>
                          </a:lnTo>
                          <a:lnTo>
                            <a:pt x="388" y="6370"/>
                          </a:lnTo>
                          <a:close/>
                          <a:moveTo>
                            <a:pt x="1192" y="7112"/>
                          </a:moveTo>
                          <a:lnTo>
                            <a:pt x="87" y="6471"/>
                          </a:lnTo>
                          <a:lnTo>
                            <a:pt x="129" y="6190"/>
                          </a:lnTo>
                          <a:lnTo>
                            <a:pt x="1364" y="5869"/>
                          </a:lnTo>
                          <a:lnTo>
                            <a:pt x="1326" y="6162"/>
                          </a:lnTo>
                          <a:lnTo>
                            <a:pt x="1043" y="6235"/>
                          </a:lnTo>
                          <a:lnTo>
                            <a:pt x="976" y="6677"/>
                          </a:lnTo>
                          <a:lnTo>
                            <a:pt x="1230" y="6824"/>
                          </a:lnTo>
                          <a:lnTo>
                            <a:pt x="1192" y="7112"/>
                          </a:lnTo>
                          <a:close/>
                          <a:moveTo>
                            <a:pt x="481" y="7261"/>
                          </a:moveTo>
                          <a:lnTo>
                            <a:pt x="692" y="7246"/>
                          </a:lnTo>
                          <a:lnTo>
                            <a:pt x="740" y="7936"/>
                          </a:lnTo>
                          <a:lnTo>
                            <a:pt x="1233" y="7903"/>
                          </a:lnTo>
                          <a:lnTo>
                            <a:pt x="1249" y="8149"/>
                          </a:lnTo>
                          <a:lnTo>
                            <a:pt x="632" y="8194"/>
                          </a:lnTo>
                          <a:lnTo>
                            <a:pt x="569" y="8196"/>
                          </a:lnTo>
                          <a:lnTo>
                            <a:pt x="512" y="8197"/>
                          </a:lnTo>
                          <a:lnTo>
                            <a:pt x="460" y="8197"/>
                          </a:lnTo>
                          <a:lnTo>
                            <a:pt x="412" y="8194"/>
                          </a:lnTo>
                          <a:lnTo>
                            <a:pt x="391" y="8192"/>
                          </a:lnTo>
                          <a:lnTo>
                            <a:pt x="372" y="8190"/>
                          </a:lnTo>
                          <a:lnTo>
                            <a:pt x="353" y="8188"/>
                          </a:lnTo>
                          <a:lnTo>
                            <a:pt x="336" y="8185"/>
                          </a:lnTo>
                          <a:lnTo>
                            <a:pt x="320" y="8181"/>
                          </a:lnTo>
                          <a:lnTo>
                            <a:pt x="306" y="8178"/>
                          </a:lnTo>
                          <a:lnTo>
                            <a:pt x="293" y="8174"/>
                          </a:lnTo>
                          <a:lnTo>
                            <a:pt x="282" y="8170"/>
                          </a:lnTo>
                          <a:lnTo>
                            <a:pt x="267" y="8162"/>
                          </a:lnTo>
                          <a:lnTo>
                            <a:pt x="253" y="8155"/>
                          </a:lnTo>
                          <a:lnTo>
                            <a:pt x="239" y="8148"/>
                          </a:lnTo>
                          <a:lnTo>
                            <a:pt x="225" y="8140"/>
                          </a:lnTo>
                          <a:lnTo>
                            <a:pt x="213" y="8132"/>
                          </a:lnTo>
                          <a:lnTo>
                            <a:pt x="201" y="8123"/>
                          </a:lnTo>
                          <a:lnTo>
                            <a:pt x="188" y="8113"/>
                          </a:lnTo>
                          <a:lnTo>
                            <a:pt x="177" y="8103"/>
                          </a:lnTo>
                          <a:lnTo>
                            <a:pt x="167" y="8093"/>
                          </a:lnTo>
                          <a:lnTo>
                            <a:pt x="157" y="8083"/>
                          </a:lnTo>
                          <a:lnTo>
                            <a:pt x="147" y="8072"/>
                          </a:lnTo>
                          <a:lnTo>
                            <a:pt x="137" y="8060"/>
                          </a:lnTo>
                          <a:lnTo>
                            <a:pt x="129" y="8049"/>
                          </a:lnTo>
                          <a:lnTo>
                            <a:pt x="121" y="8037"/>
                          </a:lnTo>
                          <a:lnTo>
                            <a:pt x="114" y="8025"/>
                          </a:lnTo>
                          <a:lnTo>
                            <a:pt x="107" y="8012"/>
                          </a:lnTo>
                          <a:lnTo>
                            <a:pt x="98" y="7997"/>
                          </a:lnTo>
                          <a:lnTo>
                            <a:pt x="91" y="7983"/>
                          </a:lnTo>
                          <a:lnTo>
                            <a:pt x="85" y="7967"/>
                          </a:lnTo>
                          <a:lnTo>
                            <a:pt x="79" y="7950"/>
                          </a:lnTo>
                          <a:lnTo>
                            <a:pt x="73" y="7933"/>
                          </a:lnTo>
                          <a:lnTo>
                            <a:pt x="67" y="7916"/>
                          </a:lnTo>
                          <a:lnTo>
                            <a:pt x="62" y="7897"/>
                          </a:lnTo>
                          <a:lnTo>
                            <a:pt x="56" y="7878"/>
                          </a:lnTo>
                          <a:lnTo>
                            <a:pt x="51" y="7858"/>
                          </a:lnTo>
                          <a:lnTo>
                            <a:pt x="47" y="7837"/>
                          </a:lnTo>
                          <a:lnTo>
                            <a:pt x="44" y="7815"/>
                          </a:lnTo>
                          <a:lnTo>
                            <a:pt x="40" y="7793"/>
                          </a:lnTo>
                          <a:lnTo>
                            <a:pt x="35" y="7746"/>
                          </a:lnTo>
                          <a:lnTo>
                            <a:pt x="31" y="7697"/>
                          </a:lnTo>
                          <a:lnTo>
                            <a:pt x="0" y="7297"/>
                          </a:lnTo>
                          <a:lnTo>
                            <a:pt x="211" y="7282"/>
                          </a:lnTo>
                          <a:lnTo>
                            <a:pt x="240" y="7650"/>
                          </a:lnTo>
                          <a:lnTo>
                            <a:pt x="243" y="7690"/>
                          </a:lnTo>
                          <a:lnTo>
                            <a:pt x="248" y="7728"/>
                          </a:lnTo>
                          <a:lnTo>
                            <a:pt x="253" y="7762"/>
                          </a:lnTo>
                          <a:lnTo>
                            <a:pt x="258" y="7791"/>
                          </a:lnTo>
                          <a:lnTo>
                            <a:pt x="264" y="7817"/>
                          </a:lnTo>
                          <a:lnTo>
                            <a:pt x="271" y="7839"/>
                          </a:lnTo>
                          <a:lnTo>
                            <a:pt x="278" y="7857"/>
                          </a:lnTo>
                          <a:lnTo>
                            <a:pt x="286" y="7871"/>
                          </a:lnTo>
                          <a:lnTo>
                            <a:pt x="292" y="7882"/>
                          </a:lnTo>
                          <a:lnTo>
                            <a:pt x="298" y="7893"/>
                          </a:lnTo>
                          <a:lnTo>
                            <a:pt x="305" y="7902"/>
                          </a:lnTo>
                          <a:lnTo>
                            <a:pt x="314" y="7912"/>
                          </a:lnTo>
                          <a:lnTo>
                            <a:pt x="322" y="7920"/>
                          </a:lnTo>
                          <a:lnTo>
                            <a:pt x="333" y="7928"/>
                          </a:lnTo>
                          <a:lnTo>
                            <a:pt x="343" y="7934"/>
                          </a:lnTo>
                          <a:lnTo>
                            <a:pt x="354" y="7940"/>
                          </a:lnTo>
                          <a:lnTo>
                            <a:pt x="366" y="7945"/>
                          </a:lnTo>
                          <a:lnTo>
                            <a:pt x="380" y="7949"/>
                          </a:lnTo>
                          <a:lnTo>
                            <a:pt x="393" y="7953"/>
                          </a:lnTo>
                          <a:lnTo>
                            <a:pt x="407" y="7955"/>
                          </a:lnTo>
                          <a:lnTo>
                            <a:pt x="422" y="7957"/>
                          </a:lnTo>
                          <a:lnTo>
                            <a:pt x="437" y="7958"/>
                          </a:lnTo>
                          <a:lnTo>
                            <a:pt x="453" y="7958"/>
                          </a:lnTo>
                          <a:lnTo>
                            <a:pt x="470" y="7957"/>
                          </a:lnTo>
                          <a:lnTo>
                            <a:pt x="530" y="7951"/>
                          </a:lnTo>
                          <a:lnTo>
                            <a:pt x="481" y="7261"/>
                          </a:lnTo>
                          <a:close/>
                        </a:path>
                      </a:pathLst>
                    </a:custGeom>
                    <a:solidFill>
                      <a:srgbClr val="274084"/>
                    </a:solidFill>
                    <a:ln w="9525">
                      <a:noFill/>
                      <a:round/>
                      <a:headEnd/>
                      <a:tailEnd/>
                    </a:ln>
                  </p:spPr>
                  <p:txBody>
                    <a:bodyPr/>
                    <a:lstStyle/>
                    <a:p>
                      <a:endParaRPr lang="cs-CZ"/>
                    </a:p>
                  </p:txBody>
                </p:sp>
                <p:sp>
                  <p:nvSpPr>
                    <p:cNvPr id="22" name="Freeform 73"/>
                    <p:cNvSpPr>
                      <a:spLocks noChangeAspect="1" noEditPoints="1"/>
                    </p:cNvSpPr>
                    <p:nvPr/>
                  </p:nvSpPr>
                  <p:spPr bwMode="auto">
                    <a:xfrm>
                      <a:off x="1391" y="2652"/>
                      <a:ext cx="565" cy="489"/>
                    </a:xfrm>
                    <a:custGeom>
                      <a:avLst/>
                      <a:gdLst>
                        <a:gd name="T0" fmla="*/ 0 w 6215"/>
                        <a:gd name="T1" fmla="*/ 0 h 5379"/>
                        <a:gd name="T2" fmla="*/ 0 w 6215"/>
                        <a:gd name="T3" fmla="*/ 0 h 5379"/>
                        <a:gd name="T4" fmla="*/ 0 w 6215"/>
                        <a:gd name="T5" fmla="*/ 0 h 5379"/>
                        <a:gd name="T6" fmla="*/ 0 w 6215"/>
                        <a:gd name="T7" fmla="*/ 0 h 5379"/>
                        <a:gd name="T8" fmla="*/ 0 w 6215"/>
                        <a:gd name="T9" fmla="*/ 0 h 5379"/>
                        <a:gd name="T10" fmla="*/ 0 w 6215"/>
                        <a:gd name="T11" fmla="*/ 0 h 5379"/>
                        <a:gd name="T12" fmla="*/ 0 w 6215"/>
                        <a:gd name="T13" fmla="*/ 0 h 5379"/>
                        <a:gd name="T14" fmla="*/ 0 w 6215"/>
                        <a:gd name="T15" fmla="*/ 0 h 5379"/>
                        <a:gd name="T16" fmla="*/ 0 w 6215"/>
                        <a:gd name="T17" fmla="*/ 0 h 5379"/>
                        <a:gd name="T18" fmla="*/ 0 w 6215"/>
                        <a:gd name="T19" fmla="*/ 0 h 5379"/>
                        <a:gd name="T20" fmla="*/ 0 w 6215"/>
                        <a:gd name="T21" fmla="*/ 0 h 5379"/>
                        <a:gd name="T22" fmla="*/ 0 w 6215"/>
                        <a:gd name="T23" fmla="*/ 0 h 5379"/>
                        <a:gd name="T24" fmla="*/ 0 w 6215"/>
                        <a:gd name="T25" fmla="*/ 0 h 5379"/>
                        <a:gd name="T26" fmla="*/ 0 w 6215"/>
                        <a:gd name="T27" fmla="*/ 0 h 5379"/>
                        <a:gd name="T28" fmla="*/ 0 w 6215"/>
                        <a:gd name="T29" fmla="*/ 0 h 5379"/>
                        <a:gd name="T30" fmla="*/ 0 w 6215"/>
                        <a:gd name="T31" fmla="*/ 0 h 5379"/>
                        <a:gd name="T32" fmla="*/ 0 w 6215"/>
                        <a:gd name="T33" fmla="*/ 0 h 5379"/>
                        <a:gd name="T34" fmla="*/ 0 w 6215"/>
                        <a:gd name="T35" fmla="*/ 0 h 5379"/>
                        <a:gd name="T36" fmla="*/ 0 w 6215"/>
                        <a:gd name="T37" fmla="*/ 0 h 5379"/>
                        <a:gd name="T38" fmla="*/ 0 w 6215"/>
                        <a:gd name="T39" fmla="*/ 0 h 5379"/>
                        <a:gd name="T40" fmla="*/ 0 w 6215"/>
                        <a:gd name="T41" fmla="*/ 0 h 5379"/>
                        <a:gd name="T42" fmla="*/ 0 w 6215"/>
                        <a:gd name="T43" fmla="*/ 0 h 5379"/>
                        <a:gd name="T44" fmla="*/ 0 w 6215"/>
                        <a:gd name="T45" fmla="*/ 0 h 5379"/>
                        <a:gd name="T46" fmla="*/ 0 w 6215"/>
                        <a:gd name="T47" fmla="*/ 0 h 5379"/>
                        <a:gd name="T48" fmla="*/ 0 w 6215"/>
                        <a:gd name="T49" fmla="*/ 0 h 5379"/>
                        <a:gd name="T50" fmla="*/ 0 w 6215"/>
                        <a:gd name="T51" fmla="*/ 0 h 5379"/>
                        <a:gd name="T52" fmla="*/ 0 w 6215"/>
                        <a:gd name="T53" fmla="*/ 0 h 5379"/>
                        <a:gd name="T54" fmla="*/ 0 w 6215"/>
                        <a:gd name="T55" fmla="*/ 0 h 5379"/>
                        <a:gd name="T56" fmla="*/ 0 w 6215"/>
                        <a:gd name="T57" fmla="*/ 0 h 5379"/>
                        <a:gd name="T58" fmla="*/ 0 w 6215"/>
                        <a:gd name="T59" fmla="*/ 0 h 5379"/>
                        <a:gd name="T60" fmla="*/ 0 w 6215"/>
                        <a:gd name="T61" fmla="*/ 0 h 5379"/>
                        <a:gd name="T62" fmla="*/ 0 w 6215"/>
                        <a:gd name="T63" fmla="*/ 0 h 5379"/>
                        <a:gd name="T64" fmla="*/ 0 w 6215"/>
                        <a:gd name="T65" fmla="*/ 0 h 5379"/>
                        <a:gd name="T66" fmla="*/ 0 w 6215"/>
                        <a:gd name="T67" fmla="*/ 0 h 5379"/>
                        <a:gd name="T68" fmla="*/ 0 w 6215"/>
                        <a:gd name="T69" fmla="*/ 0 h 5379"/>
                        <a:gd name="T70" fmla="*/ 0 w 6215"/>
                        <a:gd name="T71" fmla="*/ 0 h 5379"/>
                        <a:gd name="T72" fmla="*/ 0 w 6215"/>
                        <a:gd name="T73" fmla="*/ 0 h 5379"/>
                        <a:gd name="T74" fmla="*/ 0 w 6215"/>
                        <a:gd name="T75" fmla="*/ 0 h 5379"/>
                        <a:gd name="T76" fmla="*/ 0 w 6215"/>
                        <a:gd name="T77" fmla="*/ 0 h 5379"/>
                        <a:gd name="T78" fmla="*/ 0 w 6215"/>
                        <a:gd name="T79" fmla="*/ 0 h 5379"/>
                        <a:gd name="T80" fmla="*/ 0 w 6215"/>
                        <a:gd name="T81" fmla="*/ 0 h 5379"/>
                        <a:gd name="T82" fmla="*/ 0 w 6215"/>
                        <a:gd name="T83" fmla="*/ 0 h 5379"/>
                        <a:gd name="T84" fmla="*/ 0 w 6215"/>
                        <a:gd name="T85" fmla="*/ 0 h 5379"/>
                        <a:gd name="T86" fmla="*/ 0 w 6215"/>
                        <a:gd name="T87" fmla="*/ 0 h 5379"/>
                        <a:gd name="T88" fmla="*/ 0 w 6215"/>
                        <a:gd name="T89" fmla="*/ 0 h 5379"/>
                        <a:gd name="T90" fmla="*/ 0 w 6215"/>
                        <a:gd name="T91" fmla="*/ 0 h 5379"/>
                        <a:gd name="T92" fmla="*/ 0 w 6215"/>
                        <a:gd name="T93" fmla="*/ 0 h 5379"/>
                        <a:gd name="T94" fmla="*/ 0 w 6215"/>
                        <a:gd name="T95" fmla="*/ 0 h 5379"/>
                        <a:gd name="T96" fmla="*/ 0 w 6215"/>
                        <a:gd name="T97" fmla="*/ 0 h 5379"/>
                        <a:gd name="T98" fmla="*/ 0 w 6215"/>
                        <a:gd name="T99" fmla="*/ 0 h 5379"/>
                        <a:gd name="T100" fmla="*/ 0 w 6215"/>
                        <a:gd name="T101" fmla="*/ 0 h 5379"/>
                        <a:gd name="T102" fmla="*/ 0 w 6215"/>
                        <a:gd name="T103" fmla="*/ 0 h 5379"/>
                        <a:gd name="T104" fmla="*/ 0 w 6215"/>
                        <a:gd name="T105" fmla="*/ 0 h 5379"/>
                        <a:gd name="T106" fmla="*/ 0 w 6215"/>
                        <a:gd name="T107" fmla="*/ 0 h 5379"/>
                        <a:gd name="T108" fmla="*/ 0 w 6215"/>
                        <a:gd name="T109" fmla="*/ 0 h 5379"/>
                        <a:gd name="T110" fmla="*/ 0 w 6215"/>
                        <a:gd name="T111" fmla="*/ 0 h 5379"/>
                        <a:gd name="T112" fmla="*/ 0 w 6215"/>
                        <a:gd name="T113" fmla="*/ 0 h 5379"/>
                        <a:gd name="T114" fmla="*/ 0 w 6215"/>
                        <a:gd name="T115" fmla="*/ 0 h 5379"/>
                        <a:gd name="T116" fmla="*/ 0 w 6215"/>
                        <a:gd name="T117" fmla="*/ 0 h 537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215"/>
                        <a:gd name="T178" fmla="*/ 0 h 5379"/>
                        <a:gd name="T179" fmla="*/ 6215 w 6215"/>
                        <a:gd name="T180" fmla="*/ 5379 h 537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215" h="5379">
                          <a:moveTo>
                            <a:pt x="6014" y="5172"/>
                          </a:moveTo>
                          <a:lnTo>
                            <a:pt x="5973" y="5379"/>
                          </a:lnTo>
                          <a:lnTo>
                            <a:pt x="5566" y="5291"/>
                          </a:lnTo>
                          <a:lnTo>
                            <a:pt x="5538" y="5286"/>
                          </a:lnTo>
                          <a:lnTo>
                            <a:pt x="5512" y="5281"/>
                          </a:lnTo>
                          <a:lnTo>
                            <a:pt x="5488" y="5275"/>
                          </a:lnTo>
                          <a:lnTo>
                            <a:pt x="5465" y="5270"/>
                          </a:lnTo>
                          <a:lnTo>
                            <a:pt x="5444" y="5264"/>
                          </a:lnTo>
                          <a:lnTo>
                            <a:pt x="5425" y="5259"/>
                          </a:lnTo>
                          <a:lnTo>
                            <a:pt x="5408" y="5254"/>
                          </a:lnTo>
                          <a:lnTo>
                            <a:pt x="5394" y="5249"/>
                          </a:lnTo>
                          <a:lnTo>
                            <a:pt x="5368" y="5237"/>
                          </a:lnTo>
                          <a:lnTo>
                            <a:pt x="5345" y="5225"/>
                          </a:lnTo>
                          <a:lnTo>
                            <a:pt x="5322" y="5212"/>
                          </a:lnTo>
                          <a:lnTo>
                            <a:pt x="5301" y="5198"/>
                          </a:lnTo>
                          <a:lnTo>
                            <a:pt x="5280" y="5182"/>
                          </a:lnTo>
                          <a:lnTo>
                            <a:pt x="5262" y="5166"/>
                          </a:lnTo>
                          <a:lnTo>
                            <a:pt x="5243" y="5149"/>
                          </a:lnTo>
                          <a:lnTo>
                            <a:pt x="5227" y="5130"/>
                          </a:lnTo>
                          <a:lnTo>
                            <a:pt x="5212" y="5110"/>
                          </a:lnTo>
                          <a:lnTo>
                            <a:pt x="5198" y="5090"/>
                          </a:lnTo>
                          <a:lnTo>
                            <a:pt x="5185" y="5068"/>
                          </a:lnTo>
                          <a:lnTo>
                            <a:pt x="5174" y="5046"/>
                          </a:lnTo>
                          <a:lnTo>
                            <a:pt x="5164" y="5022"/>
                          </a:lnTo>
                          <a:lnTo>
                            <a:pt x="5154" y="4998"/>
                          </a:lnTo>
                          <a:lnTo>
                            <a:pt x="5146" y="4972"/>
                          </a:lnTo>
                          <a:lnTo>
                            <a:pt x="5140" y="4947"/>
                          </a:lnTo>
                          <a:lnTo>
                            <a:pt x="5136" y="4928"/>
                          </a:lnTo>
                          <a:lnTo>
                            <a:pt x="5134" y="4910"/>
                          </a:lnTo>
                          <a:lnTo>
                            <a:pt x="5131" y="4892"/>
                          </a:lnTo>
                          <a:lnTo>
                            <a:pt x="5130" y="4873"/>
                          </a:lnTo>
                          <a:lnTo>
                            <a:pt x="5129" y="4854"/>
                          </a:lnTo>
                          <a:lnTo>
                            <a:pt x="5128" y="4834"/>
                          </a:lnTo>
                          <a:lnTo>
                            <a:pt x="5128" y="4813"/>
                          </a:lnTo>
                          <a:lnTo>
                            <a:pt x="5128" y="4793"/>
                          </a:lnTo>
                          <a:lnTo>
                            <a:pt x="5129" y="4772"/>
                          </a:lnTo>
                          <a:lnTo>
                            <a:pt x="5131" y="4751"/>
                          </a:lnTo>
                          <a:lnTo>
                            <a:pt x="5133" y="4729"/>
                          </a:lnTo>
                          <a:lnTo>
                            <a:pt x="5135" y="4707"/>
                          </a:lnTo>
                          <a:lnTo>
                            <a:pt x="5142" y="4662"/>
                          </a:lnTo>
                          <a:lnTo>
                            <a:pt x="5151" y="4615"/>
                          </a:lnTo>
                          <a:lnTo>
                            <a:pt x="5157" y="4588"/>
                          </a:lnTo>
                          <a:lnTo>
                            <a:pt x="5164" y="4560"/>
                          </a:lnTo>
                          <a:lnTo>
                            <a:pt x="5171" y="4534"/>
                          </a:lnTo>
                          <a:lnTo>
                            <a:pt x="5179" y="4507"/>
                          </a:lnTo>
                          <a:lnTo>
                            <a:pt x="5188" y="4483"/>
                          </a:lnTo>
                          <a:lnTo>
                            <a:pt x="5197" y="4458"/>
                          </a:lnTo>
                          <a:lnTo>
                            <a:pt x="5206" y="4434"/>
                          </a:lnTo>
                          <a:lnTo>
                            <a:pt x="5217" y="4412"/>
                          </a:lnTo>
                          <a:lnTo>
                            <a:pt x="5228" y="4389"/>
                          </a:lnTo>
                          <a:lnTo>
                            <a:pt x="5239" y="4368"/>
                          </a:lnTo>
                          <a:lnTo>
                            <a:pt x="5251" y="4347"/>
                          </a:lnTo>
                          <a:lnTo>
                            <a:pt x="5265" y="4328"/>
                          </a:lnTo>
                          <a:lnTo>
                            <a:pt x="5278" y="4309"/>
                          </a:lnTo>
                          <a:lnTo>
                            <a:pt x="5291" y="4290"/>
                          </a:lnTo>
                          <a:lnTo>
                            <a:pt x="5306" y="4273"/>
                          </a:lnTo>
                          <a:lnTo>
                            <a:pt x="5321" y="4257"/>
                          </a:lnTo>
                          <a:lnTo>
                            <a:pt x="5331" y="4245"/>
                          </a:lnTo>
                          <a:lnTo>
                            <a:pt x="5343" y="4235"/>
                          </a:lnTo>
                          <a:lnTo>
                            <a:pt x="5354" y="4225"/>
                          </a:lnTo>
                          <a:lnTo>
                            <a:pt x="5365" y="4216"/>
                          </a:lnTo>
                          <a:lnTo>
                            <a:pt x="5377" y="4207"/>
                          </a:lnTo>
                          <a:lnTo>
                            <a:pt x="5390" y="4198"/>
                          </a:lnTo>
                          <a:lnTo>
                            <a:pt x="5402" y="4190"/>
                          </a:lnTo>
                          <a:lnTo>
                            <a:pt x="5415" y="4183"/>
                          </a:lnTo>
                          <a:lnTo>
                            <a:pt x="5428" y="4176"/>
                          </a:lnTo>
                          <a:lnTo>
                            <a:pt x="5442" y="4170"/>
                          </a:lnTo>
                          <a:lnTo>
                            <a:pt x="5455" y="4164"/>
                          </a:lnTo>
                          <a:lnTo>
                            <a:pt x="5468" y="4159"/>
                          </a:lnTo>
                          <a:lnTo>
                            <a:pt x="5483" y="4154"/>
                          </a:lnTo>
                          <a:lnTo>
                            <a:pt x="5496" y="4150"/>
                          </a:lnTo>
                          <a:lnTo>
                            <a:pt x="5510" y="4146"/>
                          </a:lnTo>
                          <a:lnTo>
                            <a:pt x="5525" y="4143"/>
                          </a:lnTo>
                          <a:lnTo>
                            <a:pt x="5540" y="4140"/>
                          </a:lnTo>
                          <a:lnTo>
                            <a:pt x="5555" y="4137"/>
                          </a:lnTo>
                          <a:lnTo>
                            <a:pt x="5572" y="4135"/>
                          </a:lnTo>
                          <a:lnTo>
                            <a:pt x="5588" y="4133"/>
                          </a:lnTo>
                          <a:lnTo>
                            <a:pt x="5605" y="4132"/>
                          </a:lnTo>
                          <a:lnTo>
                            <a:pt x="5623" y="4131"/>
                          </a:lnTo>
                          <a:lnTo>
                            <a:pt x="5641" y="4131"/>
                          </a:lnTo>
                          <a:lnTo>
                            <a:pt x="5660" y="4131"/>
                          </a:lnTo>
                          <a:lnTo>
                            <a:pt x="5698" y="4134"/>
                          </a:lnTo>
                          <a:lnTo>
                            <a:pt x="5737" y="4138"/>
                          </a:lnTo>
                          <a:lnTo>
                            <a:pt x="5779" y="4144"/>
                          </a:lnTo>
                          <a:lnTo>
                            <a:pt x="5822" y="4154"/>
                          </a:lnTo>
                          <a:lnTo>
                            <a:pt x="6215" y="4233"/>
                          </a:lnTo>
                          <a:lnTo>
                            <a:pt x="6170" y="4437"/>
                          </a:lnTo>
                          <a:lnTo>
                            <a:pt x="5804" y="4362"/>
                          </a:lnTo>
                          <a:lnTo>
                            <a:pt x="5784" y="4358"/>
                          </a:lnTo>
                          <a:lnTo>
                            <a:pt x="5765" y="4354"/>
                          </a:lnTo>
                          <a:lnTo>
                            <a:pt x="5747" y="4352"/>
                          </a:lnTo>
                          <a:lnTo>
                            <a:pt x="5728" y="4351"/>
                          </a:lnTo>
                          <a:lnTo>
                            <a:pt x="5710" y="4350"/>
                          </a:lnTo>
                          <a:lnTo>
                            <a:pt x="5692" y="4351"/>
                          </a:lnTo>
                          <a:lnTo>
                            <a:pt x="5676" y="4352"/>
                          </a:lnTo>
                          <a:lnTo>
                            <a:pt x="5660" y="4353"/>
                          </a:lnTo>
                          <a:lnTo>
                            <a:pt x="5643" y="4357"/>
                          </a:lnTo>
                          <a:lnTo>
                            <a:pt x="5628" y="4360"/>
                          </a:lnTo>
                          <a:lnTo>
                            <a:pt x="5614" y="4365"/>
                          </a:lnTo>
                          <a:lnTo>
                            <a:pt x="5599" y="4370"/>
                          </a:lnTo>
                          <a:lnTo>
                            <a:pt x="5586" y="4375"/>
                          </a:lnTo>
                          <a:lnTo>
                            <a:pt x="5573" y="4382"/>
                          </a:lnTo>
                          <a:lnTo>
                            <a:pt x="5561" y="4389"/>
                          </a:lnTo>
                          <a:lnTo>
                            <a:pt x="5550" y="4397"/>
                          </a:lnTo>
                          <a:lnTo>
                            <a:pt x="5540" y="4405"/>
                          </a:lnTo>
                          <a:lnTo>
                            <a:pt x="5531" y="4415"/>
                          </a:lnTo>
                          <a:lnTo>
                            <a:pt x="5521" y="4425"/>
                          </a:lnTo>
                          <a:lnTo>
                            <a:pt x="5512" y="4436"/>
                          </a:lnTo>
                          <a:lnTo>
                            <a:pt x="5503" y="4447"/>
                          </a:lnTo>
                          <a:lnTo>
                            <a:pt x="5495" y="4461"/>
                          </a:lnTo>
                          <a:lnTo>
                            <a:pt x="5487" y="4475"/>
                          </a:lnTo>
                          <a:lnTo>
                            <a:pt x="5479" y="4490"/>
                          </a:lnTo>
                          <a:lnTo>
                            <a:pt x="5471" y="4506"/>
                          </a:lnTo>
                          <a:lnTo>
                            <a:pt x="5464" y="4524"/>
                          </a:lnTo>
                          <a:lnTo>
                            <a:pt x="5458" y="4541"/>
                          </a:lnTo>
                          <a:lnTo>
                            <a:pt x="5451" y="4560"/>
                          </a:lnTo>
                          <a:lnTo>
                            <a:pt x="5445" y="4581"/>
                          </a:lnTo>
                          <a:lnTo>
                            <a:pt x="5440" y="4602"/>
                          </a:lnTo>
                          <a:lnTo>
                            <a:pt x="5434" y="4624"/>
                          </a:lnTo>
                          <a:lnTo>
                            <a:pt x="5428" y="4647"/>
                          </a:lnTo>
                          <a:lnTo>
                            <a:pt x="5422" y="4679"/>
                          </a:lnTo>
                          <a:lnTo>
                            <a:pt x="5417" y="4708"/>
                          </a:lnTo>
                          <a:lnTo>
                            <a:pt x="5413" y="4737"/>
                          </a:lnTo>
                          <a:lnTo>
                            <a:pt x="5410" y="4765"/>
                          </a:lnTo>
                          <a:lnTo>
                            <a:pt x="5409" y="4792"/>
                          </a:lnTo>
                          <a:lnTo>
                            <a:pt x="5408" y="4816"/>
                          </a:lnTo>
                          <a:lnTo>
                            <a:pt x="5408" y="4841"/>
                          </a:lnTo>
                          <a:lnTo>
                            <a:pt x="5409" y="4863"/>
                          </a:lnTo>
                          <a:lnTo>
                            <a:pt x="5412" y="4886"/>
                          </a:lnTo>
                          <a:lnTo>
                            <a:pt x="5415" y="4906"/>
                          </a:lnTo>
                          <a:lnTo>
                            <a:pt x="5420" y="4924"/>
                          </a:lnTo>
                          <a:lnTo>
                            <a:pt x="5425" y="4943"/>
                          </a:lnTo>
                          <a:lnTo>
                            <a:pt x="5433" y="4959"/>
                          </a:lnTo>
                          <a:lnTo>
                            <a:pt x="5440" y="4974"/>
                          </a:lnTo>
                          <a:lnTo>
                            <a:pt x="5448" y="4989"/>
                          </a:lnTo>
                          <a:lnTo>
                            <a:pt x="5458" y="5002"/>
                          </a:lnTo>
                          <a:lnTo>
                            <a:pt x="5465" y="5009"/>
                          </a:lnTo>
                          <a:lnTo>
                            <a:pt x="5473" y="5017"/>
                          </a:lnTo>
                          <a:lnTo>
                            <a:pt x="5482" y="5024"/>
                          </a:lnTo>
                          <a:lnTo>
                            <a:pt x="5492" y="5031"/>
                          </a:lnTo>
                          <a:lnTo>
                            <a:pt x="5502" y="5039"/>
                          </a:lnTo>
                          <a:lnTo>
                            <a:pt x="5512" y="5046"/>
                          </a:lnTo>
                          <a:lnTo>
                            <a:pt x="5525" y="5053"/>
                          </a:lnTo>
                          <a:lnTo>
                            <a:pt x="5537" y="5059"/>
                          </a:lnTo>
                          <a:lnTo>
                            <a:pt x="5564" y="5071"/>
                          </a:lnTo>
                          <a:lnTo>
                            <a:pt x="5592" y="5082"/>
                          </a:lnTo>
                          <a:lnTo>
                            <a:pt x="5624" y="5093"/>
                          </a:lnTo>
                          <a:lnTo>
                            <a:pt x="5659" y="5101"/>
                          </a:lnTo>
                          <a:lnTo>
                            <a:pt x="6014" y="5172"/>
                          </a:lnTo>
                          <a:close/>
                          <a:moveTo>
                            <a:pt x="5171" y="4013"/>
                          </a:moveTo>
                          <a:lnTo>
                            <a:pt x="5086" y="4204"/>
                          </a:lnTo>
                          <a:lnTo>
                            <a:pt x="4785" y="4067"/>
                          </a:lnTo>
                          <a:lnTo>
                            <a:pt x="4756" y="4056"/>
                          </a:lnTo>
                          <a:lnTo>
                            <a:pt x="4730" y="4046"/>
                          </a:lnTo>
                          <a:lnTo>
                            <a:pt x="4705" y="4037"/>
                          </a:lnTo>
                          <a:lnTo>
                            <a:pt x="4682" y="4029"/>
                          </a:lnTo>
                          <a:lnTo>
                            <a:pt x="4660" y="4023"/>
                          </a:lnTo>
                          <a:lnTo>
                            <a:pt x="4641" y="4018"/>
                          </a:lnTo>
                          <a:lnTo>
                            <a:pt x="4622" y="4013"/>
                          </a:lnTo>
                          <a:lnTo>
                            <a:pt x="4606" y="4010"/>
                          </a:lnTo>
                          <a:lnTo>
                            <a:pt x="4591" y="4009"/>
                          </a:lnTo>
                          <a:lnTo>
                            <a:pt x="4575" y="4010"/>
                          </a:lnTo>
                          <a:lnTo>
                            <a:pt x="4560" y="4012"/>
                          </a:lnTo>
                          <a:lnTo>
                            <a:pt x="4545" y="4014"/>
                          </a:lnTo>
                          <a:lnTo>
                            <a:pt x="4530" y="4017"/>
                          </a:lnTo>
                          <a:lnTo>
                            <a:pt x="4516" y="4022"/>
                          </a:lnTo>
                          <a:lnTo>
                            <a:pt x="4502" y="4028"/>
                          </a:lnTo>
                          <a:lnTo>
                            <a:pt x="4488" y="4035"/>
                          </a:lnTo>
                          <a:lnTo>
                            <a:pt x="4479" y="4040"/>
                          </a:lnTo>
                          <a:lnTo>
                            <a:pt x="4471" y="4047"/>
                          </a:lnTo>
                          <a:lnTo>
                            <a:pt x="4462" y="4052"/>
                          </a:lnTo>
                          <a:lnTo>
                            <a:pt x="4454" y="4058"/>
                          </a:lnTo>
                          <a:lnTo>
                            <a:pt x="4445" y="4064"/>
                          </a:lnTo>
                          <a:lnTo>
                            <a:pt x="4438" y="4070"/>
                          </a:lnTo>
                          <a:lnTo>
                            <a:pt x="4431" y="4077"/>
                          </a:lnTo>
                          <a:lnTo>
                            <a:pt x="4426" y="4085"/>
                          </a:lnTo>
                          <a:lnTo>
                            <a:pt x="4420" y="4093"/>
                          </a:lnTo>
                          <a:lnTo>
                            <a:pt x="4414" y="4103"/>
                          </a:lnTo>
                          <a:lnTo>
                            <a:pt x="4405" y="4113"/>
                          </a:lnTo>
                          <a:lnTo>
                            <a:pt x="4397" y="4125"/>
                          </a:lnTo>
                          <a:lnTo>
                            <a:pt x="4389" y="4139"/>
                          </a:lnTo>
                          <a:lnTo>
                            <a:pt x="4381" y="4154"/>
                          </a:lnTo>
                          <a:lnTo>
                            <a:pt x="4372" y="4170"/>
                          </a:lnTo>
                          <a:lnTo>
                            <a:pt x="4363" y="4187"/>
                          </a:lnTo>
                          <a:lnTo>
                            <a:pt x="4971" y="4453"/>
                          </a:lnTo>
                          <a:lnTo>
                            <a:pt x="4890" y="4644"/>
                          </a:lnTo>
                          <a:lnTo>
                            <a:pt x="4278" y="4378"/>
                          </a:lnTo>
                          <a:lnTo>
                            <a:pt x="4271" y="4395"/>
                          </a:lnTo>
                          <a:lnTo>
                            <a:pt x="4266" y="4413"/>
                          </a:lnTo>
                          <a:lnTo>
                            <a:pt x="4261" y="4429"/>
                          </a:lnTo>
                          <a:lnTo>
                            <a:pt x="4258" y="4444"/>
                          </a:lnTo>
                          <a:lnTo>
                            <a:pt x="4255" y="4461"/>
                          </a:lnTo>
                          <a:lnTo>
                            <a:pt x="4253" y="4476"/>
                          </a:lnTo>
                          <a:lnTo>
                            <a:pt x="4251" y="4490"/>
                          </a:lnTo>
                          <a:lnTo>
                            <a:pt x="4251" y="4505"/>
                          </a:lnTo>
                          <a:lnTo>
                            <a:pt x="4251" y="4520"/>
                          </a:lnTo>
                          <a:lnTo>
                            <a:pt x="4252" y="4533"/>
                          </a:lnTo>
                          <a:lnTo>
                            <a:pt x="4253" y="4546"/>
                          </a:lnTo>
                          <a:lnTo>
                            <a:pt x="4256" y="4558"/>
                          </a:lnTo>
                          <a:lnTo>
                            <a:pt x="4259" y="4572"/>
                          </a:lnTo>
                          <a:lnTo>
                            <a:pt x="4263" y="4583"/>
                          </a:lnTo>
                          <a:lnTo>
                            <a:pt x="4267" y="4594"/>
                          </a:lnTo>
                          <a:lnTo>
                            <a:pt x="4274" y="4605"/>
                          </a:lnTo>
                          <a:lnTo>
                            <a:pt x="4279" y="4615"/>
                          </a:lnTo>
                          <a:lnTo>
                            <a:pt x="4286" y="4626"/>
                          </a:lnTo>
                          <a:lnTo>
                            <a:pt x="4294" y="4635"/>
                          </a:lnTo>
                          <a:lnTo>
                            <a:pt x="4303" y="4645"/>
                          </a:lnTo>
                          <a:lnTo>
                            <a:pt x="4312" y="4655"/>
                          </a:lnTo>
                          <a:lnTo>
                            <a:pt x="4324" y="4665"/>
                          </a:lnTo>
                          <a:lnTo>
                            <a:pt x="4336" y="4676"/>
                          </a:lnTo>
                          <a:lnTo>
                            <a:pt x="4349" y="4685"/>
                          </a:lnTo>
                          <a:lnTo>
                            <a:pt x="4363" y="4695"/>
                          </a:lnTo>
                          <a:lnTo>
                            <a:pt x="4378" y="4705"/>
                          </a:lnTo>
                          <a:lnTo>
                            <a:pt x="4393" y="4714"/>
                          </a:lnTo>
                          <a:lnTo>
                            <a:pt x="4411" y="4724"/>
                          </a:lnTo>
                          <a:lnTo>
                            <a:pt x="4428" y="4734"/>
                          </a:lnTo>
                          <a:lnTo>
                            <a:pt x="4446" y="4743"/>
                          </a:lnTo>
                          <a:lnTo>
                            <a:pt x="4466" y="4752"/>
                          </a:lnTo>
                          <a:lnTo>
                            <a:pt x="4486" y="4761"/>
                          </a:lnTo>
                          <a:lnTo>
                            <a:pt x="4776" y="4887"/>
                          </a:lnTo>
                          <a:lnTo>
                            <a:pt x="4695" y="5077"/>
                          </a:lnTo>
                          <a:lnTo>
                            <a:pt x="4390" y="4948"/>
                          </a:lnTo>
                          <a:lnTo>
                            <a:pt x="4359" y="4935"/>
                          </a:lnTo>
                          <a:lnTo>
                            <a:pt x="4331" y="4921"/>
                          </a:lnTo>
                          <a:lnTo>
                            <a:pt x="4303" y="4907"/>
                          </a:lnTo>
                          <a:lnTo>
                            <a:pt x="4277" y="4894"/>
                          </a:lnTo>
                          <a:lnTo>
                            <a:pt x="4251" y="4880"/>
                          </a:lnTo>
                          <a:lnTo>
                            <a:pt x="4226" y="4865"/>
                          </a:lnTo>
                          <a:lnTo>
                            <a:pt x="4204" y="4851"/>
                          </a:lnTo>
                          <a:lnTo>
                            <a:pt x="4182" y="4837"/>
                          </a:lnTo>
                          <a:lnTo>
                            <a:pt x="4166" y="4827"/>
                          </a:lnTo>
                          <a:lnTo>
                            <a:pt x="4151" y="4816"/>
                          </a:lnTo>
                          <a:lnTo>
                            <a:pt x="4135" y="4805"/>
                          </a:lnTo>
                          <a:lnTo>
                            <a:pt x="4121" y="4793"/>
                          </a:lnTo>
                          <a:lnTo>
                            <a:pt x="4108" y="4781"/>
                          </a:lnTo>
                          <a:lnTo>
                            <a:pt x="4094" y="4767"/>
                          </a:lnTo>
                          <a:lnTo>
                            <a:pt x="4082" y="4754"/>
                          </a:lnTo>
                          <a:lnTo>
                            <a:pt x="4071" y="4740"/>
                          </a:lnTo>
                          <a:lnTo>
                            <a:pt x="4060" y="4726"/>
                          </a:lnTo>
                          <a:lnTo>
                            <a:pt x="4050" y="4710"/>
                          </a:lnTo>
                          <a:lnTo>
                            <a:pt x="4040" y="4695"/>
                          </a:lnTo>
                          <a:lnTo>
                            <a:pt x="4032" y="4679"/>
                          </a:lnTo>
                          <a:lnTo>
                            <a:pt x="4024" y="4662"/>
                          </a:lnTo>
                          <a:lnTo>
                            <a:pt x="4018" y="4646"/>
                          </a:lnTo>
                          <a:lnTo>
                            <a:pt x="4011" y="4629"/>
                          </a:lnTo>
                          <a:lnTo>
                            <a:pt x="4005" y="4611"/>
                          </a:lnTo>
                          <a:lnTo>
                            <a:pt x="3999" y="4586"/>
                          </a:lnTo>
                          <a:lnTo>
                            <a:pt x="3994" y="4560"/>
                          </a:lnTo>
                          <a:lnTo>
                            <a:pt x="3991" y="4534"/>
                          </a:lnTo>
                          <a:lnTo>
                            <a:pt x="3988" y="4507"/>
                          </a:lnTo>
                          <a:lnTo>
                            <a:pt x="3987" y="4481"/>
                          </a:lnTo>
                          <a:lnTo>
                            <a:pt x="3988" y="4453"/>
                          </a:lnTo>
                          <a:lnTo>
                            <a:pt x="3989" y="4426"/>
                          </a:lnTo>
                          <a:lnTo>
                            <a:pt x="3992" y="4398"/>
                          </a:lnTo>
                          <a:lnTo>
                            <a:pt x="3996" y="4370"/>
                          </a:lnTo>
                          <a:lnTo>
                            <a:pt x="4002" y="4341"/>
                          </a:lnTo>
                          <a:lnTo>
                            <a:pt x="4010" y="4312"/>
                          </a:lnTo>
                          <a:lnTo>
                            <a:pt x="4017" y="4282"/>
                          </a:lnTo>
                          <a:lnTo>
                            <a:pt x="4027" y="4251"/>
                          </a:lnTo>
                          <a:lnTo>
                            <a:pt x="4037" y="4222"/>
                          </a:lnTo>
                          <a:lnTo>
                            <a:pt x="4049" y="4190"/>
                          </a:lnTo>
                          <a:lnTo>
                            <a:pt x="4062" y="4159"/>
                          </a:lnTo>
                          <a:lnTo>
                            <a:pt x="4079" y="4125"/>
                          </a:lnTo>
                          <a:lnTo>
                            <a:pt x="4097" y="4092"/>
                          </a:lnTo>
                          <a:lnTo>
                            <a:pt x="4114" y="4061"/>
                          </a:lnTo>
                          <a:lnTo>
                            <a:pt x="4133" y="4031"/>
                          </a:lnTo>
                          <a:lnTo>
                            <a:pt x="4154" y="4003"/>
                          </a:lnTo>
                          <a:lnTo>
                            <a:pt x="4174" y="3976"/>
                          </a:lnTo>
                          <a:lnTo>
                            <a:pt x="4196" y="3952"/>
                          </a:lnTo>
                          <a:lnTo>
                            <a:pt x="4219" y="3928"/>
                          </a:lnTo>
                          <a:lnTo>
                            <a:pt x="4242" y="3906"/>
                          </a:lnTo>
                          <a:lnTo>
                            <a:pt x="4266" y="3885"/>
                          </a:lnTo>
                          <a:lnTo>
                            <a:pt x="4292" y="3867"/>
                          </a:lnTo>
                          <a:lnTo>
                            <a:pt x="4317" y="3850"/>
                          </a:lnTo>
                          <a:lnTo>
                            <a:pt x="4344" y="3834"/>
                          </a:lnTo>
                          <a:lnTo>
                            <a:pt x="4372" y="3821"/>
                          </a:lnTo>
                          <a:lnTo>
                            <a:pt x="4399" y="3809"/>
                          </a:lnTo>
                          <a:lnTo>
                            <a:pt x="4428" y="3799"/>
                          </a:lnTo>
                          <a:lnTo>
                            <a:pt x="4448" y="3793"/>
                          </a:lnTo>
                          <a:lnTo>
                            <a:pt x="4469" y="3789"/>
                          </a:lnTo>
                          <a:lnTo>
                            <a:pt x="4489" y="3785"/>
                          </a:lnTo>
                          <a:lnTo>
                            <a:pt x="4510" y="3781"/>
                          </a:lnTo>
                          <a:lnTo>
                            <a:pt x="4529" y="3780"/>
                          </a:lnTo>
                          <a:lnTo>
                            <a:pt x="4550" y="3779"/>
                          </a:lnTo>
                          <a:lnTo>
                            <a:pt x="4568" y="3780"/>
                          </a:lnTo>
                          <a:lnTo>
                            <a:pt x="4588" y="3781"/>
                          </a:lnTo>
                          <a:lnTo>
                            <a:pt x="4608" y="3785"/>
                          </a:lnTo>
                          <a:lnTo>
                            <a:pt x="4630" y="3789"/>
                          </a:lnTo>
                          <a:lnTo>
                            <a:pt x="4652" y="3794"/>
                          </a:lnTo>
                          <a:lnTo>
                            <a:pt x="4677" y="3801"/>
                          </a:lnTo>
                          <a:lnTo>
                            <a:pt x="4701" y="3809"/>
                          </a:lnTo>
                          <a:lnTo>
                            <a:pt x="4727" y="3818"/>
                          </a:lnTo>
                          <a:lnTo>
                            <a:pt x="4753" y="3828"/>
                          </a:lnTo>
                          <a:lnTo>
                            <a:pt x="4781" y="3841"/>
                          </a:lnTo>
                          <a:lnTo>
                            <a:pt x="5171" y="4013"/>
                          </a:lnTo>
                          <a:close/>
                          <a:moveTo>
                            <a:pt x="3301" y="3289"/>
                          </a:moveTo>
                          <a:lnTo>
                            <a:pt x="2899" y="3927"/>
                          </a:lnTo>
                          <a:lnTo>
                            <a:pt x="3112" y="4057"/>
                          </a:lnTo>
                          <a:lnTo>
                            <a:pt x="3129" y="4067"/>
                          </a:lnTo>
                          <a:lnTo>
                            <a:pt x="3145" y="4076"/>
                          </a:lnTo>
                          <a:lnTo>
                            <a:pt x="3162" y="4084"/>
                          </a:lnTo>
                          <a:lnTo>
                            <a:pt x="3177" y="4092"/>
                          </a:lnTo>
                          <a:lnTo>
                            <a:pt x="3192" y="4099"/>
                          </a:lnTo>
                          <a:lnTo>
                            <a:pt x="3208" y="4105"/>
                          </a:lnTo>
                          <a:lnTo>
                            <a:pt x="3222" y="4110"/>
                          </a:lnTo>
                          <a:lnTo>
                            <a:pt x="3237" y="4114"/>
                          </a:lnTo>
                          <a:lnTo>
                            <a:pt x="3251" y="4117"/>
                          </a:lnTo>
                          <a:lnTo>
                            <a:pt x="3265" y="4120"/>
                          </a:lnTo>
                          <a:lnTo>
                            <a:pt x="3278" y="4121"/>
                          </a:lnTo>
                          <a:lnTo>
                            <a:pt x="3291" y="4122"/>
                          </a:lnTo>
                          <a:lnTo>
                            <a:pt x="3304" y="4122"/>
                          </a:lnTo>
                          <a:lnTo>
                            <a:pt x="3317" y="4121"/>
                          </a:lnTo>
                          <a:lnTo>
                            <a:pt x="3328" y="4120"/>
                          </a:lnTo>
                          <a:lnTo>
                            <a:pt x="3341" y="4117"/>
                          </a:lnTo>
                          <a:lnTo>
                            <a:pt x="3355" y="4111"/>
                          </a:lnTo>
                          <a:lnTo>
                            <a:pt x="3369" y="4105"/>
                          </a:lnTo>
                          <a:lnTo>
                            <a:pt x="3383" y="4097"/>
                          </a:lnTo>
                          <a:lnTo>
                            <a:pt x="3399" y="4087"/>
                          </a:lnTo>
                          <a:lnTo>
                            <a:pt x="3414" y="4077"/>
                          </a:lnTo>
                          <a:lnTo>
                            <a:pt x="3430" y="4066"/>
                          </a:lnTo>
                          <a:lnTo>
                            <a:pt x="3446" y="4053"/>
                          </a:lnTo>
                          <a:lnTo>
                            <a:pt x="3463" y="4039"/>
                          </a:lnTo>
                          <a:lnTo>
                            <a:pt x="3479" y="4025"/>
                          </a:lnTo>
                          <a:lnTo>
                            <a:pt x="3493" y="4010"/>
                          </a:lnTo>
                          <a:lnTo>
                            <a:pt x="3508" y="3994"/>
                          </a:lnTo>
                          <a:lnTo>
                            <a:pt x="3523" y="3976"/>
                          </a:lnTo>
                          <a:lnTo>
                            <a:pt x="3538" y="3958"/>
                          </a:lnTo>
                          <a:lnTo>
                            <a:pt x="3551" y="3940"/>
                          </a:lnTo>
                          <a:lnTo>
                            <a:pt x="3565" y="3920"/>
                          </a:lnTo>
                          <a:lnTo>
                            <a:pt x="3577" y="3901"/>
                          </a:lnTo>
                          <a:lnTo>
                            <a:pt x="3590" y="3879"/>
                          </a:lnTo>
                          <a:lnTo>
                            <a:pt x="3602" y="3857"/>
                          </a:lnTo>
                          <a:lnTo>
                            <a:pt x="3613" y="3836"/>
                          </a:lnTo>
                          <a:lnTo>
                            <a:pt x="3623" y="3813"/>
                          </a:lnTo>
                          <a:lnTo>
                            <a:pt x="3632" y="3792"/>
                          </a:lnTo>
                          <a:lnTo>
                            <a:pt x="3640" y="3769"/>
                          </a:lnTo>
                          <a:lnTo>
                            <a:pt x="3648" y="3747"/>
                          </a:lnTo>
                          <a:lnTo>
                            <a:pt x="3655" y="3725"/>
                          </a:lnTo>
                          <a:lnTo>
                            <a:pt x="3660" y="3703"/>
                          </a:lnTo>
                          <a:lnTo>
                            <a:pt x="3663" y="3683"/>
                          </a:lnTo>
                          <a:lnTo>
                            <a:pt x="3666" y="3663"/>
                          </a:lnTo>
                          <a:lnTo>
                            <a:pt x="3668" y="3644"/>
                          </a:lnTo>
                          <a:lnTo>
                            <a:pt x="3668" y="3627"/>
                          </a:lnTo>
                          <a:lnTo>
                            <a:pt x="3667" y="3609"/>
                          </a:lnTo>
                          <a:lnTo>
                            <a:pt x="3664" y="3592"/>
                          </a:lnTo>
                          <a:lnTo>
                            <a:pt x="3660" y="3577"/>
                          </a:lnTo>
                          <a:lnTo>
                            <a:pt x="3657" y="3565"/>
                          </a:lnTo>
                          <a:lnTo>
                            <a:pt x="3652" y="3555"/>
                          </a:lnTo>
                          <a:lnTo>
                            <a:pt x="3647" y="3545"/>
                          </a:lnTo>
                          <a:lnTo>
                            <a:pt x="3641" y="3535"/>
                          </a:lnTo>
                          <a:lnTo>
                            <a:pt x="3635" y="3525"/>
                          </a:lnTo>
                          <a:lnTo>
                            <a:pt x="3628" y="3514"/>
                          </a:lnTo>
                          <a:lnTo>
                            <a:pt x="3620" y="3504"/>
                          </a:lnTo>
                          <a:lnTo>
                            <a:pt x="3612" y="3494"/>
                          </a:lnTo>
                          <a:lnTo>
                            <a:pt x="3601" y="3485"/>
                          </a:lnTo>
                          <a:lnTo>
                            <a:pt x="3591" y="3475"/>
                          </a:lnTo>
                          <a:lnTo>
                            <a:pt x="3581" y="3465"/>
                          </a:lnTo>
                          <a:lnTo>
                            <a:pt x="3569" y="3455"/>
                          </a:lnTo>
                          <a:lnTo>
                            <a:pt x="3556" y="3446"/>
                          </a:lnTo>
                          <a:lnTo>
                            <a:pt x="3543" y="3437"/>
                          </a:lnTo>
                          <a:lnTo>
                            <a:pt x="3529" y="3428"/>
                          </a:lnTo>
                          <a:lnTo>
                            <a:pt x="3514" y="3419"/>
                          </a:lnTo>
                          <a:lnTo>
                            <a:pt x="3301" y="3289"/>
                          </a:lnTo>
                          <a:close/>
                          <a:moveTo>
                            <a:pt x="3201" y="2980"/>
                          </a:moveTo>
                          <a:lnTo>
                            <a:pt x="3626" y="3244"/>
                          </a:lnTo>
                          <a:lnTo>
                            <a:pt x="3663" y="3268"/>
                          </a:lnTo>
                          <a:lnTo>
                            <a:pt x="3699" y="3291"/>
                          </a:lnTo>
                          <a:lnTo>
                            <a:pt x="3730" y="3315"/>
                          </a:lnTo>
                          <a:lnTo>
                            <a:pt x="3760" y="3337"/>
                          </a:lnTo>
                          <a:lnTo>
                            <a:pt x="3787" y="3360"/>
                          </a:lnTo>
                          <a:lnTo>
                            <a:pt x="3811" y="3383"/>
                          </a:lnTo>
                          <a:lnTo>
                            <a:pt x="3832" y="3404"/>
                          </a:lnTo>
                          <a:lnTo>
                            <a:pt x="3850" y="3426"/>
                          </a:lnTo>
                          <a:lnTo>
                            <a:pt x="3864" y="3446"/>
                          </a:lnTo>
                          <a:lnTo>
                            <a:pt x="3879" y="3465"/>
                          </a:lnTo>
                          <a:lnTo>
                            <a:pt x="3891" y="3486"/>
                          </a:lnTo>
                          <a:lnTo>
                            <a:pt x="3902" y="3506"/>
                          </a:lnTo>
                          <a:lnTo>
                            <a:pt x="3911" y="3527"/>
                          </a:lnTo>
                          <a:lnTo>
                            <a:pt x="3921" y="3548"/>
                          </a:lnTo>
                          <a:lnTo>
                            <a:pt x="3928" y="3569"/>
                          </a:lnTo>
                          <a:lnTo>
                            <a:pt x="3934" y="3591"/>
                          </a:lnTo>
                          <a:lnTo>
                            <a:pt x="3938" y="3612"/>
                          </a:lnTo>
                          <a:lnTo>
                            <a:pt x="3941" y="3635"/>
                          </a:lnTo>
                          <a:lnTo>
                            <a:pt x="3943" y="3656"/>
                          </a:lnTo>
                          <a:lnTo>
                            <a:pt x="3944" y="3679"/>
                          </a:lnTo>
                          <a:lnTo>
                            <a:pt x="3943" y="3702"/>
                          </a:lnTo>
                          <a:lnTo>
                            <a:pt x="3941" y="3724"/>
                          </a:lnTo>
                          <a:lnTo>
                            <a:pt x="3937" y="3748"/>
                          </a:lnTo>
                          <a:lnTo>
                            <a:pt x="3932" y="3771"/>
                          </a:lnTo>
                          <a:lnTo>
                            <a:pt x="3923" y="3807"/>
                          </a:lnTo>
                          <a:lnTo>
                            <a:pt x="3912" y="3844"/>
                          </a:lnTo>
                          <a:lnTo>
                            <a:pt x="3899" y="3878"/>
                          </a:lnTo>
                          <a:lnTo>
                            <a:pt x="3886" y="3914"/>
                          </a:lnTo>
                          <a:lnTo>
                            <a:pt x="3869" y="3949"/>
                          </a:lnTo>
                          <a:lnTo>
                            <a:pt x="3852" y="3983"/>
                          </a:lnTo>
                          <a:lnTo>
                            <a:pt x="3834" y="4017"/>
                          </a:lnTo>
                          <a:lnTo>
                            <a:pt x="3813" y="4051"/>
                          </a:lnTo>
                          <a:lnTo>
                            <a:pt x="3792" y="4082"/>
                          </a:lnTo>
                          <a:lnTo>
                            <a:pt x="3769" y="4114"/>
                          </a:lnTo>
                          <a:lnTo>
                            <a:pt x="3746" y="4144"/>
                          </a:lnTo>
                          <a:lnTo>
                            <a:pt x="3720" y="4173"/>
                          </a:lnTo>
                          <a:lnTo>
                            <a:pt x="3694" y="4201"/>
                          </a:lnTo>
                          <a:lnTo>
                            <a:pt x="3668" y="4228"/>
                          </a:lnTo>
                          <a:lnTo>
                            <a:pt x="3641" y="4254"/>
                          </a:lnTo>
                          <a:lnTo>
                            <a:pt x="3614" y="4278"/>
                          </a:lnTo>
                          <a:lnTo>
                            <a:pt x="3599" y="4290"/>
                          </a:lnTo>
                          <a:lnTo>
                            <a:pt x="3584" y="4301"/>
                          </a:lnTo>
                          <a:lnTo>
                            <a:pt x="3570" y="4312"/>
                          </a:lnTo>
                          <a:lnTo>
                            <a:pt x="3555" y="4321"/>
                          </a:lnTo>
                          <a:lnTo>
                            <a:pt x="3540" y="4330"/>
                          </a:lnTo>
                          <a:lnTo>
                            <a:pt x="3525" y="4338"/>
                          </a:lnTo>
                          <a:lnTo>
                            <a:pt x="3510" y="4345"/>
                          </a:lnTo>
                          <a:lnTo>
                            <a:pt x="3495" y="4352"/>
                          </a:lnTo>
                          <a:lnTo>
                            <a:pt x="3480" y="4359"/>
                          </a:lnTo>
                          <a:lnTo>
                            <a:pt x="3464" y="4364"/>
                          </a:lnTo>
                          <a:lnTo>
                            <a:pt x="3449" y="4368"/>
                          </a:lnTo>
                          <a:lnTo>
                            <a:pt x="3433" y="4372"/>
                          </a:lnTo>
                          <a:lnTo>
                            <a:pt x="3417" y="4375"/>
                          </a:lnTo>
                          <a:lnTo>
                            <a:pt x="3401" y="4377"/>
                          </a:lnTo>
                          <a:lnTo>
                            <a:pt x="3386" y="4378"/>
                          </a:lnTo>
                          <a:lnTo>
                            <a:pt x="3369" y="4378"/>
                          </a:lnTo>
                          <a:lnTo>
                            <a:pt x="3350" y="4379"/>
                          </a:lnTo>
                          <a:lnTo>
                            <a:pt x="3329" y="4378"/>
                          </a:lnTo>
                          <a:lnTo>
                            <a:pt x="3310" y="4376"/>
                          </a:lnTo>
                          <a:lnTo>
                            <a:pt x="3290" y="4373"/>
                          </a:lnTo>
                          <a:lnTo>
                            <a:pt x="3272" y="4368"/>
                          </a:lnTo>
                          <a:lnTo>
                            <a:pt x="3253" y="4363"/>
                          </a:lnTo>
                          <a:lnTo>
                            <a:pt x="3234" y="4355"/>
                          </a:lnTo>
                          <a:lnTo>
                            <a:pt x="3216" y="4347"/>
                          </a:lnTo>
                          <a:lnTo>
                            <a:pt x="3196" y="4340"/>
                          </a:lnTo>
                          <a:lnTo>
                            <a:pt x="3175" y="4331"/>
                          </a:lnTo>
                          <a:lnTo>
                            <a:pt x="3151" y="4320"/>
                          </a:lnTo>
                          <a:lnTo>
                            <a:pt x="3125" y="4307"/>
                          </a:lnTo>
                          <a:lnTo>
                            <a:pt x="3097" y="4291"/>
                          </a:lnTo>
                          <a:lnTo>
                            <a:pt x="3066" y="4274"/>
                          </a:lnTo>
                          <a:lnTo>
                            <a:pt x="3035" y="4256"/>
                          </a:lnTo>
                          <a:lnTo>
                            <a:pt x="3001" y="4236"/>
                          </a:lnTo>
                          <a:lnTo>
                            <a:pt x="2576" y="3973"/>
                          </a:lnTo>
                          <a:lnTo>
                            <a:pt x="3201" y="2980"/>
                          </a:lnTo>
                          <a:close/>
                          <a:moveTo>
                            <a:pt x="2487" y="2697"/>
                          </a:moveTo>
                          <a:lnTo>
                            <a:pt x="2071" y="2862"/>
                          </a:lnTo>
                          <a:lnTo>
                            <a:pt x="2304" y="3100"/>
                          </a:lnTo>
                          <a:lnTo>
                            <a:pt x="2487" y="2697"/>
                          </a:lnTo>
                          <a:close/>
                          <a:moveTo>
                            <a:pt x="1401" y="2862"/>
                          </a:moveTo>
                          <a:lnTo>
                            <a:pt x="2588" y="2395"/>
                          </a:lnTo>
                          <a:lnTo>
                            <a:pt x="2792" y="2602"/>
                          </a:lnTo>
                          <a:lnTo>
                            <a:pt x="2282" y="3762"/>
                          </a:lnTo>
                          <a:lnTo>
                            <a:pt x="2078" y="3554"/>
                          </a:lnTo>
                          <a:lnTo>
                            <a:pt x="2193" y="3286"/>
                          </a:lnTo>
                          <a:lnTo>
                            <a:pt x="1880" y="2967"/>
                          </a:lnTo>
                          <a:lnTo>
                            <a:pt x="1605" y="3070"/>
                          </a:lnTo>
                          <a:lnTo>
                            <a:pt x="1401" y="2862"/>
                          </a:lnTo>
                          <a:close/>
                          <a:moveTo>
                            <a:pt x="1308" y="1597"/>
                          </a:moveTo>
                          <a:lnTo>
                            <a:pt x="1493" y="1893"/>
                          </a:lnTo>
                          <a:lnTo>
                            <a:pt x="1505" y="1910"/>
                          </a:lnTo>
                          <a:lnTo>
                            <a:pt x="1518" y="1925"/>
                          </a:lnTo>
                          <a:lnTo>
                            <a:pt x="1529" y="1938"/>
                          </a:lnTo>
                          <a:lnTo>
                            <a:pt x="1539" y="1950"/>
                          </a:lnTo>
                          <a:lnTo>
                            <a:pt x="1550" y="1962"/>
                          </a:lnTo>
                          <a:lnTo>
                            <a:pt x="1561" y="1971"/>
                          </a:lnTo>
                          <a:lnTo>
                            <a:pt x="1571" y="1979"/>
                          </a:lnTo>
                          <a:lnTo>
                            <a:pt x="1581" y="1985"/>
                          </a:lnTo>
                          <a:lnTo>
                            <a:pt x="1588" y="1988"/>
                          </a:lnTo>
                          <a:lnTo>
                            <a:pt x="1596" y="1990"/>
                          </a:lnTo>
                          <a:lnTo>
                            <a:pt x="1605" y="1992"/>
                          </a:lnTo>
                          <a:lnTo>
                            <a:pt x="1614" y="1993"/>
                          </a:lnTo>
                          <a:lnTo>
                            <a:pt x="1622" y="1993"/>
                          </a:lnTo>
                          <a:lnTo>
                            <a:pt x="1631" y="1993"/>
                          </a:lnTo>
                          <a:lnTo>
                            <a:pt x="1640" y="1992"/>
                          </a:lnTo>
                          <a:lnTo>
                            <a:pt x="1650" y="1991"/>
                          </a:lnTo>
                          <a:lnTo>
                            <a:pt x="1659" y="1989"/>
                          </a:lnTo>
                          <a:lnTo>
                            <a:pt x="1668" y="1987"/>
                          </a:lnTo>
                          <a:lnTo>
                            <a:pt x="1677" y="1984"/>
                          </a:lnTo>
                          <a:lnTo>
                            <a:pt x="1687" y="1980"/>
                          </a:lnTo>
                          <a:lnTo>
                            <a:pt x="1706" y="1972"/>
                          </a:lnTo>
                          <a:lnTo>
                            <a:pt x="1725" y="1961"/>
                          </a:lnTo>
                          <a:lnTo>
                            <a:pt x="1735" y="1953"/>
                          </a:lnTo>
                          <a:lnTo>
                            <a:pt x="1745" y="1945"/>
                          </a:lnTo>
                          <a:lnTo>
                            <a:pt x="1754" y="1937"/>
                          </a:lnTo>
                          <a:lnTo>
                            <a:pt x="1762" y="1930"/>
                          </a:lnTo>
                          <a:lnTo>
                            <a:pt x="1770" y="1922"/>
                          </a:lnTo>
                          <a:lnTo>
                            <a:pt x="1776" y="1913"/>
                          </a:lnTo>
                          <a:lnTo>
                            <a:pt x="1783" y="1904"/>
                          </a:lnTo>
                          <a:lnTo>
                            <a:pt x="1788" y="1895"/>
                          </a:lnTo>
                          <a:lnTo>
                            <a:pt x="1792" y="1886"/>
                          </a:lnTo>
                          <a:lnTo>
                            <a:pt x="1796" y="1877"/>
                          </a:lnTo>
                          <a:lnTo>
                            <a:pt x="1798" y="1868"/>
                          </a:lnTo>
                          <a:lnTo>
                            <a:pt x="1800" y="1859"/>
                          </a:lnTo>
                          <a:lnTo>
                            <a:pt x="1801" y="1848"/>
                          </a:lnTo>
                          <a:lnTo>
                            <a:pt x="1800" y="1838"/>
                          </a:lnTo>
                          <a:lnTo>
                            <a:pt x="1799" y="1828"/>
                          </a:lnTo>
                          <a:lnTo>
                            <a:pt x="1798" y="1818"/>
                          </a:lnTo>
                          <a:lnTo>
                            <a:pt x="1796" y="1810"/>
                          </a:lnTo>
                          <a:lnTo>
                            <a:pt x="1793" y="1801"/>
                          </a:lnTo>
                          <a:lnTo>
                            <a:pt x="1790" y="1792"/>
                          </a:lnTo>
                          <a:lnTo>
                            <a:pt x="1785" y="1781"/>
                          </a:lnTo>
                          <a:lnTo>
                            <a:pt x="1779" y="1770"/>
                          </a:lnTo>
                          <a:lnTo>
                            <a:pt x="1773" y="1758"/>
                          </a:lnTo>
                          <a:lnTo>
                            <a:pt x="1766" y="1744"/>
                          </a:lnTo>
                          <a:lnTo>
                            <a:pt x="1759" y="1731"/>
                          </a:lnTo>
                          <a:lnTo>
                            <a:pt x="1569" y="1438"/>
                          </a:lnTo>
                          <a:lnTo>
                            <a:pt x="1308" y="1597"/>
                          </a:lnTo>
                          <a:close/>
                          <a:moveTo>
                            <a:pt x="1131" y="1710"/>
                          </a:moveTo>
                          <a:lnTo>
                            <a:pt x="745" y="1947"/>
                          </a:lnTo>
                          <a:lnTo>
                            <a:pt x="613" y="1738"/>
                          </a:lnTo>
                          <a:lnTo>
                            <a:pt x="1614" y="1115"/>
                          </a:lnTo>
                          <a:lnTo>
                            <a:pt x="1922" y="1599"/>
                          </a:lnTo>
                          <a:lnTo>
                            <a:pt x="1938" y="1624"/>
                          </a:lnTo>
                          <a:lnTo>
                            <a:pt x="1953" y="1649"/>
                          </a:lnTo>
                          <a:lnTo>
                            <a:pt x="1967" y="1672"/>
                          </a:lnTo>
                          <a:lnTo>
                            <a:pt x="1980" y="1695"/>
                          </a:lnTo>
                          <a:lnTo>
                            <a:pt x="1991" y="1718"/>
                          </a:lnTo>
                          <a:lnTo>
                            <a:pt x="2002" y="1740"/>
                          </a:lnTo>
                          <a:lnTo>
                            <a:pt x="2012" y="1762"/>
                          </a:lnTo>
                          <a:lnTo>
                            <a:pt x="2021" y="1782"/>
                          </a:lnTo>
                          <a:lnTo>
                            <a:pt x="2028" y="1801"/>
                          </a:lnTo>
                          <a:lnTo>
                            <a:pt x="2034" y="1821"/>
                          </a:lnTo>
                          <a:lnTo>
                            <a:pt x="2039" y="1839"/>
                          </a:lnTo>
                          <a:lnTo>
                            <a:pt x="2043" y="1857"/>
                          </a:lnTo>
                          <a:lnTo>
                            <a:pt x="2046" y="1874"/>
                          </a:lnTo>
                          <a:lnTo>
                            <a:pt x="2050" y="1889"/>
                          </a:lnTo>
                          <a:lnTo>
                            <a:pt x="2051" y="1904"/>
                          </a:lnTo>
                          <a:lnTo>
                            <a:pt x="2051" y="1919"/>
                          </a:lnTo>
                          <a:lnTo>
                            <a:pt x="2048" y="1938"/>
                          </a:lnTo>
                          <a:lnTo>
                            <a:pt x="2046" y="1957"/>
                          </a:lnTo>
                          <a:lnTo>
                            <a:pt x="2043" y="1977"/>
                          </a:lnTo>
                          <a:lnTo>
                            <a:pt x="2039" y="1996"/>
                          </a:lnTo>
                          <a:lnTo>
                            <a:pt x="2034" y="2015"/>
                          </a:lnTo>
                          <a:lnTo>
                            <a:pt x="2027" y="2032"/>
                          </a:lnTo>
                          <a:lnTo>
                            <a:pt x="2020" y="2050"/>
                          </a:lnTo>
                          <a:lnTo>
                            <a:pt x="2012" y="2067"/>
                          </a:lnTo>
                          <a:lnTo>
                            <a:pt x="2000" y="2083"/>
                          </a:lnTo>
                          <a:lnTo>
                            <a:pt x="1988" y="2098"/>
                          </a:lnTo>
                          <a:lnTo>
                            <a:pt x="1976" y="2113"/>
                          </a:lnTo>
                          <a:lnTo>
                            <a:pt x="1962" y="2128"/>
                          </a:lnTo>
                          <a:lnTo>
                            <a:pt x="1947" y="2142"/>
                          </a:lnTo>
                          <a:lnTo>
                            <a:pt x="1932" y="2155"/>
                          </a:lnTo>
                          <a:lnTo>
                            <a:pt x="1915" y="2168"/>
                          </a:lnTo>
                          <a:lnTo>
                            <a:pt x="1898" y="2179"/>
                          </a:lnTo>
                          <a:lnTo>
                            <a:pt x="1881" y="2189"/>
                          </a:lnTo>
                          <a:lnTo>
                            <a:pt x="1864" y="2198"/>
                          </a:lnTo>
                          <a:lnTo>
                            <a:pt x="1847" y="2206"/>
                          </a:lnTo>
                          <a:lnTo>
                            <a:pt x="1830" y="2213"/>
                          </a:lnTo>
                          <a:lnTo>
                            <a:pt x="1813" y="2221"/>
                          </a:lnTo>
                          <a:lnTo>
                            <a:pt x="1797" y="2227"/>
                          </a:lnTo>
                          <a:lnTo>
                            <a:pt x="1780" y="2232"/>
                          </a:lnTo>
                          <a:lnTo>
                            <a:pt x="1763" y="2236"/>
                          </a:lnTo>
                          <a:lnTo>
                            <a:pt x="1747" y="2240"/>
                          </a:lnTo>
                          <a:lnTo>
                            <a:pt x="1731" y="2243"/>
                          </a:lnTo>
                          <a:lnTo>
                            <a:pt x="1715" y="2245"/>
                          </a:lnTo>
                          <a:lnTo>
                            <a:pt x="1699" y="2246"/>
                          </a:lnTo>
                          <a:lnTo>
                            <a:pt x="1683" y="2247"/>
                          </a:lnTo>
                          <a:lnTo>
                            <a:pt x="1667" y="2247"/>
                          </a:lnTo>
                          <a:lnTo>
                            <a:pt x="1652" y="2246"/>
                          </a:lnTo>
                          <a:lnTo>
                            <a:pt x="1636" y="2244"/>
                          </a:lnTo>
                          <a:lnTo>
                            <a:pt x="1618" y="2239"/>
                          </a:lnTo>
                          <a:lnTo>
                            <a:pt x="1599" y="2233"/>
                          </a:lnTo>
                          <a:lnTo>
                            <a:pt x="1580" y="2225"/>
                          </a:lnTo>
                          <a:lnTo>
                            <a:pt x="1562" y="2216"/>
                          </a:lnTo>
                          <a:lnTo>
                            <a:pt x="1543" y="2206"/>
                          </a:lnTo>
                          <a:lnTo>
                            <a:pt x="1525" y="2195"/>
                          </a:lnTo>
                          <a:lnTo>
                            <a:pt x="1506" y="2183"/>
                          </a:lnTo>
                          <a:lnTo>
                            <a:pt x="1488" y="2169"/>
                          </a:lnTo>
                          <a:lnTo>
                            <a:pt x="1493" y="2185"/>
                          </a:lnTo>
                          <a:lnTo>
                            <a:pt x="1497" y="2201"/>
                          </a:lnTo>
                          <a:lnTo>
                            <a:pt x="1500" y="2217"/>
                          </a:lnTo>
                          <a:lnTo>
                            <a:pt x="1502" y="2233"/>
                          </a:lnTo>
                          <a:lnTo>
                            <a:pt x="1504" y="2247"/>
                          </a:lnTo>
                          <a:lnTo>
                            <a:pt x="1504" y="2260"/>
                          </a:lnTo>
                          <a:lnTo>
                            <a:pt x="1504" y="2273"/>
                          </a:lnTo>
                          <a:lnTo>
                            <a:pt x="1503" y="2285"/>
                          </a:lnTo>
                          <a:lnTo>
                            <a:pt x="1501" y="2296"/>
                          </a:lnTo>
                          <a:lnTo>
                            <a:pt x="1498" y="2307"/>
                          </a:lnTo>
                          <a:lnTo>
                            <a:pt x="1494" y="2319"/>
                          </a:lnTo>
                          <a:lnTo>
                            <a:pt x="1490" y="2331"/>
                          </a:lnTo>
                          <a:lnTo>
                            <a:pt x="1485" y="2343"/>
                          </a:lnTo>
                          <a:lnTo>
                            <a:pt x="1480" y="2355"/>
                          </a:lnTo>
                          <a:lnTo>
                            <a:pt x="1473" y="2367"/>
                          </a:lnTo>
                          <a:lnTo>
                            <a:pt x="1465" y="2380"/>
                          </a:lnTo>
                          <a:lnTo>
                            <a:pt x="1460" y="2390"/>
                          </a:lnTo>
                          <a:lnTo>
                            <a:pt x="1454" y="2399"/>
                          </a:lnTo>
                          <a:lnTo>
                            <a:pt x="1448" y="2408"/>
                          </a:lnTo>
                          <a:lnTo>
                            <a:pt x="1442" y="2417"/>
                          </a:lnTo>
                          <a:lnTo>
                            <a:pt x="1435" y="2426"/>
                          </a:lnTo>
                          <a:lnTo>
                            <a:pt x="1429" y="2435"/>
                          </a:lnTo>
                          <a:lnTo>
                            <a:pt x="1421" y="2442"/>
                          </a:lnTo>
                          <a:lnTo>
                            <a:pt x="1414" y="2449"/>
                          </a:lnTo>
                          <a:lnTo>
                            <a:pt x="1407" y="2456"/>
                          </a:lnTo>
                          <a:lnTo>
                            <a:pt x="1398" y="2464"/>
                          </a:lnTo>
                          <a:lnTo>
                            <a:pt x="1388" y="2473"/>
                          </a:lnTo>
                          <a:lnTo>
                            <a:pt x="1377" y="2483"/>
                          </a:lnTo>
                          <a:lnTo>
                            <a:pt x="1365" y="2493"/>
                          </a:lnTo>
                          <a:lnTo>
                            <a:pt x="1353" y="2503"/>
                          </a:lnTo>
                          <a:lnTo>
                            <a:pt x="1340" y="2514"/>
                          </a:lnTo>
                          <a:lnTo>
                            <a:pt x="1325" y="2524"/>
                          </a:lnTo>
                          <a:lnTo>
                            <a:pt x="1300" y="2543"/>
                          </a:lnTo>
                          <a:lnTo>
                            <a:pt x="1276" y="2560"/>
                          </a:lnTo>
                          <a:lnTo>
                            <a:pt x="1255" y="2577"/>
                          </a:lnTo>
                          <a:lnTo>
                            <a:pt x="1237" y="2593"/>
                          </a:lnTo>
                          <a:lnTo>
                            <a:pt x="1221" y="2607"/>
                          </a:lnTo>
                          <a:lnTo>
                            <a:pt x="1208" y="2620"/>
                          </a:lnTo>
                          <a:lnTo>
                            <a:pt x="1195" y="2632"/>
                          </a:lnTo>
                          <a:lnTo>
                            <a:pt x="1186" y="2643"/>
                          </a:lnTo>
                          <a:lnTo>
                            <a:pt x="1039" y="2403"/>
                          </a:lnTo>
                          <a:lnTo>
                            <a:pt x="1046" y="2395"/>
                          </a:lnTo>
                          <a:lnTo>
                            <a:pt x="1056" y="2385"/>
                          </a:lnTo>
                          <a:lnTo>
                            <a:pt x="1068" y="2372"/>
                          </a:lnTo>
                          <a:lnTo>
                            <a:pt x="1083" y="2360"/>
                          </a:lnTo>
                          <a:lnTo>
                            <a:pt x="1100" y="2346"/>
                          </a:lnTo>
                          <a:lnTo>
                            <a:pt x="1120" y="2331"/>
                          </a:lnTo>
                          <a:lnTo>
                            <a:pt x="1142" y="2314"/>
                          </a:lnTo>
                          <a:lnTo>
                            <a:pt x="1168" y="2296"/>
                          </a:lnTo>
                          <a:lnTo>
                            <a:pt x="1187" y="2280"/>
                          </a:lnTo>
                          <a:lnTo>
                            <a:pt x="1205" y="2264"/>
                          </a:lnTo>
                          <a:lnTo>
                            <a:pt x="1221" y="2249"/>
                          </a:lnTo>
                          <a:lnTo>
                            <a:pt x="1236" y="2234"/>
                          </a:lnTo>
                          <a:lnTo>
                            <a:pt x="1250" y="2220"/>
                          </a:lnTo>
                          <a:lnTo>
                            <a:pt x="1260" y="2206"/>
                          </a:lnTo>
                          <a:lnTo>
                            <a:pt x="1269" y="2193"/>
                          </a:lnTo>
                          <a:lnTo>
                            <a:pt x="1276" y="2180"/>
                          </a:lnTo>
                          <a:lnTo>
                            <a:pt x="1284" y="2168"/>
                          </a:lnTo>
                          <a:lnTo>
                            <a:pt x="1291" y="2154"/>
                          </a:lnTo>
                          <a:lnTo>
                            <a:pt x="1298" y="2140"/>
                          </a:lnTo>
                          <a:lnTo>
                            <a:pt x="1302" y="2125"/>
                          </a:lnTo>
                          <a:lnTo>
                            <a:pt x="1306" y="2109"/>
                          </a:lnTo>
                          <a:lnTo>
                            <a:pt x="1308" y="2095"/>
                          </a:lnTo>
                          <a:lnTo>
                            <a:pt x="1310" y="2080"/>
                          </a:lnTo>
                          <a:lnTo>
                            <a:pt x="1311" y="2066"/>
                          </a:lnTo>
                          <a:lnTo>
                            <a:pt x="1308" y="2046"/>
                          </a:lnTo>
                          <a:lnTo>
                            <a:pt x="1303" y="2025"/>
                          </a:lnTo>
                          <a:lnTo>
                            <a:pt x="1296" y="2002"/>
                          </a:lnTo>
                          <a:lnTo>
                            <a:pt x="1287" y="1979"/>
                          </a:lnTo>
                          <a:lnTo>
                            <a:pt x="1277" y="1955"/>
                          </a:lnTo>
                          <a:lnTo>
                            <a:pt x="1265" y="1930"/>
                          </a:lnTo>
                          <a:lnTo>
                            <a:pt x="1251" y="1904"/>
                          </a:lnTo>
                          <a:lnTo>
                            <a:pt x="1234" y="1877"/>
                          </a:lnTo>
                          <a:lnTo>
                            <a:pt x="1131" y="1710"/>
                          </a:lnTo>
                          <a:close/>
                          <a:moveTo>
                            <a:pt x="1472" y="865"/>
                          </a:moveTo>
                          <a:lnTo>
                            <a:pt x="393" y="1344"/>
                          </a:lnTo>
                          <a:lnTo>
                            <a:pt x="291" y="1116"/>
                          </a:lnTo>
                          <a:lnTo>
                            <a:pt x="739" y="920"/>
                          </a:lnTo>
                          <a:lnTo>
                            <a:pt x="549" y="504"/>
                          </a:lnTo>
                          <a:lnTo>
                            <a:pt x="102" y="701"/>
                          </a:lnTo>
                          <a:lnTo>
                            <a:pt x="0" y="474"/>
                          </a:lnTo>
                          <a:lnTo>
                            <a:pt x="1079" y="0"/>
                          </a:lnTo>
                          <a:lnTo>
                            <a:pt x="1180" y="226"/>
                          </a:lnTo>
                          <a:lnTo>
                            <a:pt x="744" y="417"/>
                          </a:lnTo>
                          <a:lnTo>
                            <a:pt x="930" y="836"/>
                          </a:lnTo>
                          <a:lnTo>
                            <a:pt x="1370" y="638"/>
                          </a:lnTo>
                          <a:lnTo>
                            <a:pt x="1472" y="865"/>
                          </a:lnTo>
                          <a:close/>
                        </a:path>
                      </a:pathLst>
                    </a:custGeom>
                    <a:solidFill>
                      <a:srgbClr val="274084"/>
                    </a:solidFill>
                    <a:ln w="9525">
                      <a:noFill/>
                      <a:round/>
                      <a:headEnd/>
                      <a:tailEnd/>
                    </a:ln>
                  </p:spPr>
                  <p:txBody>
                    <a:bodyPr/>
                    <a:lstStyle/>
                    <a:p>
                      <a:endParaRPr lang="cs-CZ"/>
                    </a:p>
                  </p:txBody>
                </p:sp>
                <p:sp>
                  <p:nvSpPr>
                    <p:cNvPr id="23" name="Freeform 74"/>
                    <p:cNvSpPr>
                      <a:spLocks noChangeAspect="1"/>
                    </p:cNvSpPr>
                    <p:nvPr/>
                  </p:nvSpPr>
                  <p:spPr bwMode="auto">
                    <a:xfrm>
                      <a:off x="1895" y="2320"/>
                      <a:ext cx="321" cy="286"/>
                    </a:xfrm>
                    <a:custGeom>
                      <a:avLst/>
                      <a:gdLst>
                        <a:gd name="T0" fmla="*/ 0 w 3537"/>
                        <a:gd name="T1" fmla="*/ 0 h 3146"/>
                        <a:gd name="T2" fmla="*/ 0 w 3537"/>
                        <a:gd name="T3" fmla="*/ 0 h 3146"/>
                        <a:gd name="T4" fmla="*/ 0 w 3537"/>
                        <a:gd name="T5" fmla="*/ 0 h 3146"/>
                        <a:gd name="T6" fmla="*/ 0 w 3537"/>
                        <a:gd name="T7" fmla="*/ 0 h 3146"/>
                        <a:gd name="T8" fmla="*/ 0 w 3537"/>
                        <a:gd name="T9" fmla="*/ 0 h 3146"/>
                        <a:gd name="T10" fmla="*/ 0 w 3537"/>
                        <a:gd name="T11" fmla="*/ 0 h 3146"/>
                        <a:gd name="T12" fmla="*/ 0 w 3537"/>
                        <a:gd name="T13" fmla="*/ 0 h 3146"/>
                        <a:gd name="T14" fmla="*/ 0 w 3537"/>
                        <a:gd name="T15" fmla="*/ 0 h 3146"/>
                        <a:gd name="T16" fmla="*/ 0 w 3537"/>
                        <a:gd name="T17" fmla="*/ 0 h 3146"/>
                        <a:gd name="T18" fmla="*/ 0 w 3537"/>
                        <a:gd name="T19" fmla="*/ 0 h 3146"/>
                        <a:gd name="T20" fmla="*/ 0 w 3537"/>
                        <a:gd name="T21" fmla="*/ 0 h 3146"/>
                        <a:gd name="T22" fmla="*/ 0 w 3537"/>
                        <a:gd name="T23" fmla="*/ 0 h 3146"/>
                        <a:gd name="T24" fmla="*/ 0 w 3537"/>
                        <a:gd name="T25" fmla="*/ 0 h 3146"/>
                        <a:gd name="T26" fmla="*/ 0 w 3537"/>
                        <a:gd name="T27" fmla="*/ 0 h 3146"/>
                        <a:gd name="T28" fmla="*/ 0 w 3537"/>
                        <a:gd name="T29" fmla="*/ 0 h 3146"/>
                        <a:gd name="T30" fmla="*/ 0 w 3537"/>
                        <a:gd name="T31" fmla="*/ 0 h 3146"/>
                        <a:gd name="T32" fmla="*/ 0 w 3537"/>
                        <a:gd name="T33" fmla="*/ 0 h 3146"/>
                        <a:gd name="T34" fmla="*/ 0 w 3537"/>
                        <a:gd name="T35" fmla="*/ 0 h 3146"/>
                        <a:gd name="T36" fmla="*/ 0 w 3537"/>
                        <a:gd name="T37" fmla="*/ 0 h 3146"/>
                        <a:gd name="T38" fmla="*/ 0 w 3537"/>
                        <a:gd name="T39" fmla="*/ 0 h 3146"/>
                        <a:gd name="T40" fmla="*/ 0 w 3537"/>
                        <a:gd name="T41" fmla="*/ 0 h 3146"/>
                        <a:gd name="T42" fmla="*/ 0 w 3537"/>
                        <a:gd name="T43" fmla="*/ 0 h 3146"/>
                        <a:gd name="T44" fmla="*/ 0 w 3537"/>
                        <a:gd name="T45" fmla="*/ 0 h 3146"/>
                        <a:gd name="T46" fmla="*/ 0 w 3537"/>
                        <a:gd name="T47" fmla="*/ 0 h 3146"/>
                        <a:gd name="T48" fmla="*/ 0 w 3537"/>
                        <a:gd name="T49" fmla="*/ 0 h 3146"/>
                        <a:gd name="T50" fmla="*/ 0 w 3537"/>
                        <a:gd name="T51" fmla="*/ 0 h 3146"/>
                        <a:gd name="T52" fmla="*/ 0 w 3537"/>
                        <a:gd name="T53" fmla="*/ 0 h 3146"/>
                        <a:gd name="T54" fmla="*/ 0 w 3537"/>
                        <a:gd name="T55" fmla="*/ 0 h 3146"/>
                        <a:gd name="T56" fmla="*/ 0 w 3537"/>
                        <a:gd name="T57" fmla="*/ 0 h 3146"/>
                        <a:gd name="T58" fmla="*/ 0 w 3537"/>
                        <a:gd name="T59" fmla="*/ 0 h 3146"/>
                        <a:gd name="T60" fmla="*/ 0 w 3537"/>
                        <a:gd name="T61" fmla="*/ 0 h 3146"/>
                        <a:gd name="T62" fmla="*/ 0 w 3537"/>
                        <a:gd name="T63" fmla="*/ 0 h 3146"/>
                        <a:gd name="T64" fmla="*/ 0 w 3537"/>
                        <a:gd name="T65" fmla="*/ 0 h 3146"/>
                        <a:gd name="T66" fmla="*/ 0 w 3537"/>
                        <a:gd name="T67" fmla="*/ 0 h 3146"/>
                        <a:gd name="T68" fmla="*/ 0 w 3537"/>
                        <a:gd name="T69" fmla="*/ 0 h 3146"/>
                        <a:gd name="T70" fmla="*/ 0 w 3537"/>
                        <a:gd name="T71" fmla="*/ 0 h 3146"/>
                        <a:gd name="T72" fmla="*/ 0 w 3537"/>
                        <a:gd name="T73" fmla="*/ 0 h 3146"/>
                        <a:gd name="T74" fmla="*/ 0 w 3537"/>
                        <a:gd name="T75" fmla="*/ 0 h 3146"/>
                        <a:gd name="T76" fmla="*/ 0 w 3537"/>
                        <a:gd name="T77" fmla="*/ 0 h 3146"/>
                        <a:gd name="T78" fmla="*/ 0 w 3537"/>
                        <a:gd name="T79" fmla="*/ 0 h 3146"/>
                        <a:gd name="T80" fmla="*/ 0 w 3537"/>
                        <a:gd name="T81" fmla="*/ 0 h 3146"/>
                        <a:gd name="T82" fmla="*/ 0 w 3537"/>
                        <a:gd name="T83" fmla="*/ 0 h 3146"/>
                        <a:gd name="T84" fmla="*/ 0 w 3537"/>
                        <a:gd name="T85" fmla="*/ 0 h 3146"/>
                        <a:gd name="T86" fmla="*/ 0 w 3537"/>
                        <a:gd name="T87" fmla="*/ 0 h 3146"/>
                        <a:gd name="T88" fmla="*/ 0 w 3537"/>
                        <a:gd name="T89" fmla="*/ 0 h 3146"/>
                        <a:gd name="T90" fmla="*/ 0 w 3537"/>
                        <a:gd name="T91" fmla="*/ 0 h 3146"/>
                        <a:gd name="T92" fmla="*/ 0 w 3537"/>
                        <a:gd name="T93" fmla="*/ 0 h 3146"/>
                        <a:gd name="T94" fmla="*/ 0 w 3537"/>
                        <a:gd name="T95" fmla="*/ 0 h 3146"/>
                        <a:gd name="T96" fmla="*/ 0 w 3537"/>
                        <a:gd name="T97" fmla="*/ 0 h 3146"/>
                        <a:gd name="T98" fmla="*/ 0 w 3537"/>
                        <a:gd name="T99" fmla="*/ 0 h 3146"/>
                        <a:gd name="T100" fmla="*/ 0 w 3537"/>
                        <a:gd name="T101" fmla="*/ 0 h 3146"/>
                        <a:gd name="T102" fmla="*/ 0 w 3537"/>
                        <a:gd name="T103" fmla="*/ 0 h 3146"/>
                        <a:gd name="T104" fmla="*/ 0 w 3537"/>
                        <a:gd name="T105" fmla="*/ 0 h 314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537"/>
                        <a:gd name="T160" fmla="*/ 0 h 3146"/>
                        <a:gd name="T161" fmla="*/ 3537 w 3537"/>
                        <a:gd name="T162" fmla="*/ 3146 h 314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537" h="3146">
                          <a:moveTo>
                            <a:pt x="3022" y="942"/>
                          </a:moveTo>
                          <a:lnTo>
                            <a:pt x="3537" y="942"/>
                          </a:lnTo>
                          <a:lnTo>
                            <a:pt x="3472" y="1006"/>
                          </a:lnTo>
                          <a:lnTo>
                            <a:pt x="3537" y="1070"/>
                          </a:lnTo>
                          <a:lnTo>
                            <a:pt x="3073" y="1070"/>
                          </a:lnTo>
                          <a:lnTo>
                            <a:pt x="2785" y="1070"/>
                          </a:lnTo>
                          <a:lnTo>
                            <a:pt x="2755" y="1070"/>
                          </a:lnTo>
                          <a:lnTo>
                            <a:pt x="2727" y="1067"/>
                          </a:lnTo>
                          <a:lnTo>
                            <a:pt x="2699" y="1062"/>
                          </a:lnTo>
                          <a:lnTo>
                            <a:pt x="2671" y="1056"/>
                          </a:lnTo>
                          <a:lnTo>
                            <a:pt x="2645" y="1049"/>
                          </a:lnTo>
                          <a:lnTo>
                            <a:pt x="2618" y="1040"/>
                          </a:lnTo>
                          <a:lnTo>
                            <a:pt x="2592" y="1030"/>
                          </a:lnTo>
                          <a:lnTo>
                            <a:pt x="2567" y="1018"/>
                          </a:lnTo>
                          <a:lnTo>
                            <a:pt x="2543" y="1005"/>
                          </a:lnTo>
                          <a:lnTo>
                            <a:pt x="2520" y="991"/>
                          </a:lnTo>
                          <a:lnTo>
                            <a:pt x="2496" y="976"/>
                          </a:lnTo>
                          <a:lnTo>
                            <a:pt x="2475" y="959"/>
                          </a:lnTo>
                          <a:lnTo>
                            <a:pt x="2454" y="942"/>
                          </a:lnTo>
                          <a:lnTo>
                            <a:pt x="2435" y="924"/>
                          </a:lnTo>
                          <a:lnTo>
                            <a:pt x="2415" y="904"/>
                          </a:lnTo>
                          <a:lnTo>
                            <a:pt x="2398" y="884"/>
                          </a:lnTo>
                          <a:lnTo>
                            <a:pt x="2380" y="863"/>
                          </a:lnTo>
                          <a:lnTo>
                            <a:pt x="2360" y="842"/>
                          </a:lnTo>
                          <a:lnTo>
                            <a:pt x="2340" y="822"/>
                          </a:lnTo>
                          <a:lnTo>
                            <a:pt x="2319" y="801"/>
                          </a:lnTo>
                          <a:lnTo>
                            <a:pt x="2298" y="782"/>
                          </a:lnTo>
                          <a:lnTo>
                            <a:pt x="2276" y="763"/>
                          </a:lnTo>
                          <a:lnTo>
                            <a:pt x="2255" y="744"/>
                          </a:lnTo>
                          <a:lnTo>
                            <a:pt x="2231" y="727"/>
                          </a:lnTo>
                          <a:lnTo>
                            <a:pt x="2209" y="710"/>
                          </a:lnTo>
                          <a:lnTo>
                            <a:pt x="2185" y="692"/>
                          </a:lnTo>
                          <a:lnTo>
                            <a:pt x="2161" y="677"/>
                          </a:lnTo>
                          <a:lnTo>
                            <a:pt x="2137" y="661"/>
                          </a:lnTo>
                          <a:lnTo>
                            <a:pt x="2112" y="646"/>
                          </a:lnTo>
                          <a:lnTo>
                            <a:pt x="2087" y="632"/>
                          </a:lnTo>
                          <a:lnTo>
                            <a:pt x="2061" y="618"/>
                          </a:lnTo>
                          <a:lnTo>
                            <a:pt x="2035" y="606"/>
                          </a:lnTo>
                          <a:lnTo>
                            <a:pt x="2008" y="593"/>
                          </a:lnTo>
                          <a:lnTo>
                            <a:pt x="1982" y="581"/>
                          </a:lnTo>
                          <a:lnTo>
                            <a:pt x="1955" y="571"/>
                          </a:lnTo>
                          <a:lnTo>
                            <a:pt x="1927" y="561"/>
                          </a:lnTo>
                          <a:lnTo>
                            <a:pt x="1900" y="551"/>
                          </a:lnTo>
                          <a:lnTo>
                            <a:pt x="1871" y="542"/>
                          </a:lnTo>
                          <a:lnTo>
                            <a:pt x="1842" y="534"/>
                          </a:lnTo>
                          <a:lnTo>
                            <a:pt x="1814" y="527"/>
                          </a:lnTo>
                          <a:lnTo>
                            <a:pt x="1785" y="521"/>
                          </a:lnTo>
                          <a:lnTo>
                            <a:pt x="1756" y="515"/>
                          </a:lnTo>
                          <a:lnTo>
                            <a:pt x="1726" y="511"/>
                          </a:lnTo>
                          <a:lnTo>
                            <a:pt x="1696" y="507"/>
                          </a:lnTo>
                          <a:lnTo>
                            <a:pt x="1667" y="504"/>
                          </a:lnTo>
                          <a:lnTo>
                            <a:pt x="1636" y="502"/>
                          </a:lnTo>
                          <a:lnTo>
                            <a:pt x="1606" y="500"/>
                          </a:lnTo>
                          <a:lnTo>
                            <a:pt x="1575" y="500"/>
                          </a:lnTo>
                          <a:lnTo>
                            <a:pt x="1520" y="501"/>
                          </a:lnTo>
                          <a:lnTo>
                            <a:pt x="1466" y="505"/>
                          </a:lnTo>
                          <a:lnTo>
                            <a:pt x="1412" y="512"/>
                          </a:lnTo>
                          <a:lnTo>
                            <a:pt x="1360" y="521"/>
                          </a:lnTo>
                          <a:lnTo>
                            <a:pt x="1307" y="533"/>
                          </a:lnTo>
                          <a:lnTo>
                            <a:pt x="1256" y="548"/>
                          </a:lnTo>
                          <a:lnTo>
                            <a:pt x="1206" y="565"/>
                          </a:lnTo>
                          <a:lnTo>
                            <a:pt x="1158" y="584"/>
                          </a:lnTo>
                          <a:lnTo>
                            <a:pt x="1110" y="606"/>
                          </a:lnTo>
                          <a:lnTo>
                            <a:pt x="1064" y="629"/>
                          </a:lnTo>
                          <a:lnTo>
                            <a:pt x="1019" y="655"/>
                          </a:lnTo>
                          <a:lnTo>
                            <a:pt x="975" y="683"/>
                          </a:lnTo>
                          <a:lnTo>
                            <a:pt x="933" y="713"/>
                          </a:lnTo>
                          <a:lnTo>
                            <a:pt x="893" y="744"/>
                          </a:lnTo>
                          <a:lnTo>
                            <a:pt x="853" y="778"/>
                          </a:lnTo>
                          <a:lnTo>
                            <a:pt x="816" y="814"/>
                          </a:lnTo>
                          <a:lnTo>
                            <a:pt x="781" y="851"/>
                          </a:lnTo>
                          <a:lnTo>
                            <a:pt x="747" y="890"/>
                          </a:lnTo>
                          <a:lnTo>
                            <a:pt x="715" y="930"/>
                          </a:lnTo>
                          <a:lnTo>
                            <a:pt x="685" y="973"/>
                          </a:lnTo>
                          <a:lnTo>
                            <a:pt x="657" y="1016"/>
                          </a:lnTo>
                          <a:lnTo>
                            <a:pt x="631" y="1060"/>
                          </a:lnTo>
                          <a:lnTo>
                            <a:pt x="608" y="1106"/>
                          </a:lnTo>
                          <a:lnTo>
                            <a:pt x="586" y="1154"/>
                          </a:lnTo>
                          <a:lnTo>
                            <a:pt x="567" y="1202"/>
                          </a:lnTo>
                          <a:lnTo>
                            <a:pt x="549" y="1252"/>
                          </a:lnTo>
                          <a:lnTo>
                            <a:pt x="535" y="1303"/>
                          </a:lnTo>
                          <a:lnTo>
                            <a:pt x="523" y="1355"/>
                          </a:lnTo>
                          <a:lnTo>
                            <a:pt x="514" y="1407"/>
                          </a:lnTo>
                          <a:lnTo>
                            <a:pt x="506" y="1461"/>
                          </a:lnTo>
                          <a:lnTo>
                            <a:pt x="502" y="1515"/>
                          </a:lnTo>
                          <a:lnTo>
                            <a:pt x="501" y="1570"/>
                          </a:lnTo>
                          <a:lnTo>
                            <a:pt x="502" y="1625"/>
                          </a:lnTo>
                          <a:lnTo>
                            <a:pt x="506" y="1679"/>
                          </a:lnTo>
                          <a:lnTo>
                            <a:pt x="514" y="1732"/>
                          </a:lnTo>
                          <a:lnTo>
                            <a:pt x="523" y="1785"/>
                          </a:lnTo>
                          <a:lnTo>
                            <a:pt x="535" y="1837"/>
                          </a:lnTo>
                          <a:lnTo>
                            <a:pt x="549" y="1887"/>
                          </a:lnTo>
                          <a:lnTo>
                            <a:pt x="567" y="1937"/>
                          </a:lnTo>
                          <a:lnTo>
                            <a:pt x="586" y="1986"/>
                          </a:lnTo>
                          <a:lnTo>
                            <a:pt x="608" y="2033"/>
                          </a:lnTo>
                          <a:lnTo>
                            <a:pt x="631" y="2080"/>
                          </a:lnTo>
                          <a:lnTo>
                            <a:pt x="657" y="2125"/>
                          </a:lnTo>
                          <a:lnTo>
                            <a:pt x="685" y="2168"/>
                          </a:lnTo>
                          <a:lnTo>
                            <a:pt x="715" y="2209"/>
                          </a:lnTo>
                          <a:lnTo>
                            <a:pt x="747" y="2250"/>
                          </a:lnTo>
                          <a:lnTo>
                            <a:pt x="781" y="2289"/>
                          </a:lnTo>
                          <a:lnTo>
                            <a:pt x="816" y="2327"/>
                          </a:lnTo>
                          <a:lnTo>
                            <a:pt x="853" y="2361"/>
                          </a:lnTo>
                          <a:lnTo>
                            <a:pt x="893" y="2395"/>
                          </a:lnTo>
                          <a:lnTo>
                            <a:pt x="933" y="2428"/>
                          </a:lnTo>
                          <a:lnTo>
                            <a:pt x="975" y="2457"/>
                          </a:lnTo>
                          <a:lnTo>
                            <a:pt x="1019" y="2485"/>
                          </a:lnTo>
                          <a:lnTo>
                            <a:pt x="1064" y="2511"/>
                          </a:lnTo>
                          <a:lnTo>
                            <a:pt x="1110" y="2535"/>
                          </a:lnTo>
                          <a:lnTo>
                            <a:pt x="1158" y="2556"/>
                          </a:lnTo>
                          <a:lnTo>
                            <a:pt x="1206" y="2575"/>
                          </a:lnTo>
                          <a:lnTo>
                            <a:pt x="1256" y="2592"/>
                          </a:lnTo>
                          <a:lnTo>
                            <a:pt x="1307" y="2606"/>
                          </a:lnTo>
                          <a:lnTo>
                            <a:pt x="1360" y="2618"/>
                          </a:lnTo>
                          <a:lnTo>
                            <a:pt x="1412" y="2627"/>
                          </a:lnTo>
                          <a:lnTo>
                            <a:pt x="1466" y="2635"/>
                          </a:lnTo>
                          <a:lnTo>
                            <a:pt x="1520" y="2639"/>
                          </a:lnTo>
                          <a:lnTo>
                            <a:pt x="1575" y="2641"/>
                          </a:lnTo>
                          <a:lnTo>
                            <a:pt x="1622" y="2640"/>
                          </a:lnTo>
                          <a:lnTo>
                            <a:pt x="1669" y="2637"/>
                          </a:lnTo>
                          <a:lnTo>
                            <a:pt x="1714" y="2632"/>
                          </a:lnTo>
                          <a:lnTo>
                            <a:pt x="1760" y="2624"/>
                          </a:lnTo>
                          <a:lnTo>
                            <a:pt x="1804" y="2616"/>
                          </a:lnTo>
                          <a:lnTo>
                            <a:pt x="1848" y="2605"/>
                          </a:lnTo>
                          <a:lnTo>
                            <a:pt x="1891" y="2593"/>
                          </a:lnTo>
                          <a:lnTo>
                            <a:pt x="1934" y="2579"/>
                          </a:lnTo>
                          <a:lnTo>
                            <a:pt x="1974" y="2563"/>
                          </a:lnTo>
                          <a:lnTo>
                            <a:pt x="2015" y="2546"/>
                          </a:lnTo>
                          <a:lnTo>
                            <a:pt x="2055" y="2527"/>
                          </a:lnTo>
                          <a:lnTo>
                            <a:pt x="2095" y="2506"/>
                          </a:lnTo>
                          <a:lnTo>
                            <a:pt x="2133" y="2484"/>
                          </a:lnTo>
                          <a:lnTo>
                            <a:pt x="2170" y="2460"/>
                          </a:lnTo>
                          <a:lnTo>
                            <a:pt x="2206" y="2436"/>
                          </a:lnTo>
                          <a:lnTo>
                            <a:pt x="2240" y="2409"/>
                          </a:lnTo>
                          <a:lnTo>
                            <a:pt x="2274" y="2381"/>
                          </a:lnTo>
                          <a:lnTo>
                            <a:pt x="2307" y="2352"/>
                          </a:lnTo>
                          <a:lnTo>
                            <a:pt x="2339" y="2322"/>
                          </a:lnTo>
                          <a:lnTo>
                            <a:pt x="2368" y="2290"/>
                          </a:lnTo>
                          <a:lnTo>
                            <a:pt x="2398" y="2256"/>
                          </a:lnTo>
                          <a:lnTo>
                            <a:pt x="2425" y="2223"/>
                          </a:lnTo>
                          <a:lnTo>
                            <a:pt x="2451" y="2187"/>
                          </a:lnTo>
                          <a:lnTo>
                            <a:pt x="2476" y="2151"/>
                          </a:lnTo>
                          <a:lnTo>
                            <a:pt x="2499" y="2114"/>
                          </a:lnTo>
                          <a:lnTo>
                            <a:pt x="2521" y="2075"/>
                          </a:lnTo>
                          <a:lnTo>
                            <a:pt x="2541" y="2036"/>
                          </a:lnTo>
                          <a:lnTo>
                            <a:pt x="2560" y="1995"/>
                          </a:lnTo>
                          <a:lnTo>
                            <a:pt x="2576" y="1955"/>
                          </a:lnTo>
                          <a:lnTo>
                            <a:pt x="2591" y="1913"/>
                          </a:lnTo>
                          <a:lnTo>
                            <a:pt x="2606" y="1870"/>
                          </a:lnTo>
                          <a:lnTo>
                            <a:pt x="2617" y="1826"/>
                          </a:lnTo>
                          <a:lnTo>
                            <a:pt x="1517" y="1826"/>
                          </a:lnTo>
                          <a:lnTo>
                            <a:pt x="1493" y="1826"/>
                          </a:lnTo>
                          <a:lnTo>
                            <a:pt x="1467" y="1824"/>
                          </a:lnTo>
                          <a:lnTo>
                            <a:pt x="1443" y="1820"/>
                          </a:lnTo>
                          <a:lnTo>
                            <a:pt x="1419" y="1816"/>
                          </a:lnTo>
                          <a:lnTo>
                            <a:pt x="1394" y="1810"/>
                          </a:lnTo>
                          <a:lnTo>
                            <a:pt x="1371" y="1804"/>
                          </a:lnTo>
                          <a:lnTo>
                            <a:pt x="1348" y="1795"/>
                          </a:lnTo>
                          <a:lnTo>
                            <a:pt x="1326" y="1786"/>
                          </a:lnTo>
                          <a:lnTo>
                            <a:pt x="1304" y="1776"/>
                          </a:lnTo>
                          <a:lnTo>
                            <a:pt x="1283" y="1765"/>
                          </a:lnTo>
                          <a:lnTo>
                            <a:pt x="1262" y="1752"/>
                          </a:lnTo>
                          <a:lnTo>
                            <a:pt x="1242" y="1738"/>
                          </a:lnTo>
                          <a:lnTo>
                            <a:pt x="1223" y="1724"/>
                          </a:lnTo>
                          <a:lnTo>
                            <a:pt x="1204" y="1710"/>
                          </a:lnTo>
                          <a:lnTo>
                            <a:pt x="1186" y="1694"/>
                          </a:lnTo>
                          <a:lnTo>
                            <a:pt x="1168" y="1676"/>
                          </a:lnTo>
                          <a:lnTo>
                            <a:pt x="1152" y="1659"/>
                          </a:lnTo>
                          <a:lnTo>
                            <a:pt x="1137" y="1641"/>
                          </a:lnTo>
                          <a:lnTo>
                            <a:pt x="1121" y="1621"/>
                          </a:lnTo>
                          <a:lnTo>
                            <a:pt x="1108" y="1602"/>
                          </a:lnTo>
                          <a:lnTo>
                            <a:pt x="1095" y="1580"/>
                          </a:lnTo>
                          <a:lnTo>
                            <a:pt x="1082" y="1560"/>
                          </a:lnTo>
                          <a:lnTo>
                            <a:pt x="1071" y="1538"/>
                          </a:lnTo>
                          <a:lnTo>
                            <a:pt x="1062" y="1515"/>
                          </a:lnTo>
                          <a:lnTo>
                            <a:pt x="1053" y="1493"/>
                          </a:lnTo>
                          <a:lnTo>
                            <a:pt x="1045" y="1469"/>
                          </a:lnTo>
                          <a:lnTo>
                            <a:pt x="1038" y="1445"/>
                          </a:lnTo>
                          <a:lnTo>
                            <a:pt x="1032" y="1421"/>
                          </a:lnTo>
                          <a:lnTo>
                            <a:pt x="1028" y="1396"/>
                          </a:lnTo>
                          <a:lnTo>
                            <a:pt x="1025" y="1371"/>
                          </a:lnTo>
                          <a:lnTo>
                            <a:pt x="1023" y="1346"/>
                          </a:lnTo>
                          <a:lnTo>
                            <a:pt x="1022" y="1320"/>
                          </a:lnTo>
                          <a:lnTo>
                            <a:pt x="3138" y="1320"/>
                          </a:lnTo>
                          <a:lnTo>
                            <a:pt x="3143" y="1351"/>
                          </a:lnTo>
                          <a:lnTo>
                            <a:pt x="3146" y="1383"/>
                          </a:lnTo>
                          <a:lnTo>
                            <a:pt x="3150" y="1414"/>
                          </a:lnTo>
                          <a:lnTo>
                            <a:pt x="3152" y="1445"/>
                          </a:lnTo>
                          <a:lnTo>
                            <a:pt x="3154" y="1476"/>
                          </a:lnTo>
                          <a:lnTo>
                            <a:pt x="3156" y="1508"/>
                          </a:lnTo>
                          <a:lnTo>
                            <a:pt x="3157" y="1539"/>
                          </a:lnTo>
                          <a:lnTo>
                            <a:pt x="3157" y="1570"/>
                          </a:lnTo>
                          <a:lnTo>
                            <a:pt x="3155" y="1651"/>
                          </a:lnTo>
                          <a:lnTo>
                            <a:pt x="3149" y="1731"/>
                          </a:lnTo>
                          <a:lnTo>
                            <a:pt x="3139" y="1811"/>
                          </a:lnTo>
                          <a:lnTo>
                            <a:pt x="3125" y="1888"/>
                          </a:lnTo>
                          <a:lnTo>
                            <a:pt x="3107" y="1965"/>
                          </a:lnTo>
                          <a:lnTo>
                            <a:pt x="3086" y="2039"/>
                          </a:lnTo>
                          <a:lnTo>
                            <a:pt x="3061" y="2113"/>
                          </a:lnTo>
                          <a:lnTo>
                            <a:pt x="3033" y="2184"/>
                          </a:lnTo>
                          <a:lnTo>
                            <a:pt x="3002" y="2254"/>
                          </a:lnTo>
                          <a:lnTo>
                            <a:pt x="2967" y="2322"/>
                          </a:lnTo>
                          <a:lnTo>
                            <a:pt x="2929" y="2388"/>
                          </a:lnTo>
                          <a:lnTo>
                            <a:pt x="2888" y="2452"/>
                          </a:lnTo>
                          <a:lnTo>
                            <a:pt x="2844" y="2513"/>
                          </a:lnTo>
                          <a:lnTo>
                            <a:pt x="2797" y="2573"/>
                          </a:lnTo>
                          <a:lnTo>
                            <a:pt x="2747" y="2631"/>
                          </a:lnTo>
                          <a:lnTo>
                            <a:pt x="2695" y="2686"/>
                          </a:lnTo>
                          <a:lnTo>
                            <a:pt x="2640" y="2738"/>
                          </a:lnTo>
                          <a:lnTo>
                            <a:pt x="2583" y="2787"/>
                          </a:lnTo>
                          <a:lnTo>
                            <a:pt x="2524" y="2833"/>
                          </a:lnTo>
                          <a:lnTo>
                            <a:pt x="2461" y="2877"/>
                          </a:lnTo>
                          <a:lnTo>
                            <a:pt x="2398" y="2919"/>
                          </a:lnTo>
                          <a:lnTo>
                            <a:pt x="2331" y="2957"/>
                          </a:lnTo>
                          <a:lnTo>
                            <a:pt x="2264" y="2991"/>
                          </a:lnTo>
                          <a:lnTo>
                            <a:pt x="2194" y="3023"/>
                          </a:lnTo>
                          <a:lnTo>
                            <a:pt x="2123" y="3051"/>
                          </a:lnTo>
                          <a:lnTo>
                            <a:pt x="2049" y="3076"/>
                          </a:lnTo>
                          <a:lnTo>
                            <a:pt x="1974" y="3097"/>
                          </a:lnTo>
                          <a:lnTo>
                            <a:pt x="1899" y="3115"/>
                          </a:lnTo>
                          <a:lnTo>
                            <a:pt x="1821" y="3128"/>
                          </a:lnTo>
                          <a:lnTo>
                            <a:pt x="1742" y="3138"/>
                          </a:lnTo>
                          <a:lnTo>
                            <a:pt x="1662" y="3144"/>
                          </a:lnTo>
                          <a:lnTo>
                            <a:pt x="1582" y="3146"/>
                          </a:lnTo>
                          <a:lnTo>
                            <a:pt x="1500" y="3144"/>
                          </a:lnTo>
                          <a:lnTo>
                            <a:pt x="1420" y="3138"/>
                          </a:lnTo>
                          <a:lnTo>
                            <a:pt x="1340" y="3128"/>
                          </a:lnTo>
                          <a:lnTo>
                            <a:pt x="1262" y="3115"/>
                          </a:lnTo>
                          <a:lnTo>
                            <a:pt x="1186" y="3096"/>
                          </a:lnTo>
                          <a:lnTo>
                            <a:pt x="1111" y="3075"/>
                          </a:lnTo>
                          <a:lnTo>
                            <a:pt x="1037" y="3051"/>
                          </a:lnTo>
                          <a:lnTo>
                            <a:pt x="966" y="3022"/>
                          </a:lnTo>
                          <a:lnTo>
                            <a:pt x="895" y="2990"/>
                          </a:lnTo>
                          <a:lnTo>
                            <a:pt x="827" y="2955"/>
                          </a:lnTo>
                          <a:lnTo>
                            <a:pt x="761" y="2917"/>
                          </a:lnTo>
                          <a:lnTo>
                            <a:pt x="697" y="2876"/>
                          </a:lnTo>
                          <a:lnTo>
                            <a:pt x="634" y="2831"/>
                          </a:lnTo>
                          <a:lnTo>
                            <a:pt x="575" y="2784"/>
                          </a:lnTo>
                          <a:lnTo>
                            <a:pt x="518" y="2736"/>
                          </a:lnTo>
                          <a:lnTo>
                            <a:pt x="462" y="2683"/>
                          </a:lnTo>
                          <a:lnTo>
                            <a:pt x="410" y="2627"/>
                          </a:lnTo>
                          <a:lnTo>
                            <a:pt x="360" y="2570"/>
                          </a:lnTo>
                          <a:lnTo>
                            <a:pt x="314" y="2511"/>
                          </a:lnTo>
                          <a:lnTo>
                            <a:pt x="269" y="2449"/>
                          </a:lnTo>
                          <a:lnTo>
                            <a:pt x="228" y="2385"/>
                          </a:lnTo>
                          <a:lnTo>
                            <a:pt x="190" y="2320"/>
                          </a:lnTo>
                          <a:lnTo>
                            <a:pt x="156" y="2251"/>
                          </a:lnTo>
                          <a:lnTo>
                            <a:pt x="124" y="2181"/>
                          </a:lnTo>
                          <a:lnTo>
                            <a:pt x="95" y="2110"/>
                          </a:lnTo>
                          <a:lnTo>
                            <a:pt x="71" y="2037"/>
                          </a:lnTo>
                          <a:lnTo>
                            <a:pt x="49" y="1962"/>
                          </a:lnTo>
                          <a:lnTo>
                            <a:pt x="32" y="1886"/>
                          </a:lnTo>
                          <a:lnTo>
                            <a:pt x="17" y="1809"/>
                          </a:lnTo>
                          <a:lnTo>
                            <a:pt x="8" y="1730"/>
                          </a:lnTo>
                          <a:lnTo>
                            <a:pt x="2" y="1651"/>
                          </a:lnTo>
                          <a:lnTo>
                            <a:pt x="0" y="1570"/>
                          </a:lnTo>
                          <a:lnTo>
                            <a:pt x="2" y="1490"/>
                          </a:lnTo>
                          <a:lnTo>
                            <a:pt x="8" y="1410"/>
                          </a:lnTo>
                          <a:lnTo>
                            <a:pt x="17" y="1332"/>
                          </a:lnTo>
                          <a:lnTo>
                            <a:pt x="32" y="1254"/>
                          </a:lnTo>
                          <a:lnTo>
                            <a:pt x="49" y="1179"/>
                          </a:lnTo>
                          <a:lnTo>
                            <a:pt x="71" y="1104"/>
                          </a:lnTo>
                          <a:lnTo>
                            <a:pt x="95" y="1031"/>
                          </a:lnTo>
                          <a:lnTo>
                            <a:pt x="124" y="959"/>
                          </a:lnTo>
                          <a:lnTo>
                            <a:pt x="156" y="890"/>
                          </a:lnTo>
                          <a:lnTo>
                            <a:pt x="190" y="823"/>
                          </a:lnTo>
                          <a:lnTo>
                            <a:pt x="228" y="757"/>
                          </a:lnTo>
                          <a:lnTo>
                            <a:pt x="269" y="693"/>
                          </a:lnTo>
                          <a:lnTo>
                            <a:pt x="314" y="631"/>
                          </a:lnTo>
                          <a:lnTo>
                            <a:pt x="360" y="572"/>
                          </a:lnTo>
                          <a:lnTo>
                            <a:pt x="410" y="515"/>
                          </a:lnTo>
                          <a:lnTo>
                            <a:pt x="462" y="461"/>
                          </a:lnTo>
                          <a:lnTo>
                            <a:pt x="518" y="409"/>
                          </a:lnTo>
                          <a:lnTo>
                            <a:pt x="575" y="359"/>
                          </a:lnTo>
                          <a:lnTo>
                            <a:pt x="634" y="312"/>
                          </a:lnTo>
                          <a:lnTo>
                            <a:pt x="697" y="268"/>
                          </a:lnTo>
                          <a:lnTo>
                            <a:pt x="761" y="227"/>
                          </a:lnTo>
                          <a:lnTo>
                            <a:pt x="827" y="190"/>
                          </a:lnTo>
                          <a:lnTo>
                            <a:pt x="895" y="155"/>
                          </a:lnTo>
                          <a:lnTo>
                            <a:pt x="966" y="123"/>
                          </a:lnTo>
                          <a:lnTo>
                            <a:pt x="1037" y="95"/>
                          </a:lnTo>
                          <a:lnTo>
                            <a:pt x="1111" y="70"/>
                          </a:lnTo>
                          <a:lnTo>
                            <a:pt x="1186" y="49"/>
                          </a:lnTo>
                          <a:lnTo>
                            <a:pt x="1262" y="32"/>
                          </a:lnTo>
                          <a:lnTo>
                            <a:pt x="1340" y="18"/>
                          </a:lnTo>
                          <a:lnTo>
                            <a:pt x="1420" y="8"/>
                          </a:lnTo>
                          <a:lnTo>
                            <a:pt x="1500" y="2"/>
                          </a:lnTo>
                          <a:lnTo>
                            <a:pt x="1582" y="0"/>
                          </a:lnTo>
                          <a:lnTo>
                            <a:pt x="1641" y="1"/>
                          </a:lnTo>
                          <a:lnTo>
                            <a:pt x="1700" y="4"/>
                          </a:lnTo>
                          <a:lnTo>
                            <a:pt x="1759" y="9"/>
                          </a:lnTo>
                          <a:lnTo>
                            <a:pt x="1816" y="17"/>
                          </a:lnTo>
                          <a:lnTo>
                            <a:pt x="1873" y="28"/>
                          </a:lnTo>
                          <a:lnTo>
                            <a:pt x="1930" y="39"/>
                          </a:lnTo>
                          <a:lnTo>
                            <a:pt x="1986" y="53"/>
                          </a:lnTo>
                          <a:lnTo>
                            <a:pt x="2041" y="68"/>
                          </a:lnTo>
                          <a:lnTo>
                            <a:pt x="2095" y="87"/>
                          </a:lnTo>
                          <a:lnTo>
                            <a:pt x="2148" y="106"/>
                          </a:lnTo>
                          <a:lnTo>
                            <a:pt x="2202" y="127"/>
                          </a:lnTo>
                          <a:lnTo>
                            <a:pt x="2253" y="151"/>
                          </a:lnTo>
                          <a:lnTo>
                            <a:pt x="2304" y="176"/>
                          </a:lnTo>
                          <a:lnTo>
                            <a:pt x="2353" y="203"/>
                          </a:lnTo>
                          <a:lnTo>
                            <a:pt x="2401" y="231"/>
                          </a:lnTo>
                          <a:lnTo>
                            <a:pt x="2449" y="262"/>
                          </a:lnTo>
                          <a:lnTo>
                            <a:pt x="2495" y="294"/>
                          </a:lnTo>
                          <a:lnTo>
                            <a:pt x="2540" y="327"/>
                          </a:lnTo>
                          <a:lnTo>
                            <a:pt x="2584" y="362"/>
                          </a:lnTo>
                          <a:lnTo>
                            <a:pt x="2627" y="399"/>
                          </a:lnTo>
                          <a:lnTo>
                            <a:pt x="2668" y="436"/>
                          </a:lnTo>
                          <a:lnTo>
                            <a:pt x="2708" y="476"/>
                          </a:lnTo>
                          <a:lnTo>
                            <a:pt x="2747" y="517"/>
                          </a:lnTo>
                          <a:lnTo>
                            <a:pt x="2784" y="560"/>
                          </a:lnTo>
                          <a:lnTo>
                            <a:pt x="2819" y="603"/>
                          </a:lnTo>
                          <a:lnTo>
                            <a:pt x="2853" y="647"/>
                          </a:lnTo>
                          <a:lnTo>
                            <a:pt x="2885" y="694"/>
                          </a:lnTo>
                          <a:lnTo>
                            <a:pt x="2917" y="741"/>
                          </a:lnTo>
                          <a:lnTo>
                            <a:pt x="2945" y="790"/>
                          </a:lnTo>
                          <a:lnTo>
                            <a:pt x="2973" y="839"/>
                          </a:lnTo>
                          <a:lnTo>
                            <a:pt x="2998" y="890"/>
                          </a:lnTo>
                          <a:lnTo>
                            <a:pt x="3022" y="942"/>
                          </a:lnTo>
                          <a:close/>
                        </a:path>
                      </a:pathLst>
                    </a:custGeom>
                    <a:solidFill>
                      <a:srgbClr val="274084"/>
                    </a:solidFill>
                    <a:ln w="9525">
                      <a:noFill/>
                      <a:round/>
                      <a:headEnd/>
                      <a:tailEnd/>
                    </a:ln>
                  </p:spPr>
                  <p:txBody>
                    <a:bodyPr/>
                    <a:lstStyle/>
                    <a:p>
                      <a:endParaRPr lang="cs-CZ"/>
                    </a:p>
                  </p:txBody>
                </p:sp>
                <p:sp>
                  <p:nvSpPr>
                    <p:cNvPr id="24" name="Freeform 75"/>
                    <p:cNvSpPr>
                      <a:spLocks noChangeAspect="1" noEditPoints="1"/>
                    </p:cNvSpPr>
                    <p:nvPr/>
                  </p:nvSpPr>
                  <p:spPr bwMode="auto">
                    <a:xfrm>
                      <a:off x="1512" y="1944"/>
                      <a:ext cx="1056" cy="1051"/>
                    </a:xfrm>
                    <a:custGeom>
                      <a:avLst/>
                      <a:gdLst>
                        <a:gd name="T0" fmla="*/ 0 w 11610"/>
                        <a:gd name="T1" fmla="*/ 0 h 11569"/>
                        <a:gd name="T2" fmla="*/ 0 w 11610"/>
                        <a:gd name="T3" fmla="*/ 0 h 11569"/>
                        <a:gd name="T4" fmla="*/ 0 w 11610"/>
                        <a:gd name="T5" fmla="*/ 0 h 11569"/>
                        <a:gd name="T6" fmla="*/ 0 w 11610"/>
                        <a:gd name="T7" fmla="*/ 0 h 11569"/>
                        <a:gd name="T8" fmla="*/ 0 w 11610"/>
                        <a:gd name="T9" fmla="*/ 0 h 11569"/>
                        <a:gd name="T10" fmla="*/ 0 w 11610"/>
                        <a:gd name="T11" fmla="*/ 0 h 11569"/>
                        <a:gd name="T12" fmla="*/ 0 w 11610"/>
                        <a:gd name="T13" fmla="*/ 0 h 11569"/>
                        <a:gd name="T14" fmla="*/ 0 w 11610"/>
                        <a:gd name="T15" fmla="*/ 0 h 11569"/>
                        <a:gd name="T16" fmla="*/ 0 w 11610"/>
                        <a:gd name="T17" fmla="*/ 0 h 11569"/>
                        <a:gd name="T18" fmla="*/ 0 w 11610"/>
                        <a:gd name="T19" fmla="*/ 0 h 11569"/>
                        <a:gd name="T20" fmla="*/ 0 w 11610"/>
                        <a:gd name="T21" fmla="*/ 0 h 11569"/>
                        <a:gd name="T22" fmla="*/ 0 w 11610"/>
                        <a:gd name="T23" fmla="*/ 0 h 11569"/>
                        <a:gd name="T24" fmla="*/ 0 w 11610"/>
                        <a:gd name="T25" fmla="*/ 0 h 11569"/>
                        <a:gd name="T26" fmla="*/ 0 w 11610"/>
                        <a:gd name="T27" fmla="*/ 0 h 11569"/>
                        <a:gd name="T28" fmla="*/ 0 w 11610"/>
                        <a:gd name="T29" fmla="*/ 0 h 11569"/>
                        <a:gd name="T30" fmla="*/ 0 w 11610"/>
                        <a:gd name="T31" fmla="*/ 0 h 11569"/>
                        <a:gd name="T32" fmla="*/ 0 w 11610"/>
                        <a:gd name="T33" fmla="*/ 0 h 11569"/>
                        <a:gd name="T34" fmla="*/ 0 w 11610"/>
                        <a:gd name="T35" fmla="*/ 0 h 11569"/>
                        <a:gd name="T36" fmla="*/ 0 w 11610"/>
                        <a:gd name="T37" fmla="*/ 0 h 11569"/>
                        <a:gd name="T38" fmla="*/ 0 w 11610"/>
                        <a:gd name="T39" fmla="*/ 0 h 11569"/>
                        <a:gd name="T40" fmla="*/ 0 w 11610"/>
                        <a:gd name="T41" fmla="*/ 0 h 11569"/>
                        <a:gd name="T42" fmla="*/ 0 w 11610"/>
                        <a:gd name="T43" fmla="*/ 0 h 11569"/>
                        <a:gd name="T44" fmla="*/ 0 w 11610"/>
                        <a:gd name="T45" fmla="*/ 0 h 11569"/>
                        <a:gd name="T46" fmla="*/ 0 w 11610"/>
                        <a:gd name="T47" fmla="*/ 0 h 11569"/>
                        <a:gd name="T48" fmla="*/ 0 w 11610"/>
                        <a:gd name="T49" fmla="*/ 0 h 11569"/>
                        <a:gd name="T50" fmla="*/ 0 w 11610"/>
                        <a:gd name="T51" fmla="*/ 0 h 11569"/>
                        <a:gd name="T52" fmla="*/ 0 w 11610"/>
                        <a:gd name="T53" fmla="*/ 0 h 11569"/>
                        <a:gd name="T54" fmla="*/ 0 w 11610"/>
                        <a:gd name="T55" fmla="*/ 0 h 11569"/>
                        <a:gd name="T56" fmla="*/ 0 w 11610"/>
                        <a:gd name="T57" fmla="*/ 0 h 11569"/>
                        <a:gd name="T58" fmla="*/ 0 w 11610"/>
                        <a:gd name="T59" fmla="*/ 0 h 11569"/>
                        <a:gd name="T60" fmla="*/ 0 w 11610"/>
                        <a:gd name="T61" fmla="*/ 0 h 11569"/>
                        <a:gd name="T62" fmla="*/ 0 w 11610"/>
                        <a:gd name="T63" fmla="*/ 0 h 11569"/>
                        <a:gd name="T64" fmla="*/ 0 w 11610"/>
                        <a:gd name="T65" fmla="*/ 0 h 11569"/>
                        <a:gd name="T66" fmla="*/ 0 w 11610"/>
                        <a:gd name="T67" fmla="*/ 0 h 11569"/>
                        <a:gd name="T68" fmla="*/ 0 w 11610"/>
                        <a:gd name="T69" fmla="*/ 0 h 11569"/>
                        <a:gd name="T70" fmla="*/ 0 w 11610"/>
                        <a:gd name="T71" fmla="*/ 0 h 11569"/>
                        <a:gd name="T72" fmla="*/ 0 w 11610"/>
                        <a:gd name="T73" fmla="*/ 0 h 11569"/>
                        <a:gd name="T74" fmla="*/ 0 w 11610"/>
                        <a:gd name="T75" fmla="*/ 0 h 11569"/>
                        <a:gd name="T76" fmla="*/ 0 w 11610"/>
                        <a:gd name="T77" fmla="*/ 0 h 11569"/>
                        <a:gd name="T78" fmla="*/ 0 w 11610"/>
                        <a:gd name="T79" fmla="*/ 0 h 11569"/>
                        <a:gd name="T80" fmla="*/ 0 w 11610"/>
                        <a:gd name="T81" fmla="*/ 0 h 11569"/>
                        <a:gd name="T82" fmla="*/ 0 w 11610"/>
                        <a:gd name="T83" fmla="*/ 0 h 11569"/>
                        <a:gd name="T84" fmla="*/ 0 w 11610"/>
                        <a:gd name="T85" fmla="*/ 0 h 11569"/>
                        <a:gd name="T86" fmla="*/ 0 w 11610"/>
                        <a:gd name="T87" fmla="*/ 0 h 11569"/>
                        <a:gd name="T88" fmla="*/ 0 w 11610"/>
                        <a:gd name="T89" fmla="*/ 0 h 11569"/>
                        <a:gd name="T90" fmla="*/ 0 w 11610"/>
                        <a:gd name="T91" fmla="*/ 0 h 11569"/>
                        <a:gd name="T92" fmla="*/ 0 w 11610"/>
                        <a:gd name="T93" fmla="*/ 0 h 11569"/>
                        <a:gd name="T94" fmla="*/ 0 w 11610"/>
                        <a:gd name="T95" fmla="*/ 0 h 11569"/>
                        <a:gd name="T96" fmla="*/ 0 w 11610"/>
                        <a:gd name="T97" fmla="*/ 0 h 11569"/>
                        <a:gd name="T98" fmla="*/ 0 w 11610"/>
                        <a:gd name="T99" fmla="*/ 0 h 11569"/>
                        <a:gd name="T100" fmla="*/ 0 w 11610"/>
                        <a:gd name="T101" fmla="*/ 0 h 11569"/>
                        <a:gd name="T102" fmla="*/ 0 w 11610"/>
                        <a:gd name="T103" fmla="*/ 0 h 11569"/>
                        <a:gd name="T104" fmla="*/ 0 w 11610"/>
                        <a:gd name="T105" fmla="*/ 0 h 1156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1610"/>
                        <a:gd name="T160" fmla="*/ 0 h 11569"/>
                        <a:gd name="T161" fmla="*/ 11610 w 11610"/>
                        <a:gd name="T162" fmla="*/ 11569 h 1156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1610" h="11569">
                          <a:moveTo>
                            <a:pt x="5809" y="0"/>
                          </a:moveTo>
                          <a:lnTo>
                            <a:pt x="6107" y="7"/>
                          </a:lnTo>
                          <a:lnTo>
                            <a:pt x="6400" y="29"/>
                          </a:lnTo>
                          <a:lnTo>
                            <a:pt x="6690" y="67"/>
                          </a:lnTo>
                          <a:lnTo>
                            <a:pt x="6975" y="118"/>
                          </a:lnTo>
                          <a:lnTo>
                            <a:pt x="7255" y="182"/>
                          </a:lnTo>
                          <a:lnTo>
                            <a:pt x="7530" y="261"/>
                          </a:lnTo>
                          <a:lnTo>
                            <a:pt x="7799" y="351"/>
                          </a:lnTo>
                          <a:lnTo>
                            <a:pt x="8063" y="455"/>
                          </a:lnTo>
                          <a:lnTo>
                            <a:pt x="8320" y="571"/>
                          </a:lnTo>
                          <a:lnTo>
                            <a:pt x="8569" y="699"/>
                          </a:lnTo>
                          <a:lnTo>
                            <a:pt x="8812" y="839"/>
                          </a:lnTo>
                          <a:lnTo>
                            <a:pt x="9047" y="989"/>
                          </a:lnTo>
                          <a:lnTo>
                            <a:pt x="9275" y="1151"/>
                          </a:lnTo>
                          <a:lnTo>
                            <a:pt x="9494" y="1323"/>
                          </a:lnTo>
                          <a:lnTo>
                            <a:pt x="9705" y="1504"/>
                          </a:lnTo>
                          <a:lnTo>
                            <a:pt x="9906" y="1696"/>
                          </a:lnTo>
                          <a:lnTo>
                            <a:pt x="10099" y="1897"/>
                          </a:lnTo>
                          <a:lnTo>
                            <a:pt x="10282" y="2107"/>
                          </a:lnTo>
                          <a:lnTo>
                            <a:pt x="10454" y="2326"/>
                          </a:lnTo>
                          <a:lnTo>
                            <a:pt x="10616" y="2552"/>
                          </a:lnTo>
                          <a:lnTo>
                            <a:pt x="10768" y="2787"/>
                          </a:lnTo>
                          <a:lnTo>
                            <a:pt x="10908" y="3030"/>
                          </a:lnTo>
                          <a:lnTo>
                            <a:pt x="11036" y="3278"/>
                          </a:lnTo>
                          <a:lnTo>
                            <a:pt x="11152" y="3534"/>
                          </a:lnTo>
                          <a:lnTo>
                            <a:pt x="11257" y="3797"/>
                          </a:lnTo>
                          <a:lnTo>
                            <a:pt x="11348" y="4066"/>
                          </a:lnTo>
                          <a:lnTo>
                            <a:pt x="11426" y="4340"/>
                          </a:lnTo>
                          <a:lnTo>
                            <a:pt x="11491" y="4619"/>
                          </a:lnTo>
                          <a:lnTo>
                            <a:pt x="11542" y="4903"/>
                          </a:lnTo>
                          <a:lnTo>
                            <a:pt x="11580" y="5192"/>
                          </a:lnTo>
                          <a:lnTo>
                            <a:pt x="11602" y="5485"/>
                          </a:lnTo>
                          <a:lnTo>
                            <a:pt x="11610" y="5781"/>
                          </a:lnTo>
                          <a:lnTo>
                            <a:pt x="11602" y="6079"/>
                          </a:lnTo>
                          <a:lnTo>
                            <a:pt x="11580" y="6373"/>
                          </a:lnTo>
                          <a:lnTo>
                            <a:pt x="11542" y="6662"/>
                          </a:lnTo>
                          <a:lnTo>
                            <a:pt x="11491" y="6947"/>
                          </a:lnTo>
                          <a:lnTo>
                            <a:pt x="11426" y="7226"/>
                          </a:lnTo>
                          <a:lnTo>
                            <a:pt x="11348" y="7500"/>
                          </a:lnTo>
                          <a:lnTo>
                            <a:pt x="11257" y="7770"/>
                          </a:lnTo>
                          <a:lnTo>
                            <a:pt x="11152" y="8033"/>
                          </a:lnTo>
                          <a:lnTo>
                            <a:pt x="11036" y="8289"/>
                          </a:lnTo>
                          <a:lnTo>
                            <a:pt x="10908" y="8538"/>
                          </a:lnTo>
                          <a:lnTo>
                            <a:pt x="10768" y="8780"/>
                          </a:lnTo>
                          <a:lnTo>
                            <a:pt x="10616" y="9015"/>
                          </a:lnTo>
                          <a:lnTo>
                            <a:pt x="10454" y="9242"/>
                          </a:lnTo>
                          <a:lnTo>
                            <a:pt x="10282" y="9461"/>
                          </a:lnTo>
                          <a:lnTo>
                            <a:pt x="10099" y="9671"/>
                          </a:lnTo>
                          <a:lnTo>
                            <a:pt x="9906" y="9872"/>
                          </a:lnTo>
                          <a:lnTo>
                            <a:pt x="9705" y="10064"/>
                          </a:lnTo>
                          <a:lnTo>
                            <a:pt x="9494" y="10246"/>
                          </a:lnTo>
                          <a:lnTo>
                            <a:pt x="9275" y="10418"/>
                          </a:lnTo>
                          <a:lnTo>
                            <a:pt x="9047" y="10580"/>
                          </a:lnTo>
                          <a:lnTo>
                            <a:pt x="8812" y="10730"/>
                          </a:lnTo>
                          <a:lnTo>
                            <a:pt x="8569" y="10870"/>
                          </a:lnTo>
                          <a:lnTo>
                            <a:pt x="8320" y="10998"/>
                          </a:lnTo>
                          <a:lnTo>
                            <a:pt x="8063" y="11114"/>
                          </a:lnTo>
                          <a:lnTo>
                            <a:pt x="7799" y="11218"/>
                          </a:lnTo>
                          <a:lnTo>
                            <a:pt x="7530" y="11308"/>
                          </a:lnTo>
                          <a:lnTo>
                            <a:pt x="7255" y="11387"/>
                          </a:lnTo>
                          <a:lnTo>
                            <a:pt x="6975" y="11451"/>
                          </a:lnTo>
                          <a:lnTo>
                            <a:pt x="6690" y="11503"/>
                          </a:lnTo>
                          <a:lnTo>
                            <a:pt x="6400" y="11540"/>
                          </a:lnTo>
                          <a:lnTo>
                            <a:pt x="6107" y="11562"/>
                          </a:lnTo>
                          <a:lnTo>
                            <a:pt x="5809" y="11569"/>
                          </a:lnTo>
                          <a:lnTo>
                            <a:pt x="5510" y="11562"/>
                          </a:lnTo>
                          <a:lnTo>
                            <a:pt x="5217" y="11540"/>
                          </a:lnTo>
                          <a:lnTo>
                            <a:pt x="4926" y="11503"/>
                          </a:lnTo>
                          <a:lnTo>
                            <a:pt x="4641" y="11451"/>
                          </a:lnTo>
                          <a:lnTo>
                            <a:pt x="4360" y="11387"/>
                          </a:lnTo>
                          <a:lnTo>
                            <a:pt x="4084" y="11308"/>
                          </a:lnTo>
                          <a:lnTo>
                            <a:pt x="3815" y="11218"/>
                          </a:lnTo>
                          <a:lnTo>
                            <a:pt x="3551" y="11114"/>
                          </a:lnTo>
                          <a:lnTo>
                            <a:pt x="3294" y="10998"/>
                          </a:lnTo>
                          <a:lnTo>
                            <a:pt x="3044" y="10870"/>
                          </a:lnTo>
                          <a:lnTo>
                            <a:pt x="2800" y="10730"/>
                          </a:lnTo>
                          <a:lnTo>
                            <a:pt x="2564" y="10580"/>
                          </a:lnTo>
                          <a:lnTo>
                            <a:pt x="2337" y="10418"/>
                          </a:lnTo>
                          <a:lnTo>
                            <a:pt x="2117" y="10246"/>
                          </a:lnTo>
                          <a:lnTo>
                            <a:pt x="1906" y="10064"/>
                          </a:lnTo>
                          <a:lnTo>
                            <a:pt x="1705" y="9872"/>
                          </a:lnTo>
                          <a:lnTo>
                            <a:pt x="1511" y="9671"/>
                          </a:lnTo>
                          <a:lnTo>
                            <a:pt x="1329" y="9461"/>
                          </a:lnTo>
                          <a:lnTo>
                            <a:pt x="1156" y="9242"/>
                          </a:lnTo>
                          <a:lnTo>
                            <a:pt x="995" y="9015"/>
                          </a:lnTo>
                          <a:lnTo>
                            <a:pt x="843" y="8780"/>
                          </a:lnTo>
                          <a:lnTo>
                            <a:pt x="703" y="8538"/>
                          </a:lnTo>
                          <a:lnTo>
                            <a:pt x="574" y="8289"/>
                          </a:lnTo>
                          <a:lnTo>
                            <a:pt x="458" y="8033"/>
                          </a:lnTo>
                          <a:lnTo>
                            <a:pt x="353" y="7770"/>
                          </a:lnTo>
                          <a:lnTo>
                            <a:pt x="262" y="7500"/>
                          </a:lnTo>
                          <a:lnTo>
                            <a:pt x="184" y="7226"/>
                          </a:lnTo>
                          <a:lnTo>
                            <a:pt x="119" y="6947"/>
                          </a:lnTo>
                          <a:lnTo>
                            <a:pt x="68" y="6662"/>
                          </a:lnTo>
                          <a:lnTo>
                            <a:pt x="30" y="6373"/>
                          </a:lnTo>
                          <a:lnTo>
                            <a:pt x="8" y="6079"/>
                          </a:lnTo>
                          <a:lnTo>
                            <a:pt x="0" y="5781"/>
                          </a:lnTo>
                          <a:lnTo>
                            <a:pt x="8" y="5485"/>
                          </a:lnTo>
                          <a:lnTo>
                            <a:pt x="30" y="5192"/>
                          </a:lnTo>
                          <a:lnTo>
                            <a:pt x="68" y="4903"/>
                          </a:lnTo>
                          <a:lnTo>
                            <a:pt x="119" y="4619"/>
                          </a:lnTo>
                          <a:lnTo>
                            <a:pt x="184" y="4340"/>
                          </a:lnTo>
                          <a:lnTo>
                            <a:pt x="262" y="4066"/>
                          </a:lnTo>
                          <a:lnTo>
                            <a:pt x="353" y="3797"/>
                          </a:lnTo>
                          <a:lnTo>
                            <a:pt x="458" y="3534"/>
                          </a:lnTo>
                          <a:lnTo>
                            <a:pt x="574" y="3278"/>
                          </a:lnTo>
                          <a:lnTo>
                            <a:pt x="703" y="3030"/>
                          </a:lnTo>
                          <a:lnTo>
                            <a:pt x="843" y="2787"/>
                          </a:lnTo>
                          <a:lnTo>
                            <a:pt x="995" y="2552"/>
                          </a:lnTo>
                          <a:lnTo>
                            <a:pt x="1156" y="2326"/>
                          </a:lnTo>
                          <a:lnTo>
                            <a:pt x="1329" y="2107"/>
                          </a:lnTo>
                          <a:lnTo>
                            <a:pt x="1511" y="1897"/>
                          </a:lnTo>
                          <a:lnTo>
                            <a:pt x="1705" y="1696"/>
                          </a:lnTo>
                          <a:lnTo>
                            <a:pt x="1906" y="1504"/>
                          </a:lnTo>
                          <a:lnTo>
                            <a:pt x="2117" y="1323"/>
                          </a:lnTo>
                          <a:lnTo>
                            <a:pt x="2337" y="1151"/>
                          </a:lnTo>
                          <a:lnTo>
                            <a:pt x="2564" y="989"/>
                          </a:lnTo>
                          <a:lnTo>
                            <a:pt x="2800" y="839"/>
                          </a:lnTo>
                          <a:lnTo>
                            <a:pt x="3044" y="699"/>
                          </a:lnTo>
                          <a:lnTo>
                            <a:pt x="3294" y="571"/>
                          </a:lnTo>
                          <a:lnTo>
                            <a:pt x="3551" y="455"/>
                          </a:lnTo>
                          <a:lnTo>
                            <a:pt x="3815" y="351"/>
                          </a:lnTo>
                          <a:lnTo>
                            <a:pt x="4084" y="261"/>
                          </a:lnTo>
                          <a:lnTo>
                            <a:pt x="4360" y="182"/>
                          </a:lnTo>
                          <a:lnTo>
                            <a:pt x="4641" y="118"/>
                          </a:lnTo>
                          <a:lnTo>
                            <a:pt x="4926" y="67"/>
                          </a:lnTo>
                          <a:lnTo>
                            <a:pt x="5217" y="29"/>
                          </a:lnTo>
                          <a:lnTo>
                            <a:pt x="5510" y="7"/>
                          </a:lnTo>
                          <a:lnTo>
                            <a:pt x="5809" y="0"/>
                          </a:lnTo>
                          <a:close/>
                          <a:moveTo>
                            <a:pt x="4382" y="1456"/>
                          </a:moveTo>
                          <a:lnTo>
                            <a:pt x="4382" y="4327"/>
                          </a:lnTo>
                          <a:lnTo>
                            <a:pt x="1489" y="4328"/>
                          </a:lnTo>
                          <a:lnTo>
                            <a:pt x="1461" y="4413"/>
                          </a:lnTo>
                          <a:lnTo>
                            <a:pt x="1436" y="4500"/>
                          </a:lnTo>
                          <a:lnTo>
                            <a:pt x="1411" y="4587"/>
                          </a:lnTo>
                          <a:lnTo>
                            <a:pt x="1389" y="4673"/>
                          </a:lnTo>
                          <a:lnTo>
                            <a:pt x="1367" y="4761"/>
                          </a:lnTo>
                          <a:lnTo>
                            <a:pt x="1348" y="4850"/>
                          </a:lnTo>
                          <a:lnTo>
                            <a:pt x="1329" y="4938"/>
                          </a:lnTo>
                          <a:lnTo>
                            <a:pt x="1314" y="5027"/>
                          </a:lnTo>
                          <a:lnTo>
                            <a:pt x="1300" y="5117"/>
                          </a:lnTo>
                          <a:lnTo>
                            <a:pt x="1287" y="5207"/>
                          </a:lnTo>
                          <a:lnTo>
                            <a:pt x="1276" y="5298"/>
                          </a:lnTo>
                          <a:lnTo>
                            <a:pt x="1267" y="5389"/>
                          </a:lnTo>
                          <a:lnTo>
                            <a:pt x="1261" y="5481"/>
                          </a:lnTo>
                          <a:lnTo>
                            <a:pt x="1256" y="5573"/>
                          </a:lnTo>
                          <a:lnTo>
                            <a:pt x="1253" y="5666"/>
                          </a:lnTo>
                          <a:lnTo>
                            <a:pt x="1252" y="5760"/>
                          </a:lnTo>
                          <a:lnTo>
                            <a:pt x="1252" y="5807"/>
                          </a:lnTo>
                          <a:lnTo>
                            <a:pt x="1253" y="5854"/>
                          </a:lnTo>
                          <a:lnTo>
                            <a:pt x="1254" y="5901"/>
                          </a:lnTo>
                          <a:lnTo>
                            <a:pt x="1256" y="5948"/>
                          </a:lnTo>
                          <a:lnTo>
                            <a:pt x="1261" y="6040"/>
                          </a:lnTo>
                          <a:lnTo>
                            <a:pt x="1267" y="6133"/>
                          </a:lnTo>
                          <a:lnTo>
                            <a:pt x="1276" y="6225"/>
                          </a:lnTo>
                          <a:lnTo>
                            <a:pt x="1287" y="6317"/>
                          </a:lnTo>
                          <a:lnTo>
                            <a:pt x="1300" y="6406"/>
                          </a:lnTo>
                          <a:lnTo>
                            <a:pt x="1314" y="6497"/>
                          </a:lnTo>
                          <a:lnTo>
                            <a:pt x="1329" y="6586"/>
                          </a:lnTo>
                          <a:lnTo>
                            <a:pt x="1348" y="6676"/>
                          </a:lnTo>
                          <a:lnTo>
                            <a:pt x="1367" y="6763"/>
                          </a:lnTo>
                          <a:lnTo>
                            <a:pt x="1389" y="6851"/>
                          </a:lnTo>
                          <a:lnTo>
                            <a:pt x="1411" y="6939"/>
                          </a:lnTo>
                          <a:lnTo>
                            <a:pt x="1436" y="7025"/>
                          </a:lnTo>
                          <a:lnTo>
                            <a:pt x="1461" y="7111"/>
                          </a:lnTo>
                          <a:lnTo>
                            <a:pt x="1489" y="7197"/>
                          </a:lnTo>
                          <a:lnTo>
                            <a:pt x="4382" y="7198"/>
                          </a:lnTo>
                          <a:lnTo>
                            <a:pt x="4382" y="10101"/>
                          </a:lnTo>
                          <a:lnTo>
                            <a:pt x="4468" y="10131"/>
                          </a:lnTo>
                          <a:lnTo>
                            <a:pt x="4556" y="10157"/>
                          </a:lnTo>
                          <a:lnTo>
                            <a:pt x="4643" y="10183"/>
                          </a:lnTo>
                          <a:lnTo>
                            <a:pt x="4732" y="10206"/>
                          </a:lnTo>
                          <a:lnTo>
                            <a:pt x="4821" y="10229"/>
                          </a:lnTo>
                          <a:lnTo>
                            <a:pt x="4911" y="10248"/>
                          </a:lnTo>
                          <a:lnTo>
                            <a:pt x="5001" y="10266"/>
                          </a:lnTo>
                          <a:lnTo>
                            <a:pt x="5092" y="10283"/>
                          </a:lnTo>
                          <a:lnTo>
                            <a:pt x="5183" y="10298"/>
                          </a:lnTo>
                          <a:lnTo>
                            <a:pt x="5275" y="10310"/>
                          </a:lnTo>
                          <a:lnTo>
                            <a:pt x="5368" y="10322"/>
                          </a:lnTo>
                          <a:lnTo>
                            <a:pt x="5461" y="10330"/>
                          </a:lnTo>
                          <a:lnTo>
                            <a:pt x="5555" y="10337"/>
                          </a:lnTo>
                          <a:lnTo>
                            <a:pt x="5650" y="10342"/>
                          </a:lnTo>
                          <a:lnTo>
                            <a:pt x="5744" y="10345"/>
                          </a:lnTo>
                          <a:lnTo>
                            <a:pt x="5839" y="10346"/>
                          </a:lnTo>
                          <a:lnTo>
                            <a:pt x="5933" y="10345"/>
                          </a:lnTo>
                          <a:lnTo>
                            <a:pt x="6027" y="10342"/>
                          </a:lnTo>
                          <a:lnTo>
                            <a:pt x="6120" y="10337"/>
                          </a:lnTo>
                          <a:lnTo>
                            <a:pt x="6212" y="10330"/>
                          </a:lnTo>
                          <a:lnTo>
                            <a:pt x="6303" y="10322"/>
                          </a:lnTo>
                          <a:lnTo>
                            <a:pt x="6395" y="10310"/>
                          </a:lnTo>
                          <a:lnTo>
                            <a:pt x="6485" y="10298"/>
                          </a:lnTo>
                          <a:lnTo>
                            <a:pt x="6575" y="10283"/>
                          </a:lnTo>
                          <a:lnTo>
                            <a:pt x="6664" y="10266"/>
                          </a:lnTo>
                          <a:lnTo>
                            <a:pt x="6753" y="10248"/>
                          </a:lnTo>
                          <a:lnTo>
                            <a:pt x="6841" y="10229"/>
                          </a:lnTo>
                          <a:lnTo>
                            <a:pt x="6929" y="10206"/>
                          </a:lnTo>
                          <a:lnTo>
                            <a:pt x="7016" y="10183"/>
                          </a:lnTo>
                          <a:lnTo>
                            <a:pt x="7103" y="10157"/>
                          </a:lnTo>
                          <a:lnTo>
                            <a:pt x="7188" y="10131"/>
                          </a:lnTo>
                          <a:lnTo>
                            <a:pt x="7274" y="10101"/>
                          </a:lnTo>
                          <a:lnTo>
                            <a:pt x="7274" y="7198"/>
                          </a:lnTo>
                          <a:lnTo>
                            <a:pt x="10169" y="7197"/>
                          </a:lnTo>
                          <a:lnTo>
                            <a:pt x="10197" y="7112"/>
                          </a:lnTo>
                          <a:lnTo>
                            <a:pt x="10223" y="7026"/>
                          </a:lnTo>
                          <a:lnTo>
                            <a:pt x="10247" y="6941"/>
                          </a:lnTo>
                          <a:lnTo>
                            <a:pt x="10269" y="6854"/>
                          </a:lnTo>
                          <a:lnTo>
                            <a:pt x="10291" y="6766"/>
                          </a:lnTo>
                          <a:lnTo>
                            <a:pt x="10310" y="6678"/>
                          </a:lnTo>
                          <a:lnTo>
                            <a:pt x="10328" y="6589"/>
                          </a:lnTo>
                          <a:lnTo>
                            <a:pt x="10343" y="6499"/>
                          </a:lnTo>
                          <a:lnTo>
                            <a:pt x="10357" y="6408"/>
                          </a:lnTo>
                          <a:lnTo>
                            <a:pt x="10370" y="6318"/>
                          </a:lnTo>
                          <a:lnTo>
                            <a:pt x="10380" y="6226"/>
                          </a:lnTo>
                          <a:lnTo>
                            <a:pt x="10389" y="6134"/>
                          </a:lnTo>
                          <a:lnTo>
                            <a:pt x="10395" y="6041"/>
                          </a:lnTo>
                          <a:lnTo>
                            <a:pt x="10400" y="5948"/>
                          </a:lnTo>
                          <a:lnTo>
                            <a:pt x="10403" y="5854"/>
                          </a:lnTo>
                          <a:lnTo>
                            <a:pt x="10404" y="5760"/>
                          </a:lnTo>
                          <a:lnTo>
                            <a:pt x="10403" y="5666"/>
                          </a:lnTo>
                          <a:lnTo>
                            <a:pt x="10400" y="5573"/>
                          </a:lnTo>
                          <a:lnTo>
                            <a:pt x="10395" y="5481"/>
                          </a:lnTo>
                          <a:lnTo>
                            <a:pt x="10389" y="5389"/>
                          </a:lnTo>
                          <a:lnTo>
                            <a:pt x="10380" y="5298"/>
                          </a:lnTo>
                          <a:lnTo>
                            <a:pt x="10370" y="5207"/>
                          </a:lnTo>
                          <a:lnTo>
                            <a:pt x="10357" y="5117"/>
                          </a:lnTo>
                          <a:lnTo>
                            <a:pt x="10343" y="5027"/>
                          </a:lnTo>
                          <a:lnTo>
                            <a:pt x="10328" y="4938"/>
                          </a:lnTo>
                          <a:lnTo>
                            <a:pt x="10310" y="4850"/>
                          </a:lnTo>
                          <a:lnTo>
                            <a:pt x="10291" y="4761"/>
                          </a:lnTo>
                          <a:lnTo>
                            <a:pt x="10269" y="4673"/>
                          </a:lnTo>
                          <a:lnTo>
                            <a:pt x="10247" y="4587"/>
                          </a:lnTo>
                          <a:lnTo>
                            <a:pt x="10223" y="4500"/>
                          </a:lnTo>
                          <a:lnTo>
                            <a:pt x="10197" y="4413"/>
                          </a:lnTo>
                          <a:lnTo>
                            <a:pt x="10169" y="4328"/>
                          </a:lnTo>
                          <a:lnTo>
                            <a:pt x="7274" y="4327"/>
                          </a:lnTo>
                          <a:lnTo>
                            <a:pt x="7274" y="1456"/>
                          </a:lnTo>
                          <a:lnTo>
                            <a:pt x="7189" y="1429"/>
                          </a:lnTo>
                          <a:lnTo>
                            <a:pt x="7103" y="1403"/>
                          </a:lnTo>
                          <a:lnTo>
                            <a:pt x="7017" y="1379"/>
                          </a:lnTo>
                          <a:lnTo>
                            <a:pt x="6929" y="1357"/>
                          </a:lnTo>
                          <a:lnTo>
                            <a:pt x="6841" y="1336"/>
                          </a:lnTo>
                          <a:lnTo>
                            <a:pt x="6752" y="1317"/>
                          </a:lnTo>
                          <a:lnTo>
                            <a:pt x="6662" y="1299"/>
                          </a:lnTo>
                          <a:lnTo>
                            <a:pt x="6572" y="1283"/>
                          </a:lnTo>
                          <a:lnTo>
                            <a:pt x="6481" y="1270"/>
                          </a:lnTo>
                          <a:lnTo>
                            <a:pt x="6390" y="1258"/>
                          </a:lnTo>
                          <a:lnTo>
                            <a:pt x="6298" y="1247"/>
                          </a:lnTo>
                          <a:lnTo>
                            <a:pt x="6205" y="1238"/>
                          </a:lnTo>
                          <a:lnTo>
                            <a:pt x="6112" y="1232"/>
                          </a:lnTo>
                          <a:lnTo>
                            <a:pt x="6019" y="1227"/>
                          </a:lnTo>
                          <a:lnTo>
                            <a:pt x="5925" y="1224"/>
                          </a:lnTo>
                          <a:lnTo>
                            <a:pt x="5831" y="1223"/>
                          </a:lnTo>
                          <a:lnTo>
                            <a:pt x="5735" y="1224"/>
                          </a:lnTo>
                          <a:lnTo>
                            <a:pt x="5641" y="1227"/>
                          </a:lnTo>
                          <a:lnTo>
                            <a:pt x="5547" y="1232"/>
                          </a:lnTo>
                          <a:lnTo>
                            <a:pt x="5453" y="1238"/>
                          </a:lnTo>
                          <a:lnTo>
                            <a:pt x="5360" y="1247"/>
                          </a:lnTo>
                          <a:lnTo>
                            <a:pt x="5268" y="1258"/>
                          </a:lnTo>
                          <a:lnTo>
                            <a:pt x="5176" y="1270"/>
                          </a:lnTo>
                          <a:lnTo>
                            <a:pt x="5085" y="1283"/>
                          </a:lnTo>
                          <a:lnTo>
                            <a:pt x="4995" y="1299"/>
                          </a:lnTo>
                          <a:lnTo>
                            <a:pt x="4905" y="1317"/>
                          </a:lnTo>
                          <a:lnTo>
                            <a:pt x="4816" y="1336"/>
                          </a:lnTo>
                          <a:lnTo>
                            <a:pt x="4728" y="1357"/>
                          </a:lnTo>
                          <a:lnTo>
                            <a:pt x="4640" y="1379"/>
                          </a:lnTo>
                          <a:lnTo>
                            <a:pt x="4553" y="1403"/>
                          </a:lnTo>
                          <a:lnTo>
                            <a:pt x="4467" y="1429"/>
                          </a:lnTo>
                          <a:lnTo>
                            <a:pt x="4382" y="1456"/>
                          </a:lnTo>
                          <a:close/>
                        </a:path>
                      </a:pathLst>
                    </a:custGeom>
                    <a:solidFill>
                      <a:srgbClr val="DA321A"/>
                    </a:solidFill>
                    <a:ln w="9525">
                      <a:noFill/>
                      <a:round/>
                      <a:headEnd/>
                      <a:tailEnd/>
                    </a:ln>
                  </p:spPr>
                  <p:txBody>
                    <a:bodyPr/>
                    <a:lstStyle/>
                    <a:p>
                      <a:endParaRPr lang="cs-CZ"/>
                    </a:p>
                  </p:txBody>
                </p:sp>
              </p:grpSp>
            </p:grpSp>
            <p:sp>
              <p:nvSpPr>
                <p:cNvPr id="13" name="Rectangle 76"/>
                <p:cNvSpPr>
                  <a:spLocks noChangeAspect="1" noChangeArrowheads="1"/>
                </p:cNvSpPr>
                <p:nvPr/>
              </p:nvSpPr>
              <p:spPr bwMode="auto">
                <a:xfrm>
                  <a:off x="2030" y="2549"/>
                  <a:ext cx="22" cy="68"/>
                </a:xfrm>
                <a:prstGeom prst="rect">
                  <a:avLst/>
                </a:prstGeom>
                <a:solidFill>
                  <a:srgbClr val="DD4935"/>
                </a:solidFill>
                <a:ln w="9525">
                  <a:noFill/>
                  <a:miter lim="800000"/>
                  <a:headEnd/>
                  <a:tailEnd/>
                </a:ln>
              </p:spPr>
              <p:txBody>
                <a:bodyPr/>
                <a:lstStyle/>
                <a:p>
                  <a:endParaRPr lang="cs-CZ"/>
                </a:p>
              </p:txBody>
            </p:sp>
            <p:sp>
              <p:nvSpPr>
                <p:cNvPr id="14" name="Rectangle 77"/>
                <p:cNvSpPr>
                  <a:spLocks noChangeAspect="1" noChangeArrowheads="1"/>
                </p:cNvSpPr>
                <p:nvPr/>
              </p:nvSpPr>
              <p:spPr bwMode="auto">
                <a:xfrm>
                  <a:off x="2030" y="2302"/>
                  <a:ext cx="22" cy="73"/>
                </a:xfrm>
                <a:prstGeom prst="rect">
                  <a:avLst/>
                </a:prstGeom>
                <a:solidFill>
                  <a:srgbClr val="DD4935"/>
                </a:solidFill>
                <a:ln w="9525">
                  <a:noFill/>
                  <a:miter lim="800000"/>
                  <a:headEnd/>
                  <a:tailEnd/>
                </a:ln>
              </p:spPr>
              <p:txBody>
                <a:bodyPr/>
                <a:lstStyle/>
                <a:p>
                  <a:endParaRPr lang="cs-CZ"/>
                </a:p>
              </p:txBody>
            </p:sp>
          </p:grpSp>
        </p:grpSp>
        <p:sp>
          <p:nvSpPr>
            <p:cNvPr id="9" name="Freeform 78"/>
            <p:cNvSpPr>
              <a:spLocks noChangeAspect="1"/>
            </p:cNvSpPr>
            <p:nvPr/>
          </p:nvSpPr>
          <p:spPr bwMode="auto">
            <a:xfrm>
              <a:off x="2119" y="2375"/>
              <a:ext cx="32" cy="31"/>
            </a:xfrm>
            <a:custGeom>
              <a:avLst/>
              <a:gdLst>
                <a:gd name="T0" fmla="*/ 0 w 347"/>
                <a:gd name="T1" fmla="*/ 0 h 347"/>
                <a:gd name="T2" fmla="*/ 0 w 347"/>
                <a:gd name="T3" fmla="*/ 0 h 347"/>
                <a:gd name="T4" fmla="*/ 0 w 347"/>
                <a:gd name="T5" fmla="*/ 0 h 347"/>
                <a:gd name="T6" fmla="*/ 0 w 347"/>
                <a:gd name="T7" fmla="*/ 0 h 347"/>
                <a:gd name="T8" fmla="*/ 0 w 347"/>
                <a:gd name="T9" fmla="*/ 0 h 347"/>
                <a:gd name="T10" fmla="*/ 0 w 347"/>
                <a:gd name="T11" fmla="*/ 0 h 347"/>
                <a:gd name="T12" fmla="*/ 0 w 347"/>
                <a:gd name="T13" fmla="*/ 0 h 347"/>
                <a:gd name="T14" fmla="*/ 0 w 347"/>
                <a:gd name="T15" fmla="*/ 0 h 347"/>
                <a:gd name="T16" fmla="*/ 0 w 347"/>
                <a:gd name="T17" fmla="*/ 0 h 347"/>
                <a:gd name="T18" fmla="*/ 0 w 347"/>
                <a:gd name="T19" fmla="*/ 0 h 347"/>
                <a:gd name="T20" fmla="*/ 0 w 347"/>
                <a:gd name="T21" fmla="*/ 0 h 347"/>
                <a:gd name="T22" fmla="*/ 0 w 347"/>
                <a:gd name="T23" fmla="*/ 0 h 347"/>
                <a:gd name="T24" fmla="*/ 0 w 347"/>
                <a:gd name="T25" fmla="*/ 0 h 347"/>
                <a:gd name="T26" fmla="*/ 0 w 347"/>
                <a:gd name="T27" fmla="*/ 0 h 347"/>
                <a:gd name="T28" fmla="*/ 0 w 347"/>
                <a:gd name="T29" fmla="*/ 0 h 347"/>
                <a:gd name="T30" fmla="*/ 0 w 347"/>
                <a:gd name="T31" fmla="*/ 0 h 347"/>
                <a:gd name="T32" fmla="*/ 0 w 347"/>
                <a:gd name="T33" fmla="*/ 0 h 347"/>
                <a:gd name="T34" fmla="*/ 0 w 347"/>
                <a:gd name="T35" fmla="*/ 0 h 347"/>
                <a:gd name="T36" fmla="*/ 0 w 347"/>
                <a:gd name="T37" fmla="*/ 0 h 347"/>
                <a:gd name="T38" fmla="*/ 0 w 347"/>
                <a:gd name="T39" fmla="*/ 0 h 347"/>
                <a:gd name="T40" fmla="*/ 0 w 347"/>
                <a:gd name="T41" fmla="*/ 0 h 347"/>
                <a:gd name="T42" fmla="*/ 0 w 347"/>
                <a:gd name="T43" fmla="*/ 0 h 347"/>
                <a:gd name="T44" fmla="*/ 0 w 347"/>
                <a:gd name="T45" fmla="*/ 0 h 347"/>
                <a:gd name="T46" fmla="*/ 0 w 347"/>
                <a:gd name="T47" fmla="*/ 0 h 347"/>
                <a:gd name="T48" fmla="*/ 0 w 347"/>
                <a:gd name="T49" fmla="*/ 0 h 347"/>
                <a:gd name="T50" fmla="*/ 0 w 347"/>
                <a:gd name="T51" fmla="*/ 0 h 347"/>
                <a:gd name="T52" fmla="*/ 0 w 347"/>
                <a:gd name="T53" fmla="*/ 0 h 347"/>
                <a:gd name="T54" fmla="*/ 0 w 347"/>
                <a:gd name="T55" fmla="*/ 0 h 347"/>
                <a:gd name="T56" fmla="*/ 0 w 347"/>
                <a:gd name="T57" fmla="*/ 0 h 347"/>
                <a:gd name="T58" fmla="*/ 0 w 347"/>
                <a:gd name="T59" fmla="*/ 0 h 347"/>
                <a:gd name="T60" fmla="*/ 0 w 347"/>
                <a:gd name="T61" fmla="*/ 0 h 347"/>
                <a:gd name="T62" fmla="*/ 0 w 347"/>
                <a:gd name="T63" fmla="*/ 0 h 34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47"/>
                <a:gd name="T97" fmla="*/ 0 h 347"/>
                <a:gd name="T98" fmla="*/ 347 w 347"/>
                <a:gd name="T99" fmla="*/ 347 h 34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47" h="347">
                  <a:moveTo>
                    <a:pt x="173" y="0"/>
                  </a:moveTo>
                  <a:lnTo>
                    <a:pt x="156" y="1"/>
                  </a:lnTo>
                  <a:lnTo>
                    <a:pt x="139" y="5"/>
                  </a:lnTo>
                  <a:lnTo>
                    <a:pt x="122" y="9"/>
                  </a:lnTo>
                  <a:lnTo>
                    <a:pt x="106" y="15"/>
                  </a:lnTo>
                  <a:lnTo>
                    <a:pt x="91" y="22"/>
                  </a:lnTo>
                  <a:lnTo>
                    <a:pt x="76" y="30"/>
                  </a:lnTo>
                  <a:lnTo>
                    <a:pt x="63" y="40"/>
                  </a:lnTo>
                  <a:lnTo>
                    <a:pt x="51" y="51"/>
                  </a:lnTo>
                  <a:lnTo>
                    <a:pt x="39" y="64"/>
                  </a:lnTo>
                  <a:lnTo>
                    <a:pt x="29" y="77"/>
                  </a:lnTo>
                  <a:lnTo>
                    <a:pt x="21" y="91"/>
                  </a:lnTo>
                  <a:lnTo>
                    <a:pt x="14" y="107"/>
                  </a:lnTo>
                  <a:lnTo>
                    <a:pt x="8" y="122"/>
                  </a:lnTo>
                  <a:lnTo>
                    <a:pt x="4" y="139"/>
                  </a:lnTo>
                  <a:lnTo>
                    <a:pt x="1" y="156"/>
                  </a:lnTo>
                  <a:lnTo>
                    <a:pt x="0" y="174"/>
                  </a:lnTo>
                  <a:lnTo>
                    <a:pt x="1" y="191"/>
                  </a:lnTo>
                  <a:lnTo>
                    <a:pt x="4" y="208"/>
                  </a:lnTo>
                  <a:lnTo>
                    <a:pt x="8" y="226"/>
                  </a:lnTo>
                  <a:lnTo>
                    <a:pt x="14" y="241"/>
                  </a:lnTo>
                  <a:lnTo>
                    <a:pt x="21" y="256"/>
                  </a:lnTo>
                  <a:lnTo>
                    <a:pt x="29" y="271"/>
                  </a:lnTo>
                  <a:lnTo>
                    <a:pt x="39" y="284"/>
                  </a:lnTo>
                  <a:lnTo>
                    <a:pt x="51" y="296"/>
                  </a:lnTo>
                  <a:lnTo>
                    <a:pt x="63" y="307"/>
                  </a:lnTo>
                  <a:lnTo>
                    <a:pt x="76" y="318"/>
                  </a:lnTo>
                  <a:lnTo>
                    <a:pt x="91" y="326"/>
                  </a:lnTo>
                  <a:lnTo>
                    <a:pt x="106" y="334"/>
                  </a:lnTo>
                  <a:lnTo>
                    <a:pt x="122" y="339"/>
                  </a:lnTo>
                  <a:lnTo>
                    <a:pt x="139" y="343"/>
                  </a:lnTo>
                  <a:lnTo>
                    <a:pt x="156" y="346"/>
                  </a:lnTo>
                  <a:lnTo>
                    <a:pt x="173" y="347"/>
                  </a:lnTo>
                  <a:lnTo>
                    <a:pt x="191" y="346"/>
                  </a:lnTo>
                  <a:lnTo>
                    <a:pt x="207" y="343"/>
                  </a:lnTo>
                  <a:lnTo>
                    <a:pt x="224" y="339"/>
                  </a:lnTo>
                  <a:lnTo>
                    <a:pt x="239" y="334"/>
                  </a:lnTo>
                  <a:lnTo>
                    <a:pt x="254" y="326"/>
                  </a:lnTo>
                  <a:lnTo>
                    <a:pt x="269" y="318"/>
                  </a:lnTo>
                  <a:lnTo>
                    <a:pt x="282" y="307"/>
                  </a:lnTo>
                  <a:lnTo>
                    <a:pt x="294" y="296"/>
                  </a:lnTo>
                  <a:lnTo>
                    <a:pt x="305" y="284"/>
                  </a:lnTo>
                  <a:lnTo>
                    <a:pt x="316" y="271"/>
                  </a:lnTo>
                  <a:lnTo>
                    <a:pt x="325" y="256"/>
                  </a:lnTo>
                  <a:lnTo>
                    <a:pt x="333" y="241"/>
                  </a:lnTo>
                  <a:lnTo>
                    <a:pt x="339" y="226"/>
                  </a:lnTo>
                  <a:lnTo>
                    <a:pt x="343" y="208"/>
                  </a:lnTo>
                  <a:lnTo>
                    <a:pt x="346" y="191"/>
                  </a:lnTo>
                  <a:lnTo>
                    <a:pt x="347" y="174"/>
                  </a:lnTo>
                  <a:lnTo>
                    <a:pt x="346" y="156"/>
                  </a:lnTo>
                  <a:lnTo>
                    <a:pt x="343" y="139"/>
                  </a:lnTo>
                  <a:lnTo>
                    <a:pt x="339" y="122"/>
                  </a:lnTo>
                  <a:lnTo>
                    <a:pt x="333" y="107"/>
                  </a:lnTo>
                  <a:lnTo>
                    <a:pt x="325" y="91"/>
                  </a:lnTo>
                  <a:lnTo>
                    <a:pt x="316" y="77"/>
                  </a:lnTo>
                  <a:lnTo>
                    <a:pt x="305" y="64"/>
                  </a:lnTo>
                  <a:lnTo>
                    <a:pt x="294" y="51"/>
                  </a:lnTo>
                  <a:lnTo>
                    <a:pt x="282" y="40"/>
                  </a:lnTo>
                  <a:lnTo>
                    <a:pt x="269" y="30"/>
                  </a:lnTo>
                  <a:lnTo>
                    <a:pt x="254" y="22"/>
                  </a:lnTo>
                  <a:lnTo>
                    <a:pt x="239" y="15"/>
                  </a:lnTo>
                  <a:lnTo>
                    <a:pt x="224" y="9"/>
                  </a:lnTo>
                  <a:lnTo>
                    <a:pt x="207" y="5"/>
                  </a:lnTo>
                  <a:lnTo>
                    <a:pt x="191" y="1"/>
                  </a:lnTo>
                  <a:lnTo>
                    <a:pt x="173" y="0"/>
                  </a:lnTo>
                  <a:close/>
                </a:path>
              </a:pathLst>
            </a:custGeom>
            <a:solidFill>
              <a:srgbClr val="F9FEFF"/>
            </a:solidFill>
            <a:ln w="9525">
              <a:noFill/>
              <a:round/>
              <a:headEnd/>
              <a:tailEnd/>
            </a:ln>
          </p:spPr>
          <p:txBody>
            <a:bodyPr/>
            <a:lstStyle/>
            <a:p>
              <a:endParaRPr lang="cs-CZ"/>
            </a:p>
          </p:txBody>
        </p:sp>
      </p:grpSp>
      <p:sp>
        <p:nvSpPr>
          <p:cNvPr id="2" name="Zástupný symbol pro zápatí 1"/>
          <p:cNvSpPr>
            <a:spLocks noGrp="1"/>
          </p:cNvSpPr>
          <p:nvPr>
            <p:ph type="ftr" sz="quarter" idx="11"/>
          </p:nvPr>
        </p:nvSpPr>
        <p:spPr/>
        <p:txBody>
          <a:bodyPr/>
          <a:lstStyle/>
          <a:p>
            <a:pPr>
              <a:defRPr/>
            </a:pPr>
            <a:r>
              <a:rPr lang="cs-CZ" smtClean="0"/>
              <a:t>Prague 31 May 2012</a:t>
            </a:r>
            <a:endParaRPr lang="cs-CZ"/>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395536" y="1556792"/>
            <a:ext cx="4968552" cy="4967734"/>
          </a:xfrm>
        </p:spPr>
        <p:txBody>
          <a:bodyPr/>
          <a:lstStyle/>
          <a:p>
            <a:r>
              <a:rPr lang="cs-CZ" sz="2000" b="1" dirty="0" err="1" smtClean="0"/>
              <a:t>Adult</a:t>
            </a:r>
            <a:r>
              <a:rPr lang="cs-CZ" sz="2000" b="1" dirty="0" smtClean="0"/>
              <a:t> </a:t>
            </a:r>
            <a:r>
              <a:rPr lang="cs-CZ" sz="2000" b="1" dirty="0" err="1" smtClean="0"/>
              <a:t>population</a:t>
            </a:r>
            <a:r>
              <a:rPr lang="cs-CZ" sz="2000" b="1" dirty="0" smtClean="0"/>
              <a:t> </a:t>
            </a:r>
            <a:r>
              <a:rPr lang="cs-CZ" sz="2000" b="1" dirty="0" err="1" smtClean="0"/>
              <a:t>is</a:t>
            </a:r>
            <a:r>
              <a:rPr lang="cs-CZ" sz="2000" b="1" dirty="0" smtClean="0"/>
              <a:t> </a:t>
            </a:r>
            <a:r>
              <a:rPr lang="cs-CZ" sz="2000" b="1" dirty="0" err="1" smtClean="0"/>
              <a:t>exposed</a:t>
            </a:r>
            <a:r>
              <a:rPr lang="cs-CZ" sz="2000" b="1" dirty="0" smtClean="0"/>
              <a:t> to:	</a:t>
            </a:r>
          </a:p>
          <a:p>
            <a:pPr lvl="1"/>
            <a:r>
              <a:rPr lang="cs-CZ" sz="1800" b="1" dirty="0" err="1" smtClean="0"/>
              <a:t>Vaccine</a:t>
            </a:r>
            <a:r>
              <a:rPr lang="cs-CZ" sz="1800" b="1" dirty="0" smtClean="0"/>
              <a:t> </a:t>
            </a:r>
            <a:r>
              <a:rPr lang="cs-CZ" sz="1800" b="1" dirty="0" err="1" smtClean="0"/>
              <a:t>preventable</a:t>
            </a:r>
            <a:r>
              <a:rPr lang="cs-CZ" sz="1800" b="1" dirty="0" smtClean="0"/>
              <a:t> </a:t>
            </a:r>
            <a:r>
              <a:rPr lang="cs-CZ" sz="1800" b="1" dirty="0" err="1" smtClean="0"/>
              <a:t>diseases</a:t>
            </a:r>
            <a:endParaRPr lang="cs-CZ" sz="1800" b="1" dirty="0" smtClean="0"/>
          </a:p>
          <a:p>
            <a:pPr lvl="1"/>
            <a:r>
              <a:rPr lang="cs-CZ" sz="1800" b="1" dirty="0" err="1" smtClean="0"/>
              <a:t>Chronic</a:t>
            </a:r>
            <a:r>
              <a:rPr lang="cs-CZ" sz="1800" b="1" dirty="0" smtClean="0"/>
              <a:t> </a:t>
            </a:r>
            <a:r>
              <a:rPr lang="cs-CZ" sz="1800" b="1" dirty="0" err="1" smtClean="0"/>
              <a:t>diseases</a:t>
            </a:r>
            <a:r>
              <a:rPr lang="cs-CZ" sz="1800" b="1" dirty="0" smtClean="0"/>
              <a:t> and </a:t>
            </a:r>
            <a:r>
              <a:rPr lang="cs-CZ" sz="1800" b="1" dirty="0" err="1" smtClean="0"/>
              <a:t>comorbidities</a:t>
            </a:r>
            <a:endParaRPr lang="cs-CZ" sz="1800" b="1" dirty="0" smtClean="0"/>
          </a:p>
          <a:p>
            <a:r>
              <a:rPr lang="cs-CZ" sz="2000" b="1" dirty="0" err="1" smtClean="0"/>
              <a:t>Ageing</a:t>
            </a:r>
            <a:r>
              <a:rPr lang="cs-CZ" sz="2000" b="1" dirty="0" smtClean="0"/>
              <a:t> </a:t>
            </a:r>
            <a:endParaRPr lang="en-US" sz="2000" b="1" dirty="0" smtClean="0"/>
          </a:p>
          <a:p>
            <a:r>
              <a:rPr lang="cs-CZ" sz="2000" b="1" dirty="0" err="1" smtClean="0"/>
              <a:t>Waning</a:t>
            </a:r>
            <a:r>
              <a:rPr lang="cs-CZ" sz="2000" b="1" dirty="0" smtClean="0"/>
              <a:t> </a:t>
            </a:r>
            <a:r>
              <a:rPr lang="cs-CZ" sz="2000" b="1" dirty="0" err="1" smtClean="0"/>
              <a:t>immunity</a:t>
            </a:r>
            <a:r>
              <a:rPr lang="cs-CZ" sz="2000" b="1" dirty="0" smtClean="0"/>
              <a:t> and </a:t>
            </a:r>
            <a:r>
              <a:rPr lang="cs-CZ" sz="2000" b="1" dirty="0" err="1" smtClean="0"/>
              <a:t>immunosenescence</a:t>
            </a:r>
            <a:endParaRPr lang="en-US" sz="2000" b="1" dirty="0" smtClean="0"/>
          </a:p>
          <a:p>
            <a:r>
              <a:rPr lang="cs-CZ" sz="2000" b="1" dirty="0"/>
              <a:t>New </a:t>
            </a:r>
            <a:r>
              <a:rPr lang="cs-CZ" sz="2000" b="1" dirty="0" err="1"/>
              <a:t>vaccines</a:t>
            </a:r>
            <a:r>
              <a:rPr lang="cs-CZ" sz="2000" b="1" dirty="0"/>
              <a:t> </a:t>
            </a:r>
            <a:r>
              <a:rPr lang="cs-CZ" sz="2000" b="1" dirty="0" err="1"/>
              <a:t>for</a:t>
            </a:r>
            <a:r>
              <a:rPr lang="cs-CZ" sz="2000" b="1" dirty="0"/>
              <a:t> </a:t>
            </a:r>
            <a:r>
              <a:rPr lang="cs-CZ" sz="2000" b="1" dirty="0" err="1"/>
              <a:t>adults</a:t>
            </a:r>
            <a:r>
              <a:rPr lang="cs-CZ" sz="2000" b="1" dirty="0"/>
              <a:t> and </a:t>
            </a:r>
            <a:r>
              <a:rPr lang="cs-CZ" sz="2000" b="1" dirty="0" err="1"/>
              <a:t>older</a:t>
            </a:r>
            <a:r>
              <a:rPr lang="cs-CZ" sz="2000" b="1" dirty="0"/>
              <a:t> </a:t>
            </a:r>
            <a:r>
              <a:rPr lang="cs-CZ" sz="2000" b="1" dirty="0" err="1"/>
              <a:t>people</a:t>
            </a:r>
            <a:endParaRPr lang="cs-CZ" sz="2000" b="1" dirty="0"/>
          </a:p>
          <a:p>
            <a:pPr lvl="1"/>
            <a:r>
              <a:rPr lang="cs-CZ" sz="1600" b="1" dirty="0"/>
              <a:t>VZV, HSV, CMV, Alzheimer </a:t>
            </a:r>
            <a:r>
              <a:rPr lang="cs-CZ" sz="1600" b="1" dirty="0" err="1"/>
              <a:t>disease</a:t>
            </a:r>
            <a:r>
              <a:rPr lang="cs-CZ" sz="1600" b="1" dirty="0"/>
              <a:t>,  Parkinson </a:t>
            </a:r>
            <a:r>
              <a:rPr lang="cs-CZ" sz="1600" b="1" dirty="0" err="1"/>
              <a:t>disease</a:t>
            </a:r>
            <a:r>
              <a:rPr lang="cs-CZ" sz="1600" b="1" dirty="0"/>
              <a:t>, </a:t>
            </a:r>
            <a:r>
              <a:rPr lang="cs-CZ" sz="1600" b="1" dirty="0" err="1"/>
              <a:t>various</a:t>
            </a:r>
            <a:r>
              <a:rPr lang="cs-CZ" sz="1600" b="1" dirty="0"/>
              <a:t> </a:t>
            </a:r>
            <a:r>
              <a:rPr lang="cs-CZ" sz="1600" b="1" dirty="0" err="1"/>
              <a:t>carcinomas</a:t>
            </a:r>
            <a:endParaRPr lang="en-US" sz="1600" b="1" dirty="0"/>
          </a:p>
          <a:p>
            <a:r>
              <a:rPr lang="cs-CZ" sz="2000" b="1" dirty="0" err="1" smtClean="0"/>
              <a:t>Vaccination</a:t>
            </a:r>
            <a:r>
              <a:rPr lang="cs-CZ" sz="2000" b="1" dirty="0" smtClean="0"/>
              <a:t> </a:t>
            </a:r>
            <a:r>
              <a:rPr lang="cs-CZ" sz="2000" b="1" dirty="0" err="1" smtClean="0"/>
              <a:t>coverage</a:t>
            </a:r>
            <a:r>
              <a:rPr lang="cs-CZ" sz="2000" b="1" dirty="0" smtClean="0"/>
              <a:t> in </a:t>
            </a:r>
            <a:r>
              <a:rPr lang="cs-CZ" sz="2000" b="1" dirty="0" err="1" smtClean="0"/>
              <a:t>adults</a:t>
            </a:r>
            <a:r>
              <a:rPr lang="cs-CZ" sz="2000" b="1" dirty="0" smtClean="0"/>
              <a:t> </a:t>
            </a:r>
            <a:r>
              <a:rPr lang="cs-CZ" sz="2000" b="1" dirty="0" err="1" smtClean="0"/>
              <a:t>is</a:t>
            </a:r>
            <a:r>
              <a:rPr lang="cs-CZ" sz="2000" b="1" dirty="0" smtClean="0"/>
              <a:t> </a:t>
            </a:r>
            <a:r>
              <a:rPr lang="cs-CZ" sz="2000" b="1" dirty="0" err="1" smtClean="0"/>
              <a:t>low</a:t>
            </a:r>
            <a:endParaRPr lang="cs-CZ" sz="2000" b="1" dirty="0" smtClean="0"/>
          </a:p>
          <a:p>
            <a:r>
              <a:rPr lang="cs-CZ" sz="2000" b="1" dirty="0" err="1" smtClean="0"/>
              <a:t>Perception</a:t>
            </a:r>
            <a:r>
              <a:rPr lang="cs-CZ" sz="2000" b="1" dirty="0" smtClean="0"/>
              <a:t> on </a:t>
            </a:r>
            <a:r>
              <a:rPr lang="cs-CZ" sz="2000" b="1" dirty="0" err="1" smtClean="0"/>
              <a:t>vaccines</a:t>
            </a:r>
            <a:r>
              <a:rPr lang="cs-CZ" sz="2000" b="1" dirty="0" smtClean="0"/>
              <a:t> </a:t>
            </a:r>
            <a:r>
              <a:rPr lang="cs-CZ" sz="2000" b="1" dirty="0" err="1" smtClean="0"/>
              <a:t>is</a:t>
            </a:r>
            <a:r>
              <a:rPr lang="cs-CZ" sz="2000" b="1" dirty="0" smtClean="0"/>
              <a:t> </a:t>
            </a:r>
            <a:r>
              <a:rPr lang="cs-CZ" sz="2000" b="1" dirty="0" err="1" smtClean="0"/>
              <a:t>low</a:t>
            </a:r>
            <a:endParaRPr lang="cs-CZ" sz="2000" b="1" dirty="0" smtClean="0"/>
          </a:p>
          <a:p>
            <a:endParaRPr lang="en-US" sz="2000" b="1" dirty="0" smtClean="0"/>
          </a:p>
          <a:p>
            <a:pPr lvl="1"/>
            <a:endParaRPr lang="en-US" sz="1800" b="1" dirty="0" smtClean="0"/>
          </a:p>
        </p:txBody>
      </p:sp>
      <p:sp>
        <p:nvSpPr>
          <p:cNvPr id="57346" name="Rectangle 2"/>
          <p:cNvSpPr>
            <a:spLocks noChangeArrowheads="1"/>
          </p:cNvSpPr>
          <p:nvPr/>
        </p:nvSpPr>
        <p:spPr bwMode="auto">
          <a:xfrm>
            <a:off x="457200" y="457200"/>
            <a:ext cx="7715250" cy="955675"/>
          </a:xfrm>
          <a:prstGeom prst="rect">
            <a:avLst/>
          </a:prstGeom>
          <a:solidFill>
            <a:schemeClr val="bg2"/>
          </a:solidFill>
          <a:ln w="9525">
            <a:noFill/>
            <a:miter lim="800000"/>
            <a:headEnd/>
            <a:tailEnd/>
          </a:ln>
        </p:spPr>
        <p:txBody>
          <a:bodyPr anchor="ctr"/>
          <a:lstStyle/>
          <a:p>
            <a:pPr eaLnBrk="0" hangingPunct="0">
              <a:defRPr/>
            </a:pPr>
            <a:r>
              <a:rPr lang="cs-CZ" sz="4000" b="1" dirty="0" err="1" smtClean="0">
                <a:solidFill>
                  <a:srgbClr val="FFFFFF"/>
                </a:solidFill>
                <a:effectLst>
                  <a:outerShdw blurRad="38100" dist="38100" dir="2700000" algn="tl">
                    <a:srgbClr val="000000"/>
                  </a:outerShdw>
                </a:effectLst>
                <a:latin typeface="Arial" charset="0"/>
              </a:rPr>
              <a:t>Why</a:t>
            </a:r>
            <a:r>
              <a:rPr lang="cs-CZ" sz="4000" b="1" dirty="0" smtClean="0">
                <a:solidFill>
                  <a:srgbClr val="FFFFFF"/>
                </a:solidFill>
                <a:effectLst>
                  <a:outerShdw blurRad="38100" dist="38100" dir="2700000" algn="tl">
                    <a:srgbClr val="000000"/>
                  </a:outerShdw>
                </a:effectLst>
                <a:latin typeface="Arial" charset="0"/>
              </a:rPr>
              <a:t> </a:t>
            </a:r>
            <a:r>
              <a:rPr lang="cs-CZ" sz="4000" b="1" dirty="0" err="1" smtClean="0">
                <a:solidFill>
                  <a:srgbClr val="FFFFFF"/>
                </a:solidFill>
                <a:effectLst>
                  <a:outerShdw blurRad="38100" dist="38100" dir="2700000" algn="tl">
                    <a:srgbClr val="000000"/>
                  </a:outerShdw>
                </a:effectLst>
                <a:latin typeface="Arial" charset="0"/>
              </a:rPr>
              <a:t>immunization</a:t>
            </a:r>
            <a:r>
              <a:rPr lang="cs-CZ" sz="4000" b="1" dirty="0" smtClean="0">
                <a:solidFill>
                  <a:srgbClr val="FFFFFF"/>
                </a:solidFill>
                <a:effectLst>
                  <a:outerShdw blurRad="38100" dist="38100" dir="2700000" algn="tl">
                    <a:srgbClr val="000000"/>
                  </a:outerShdw>
                </a:effectLst>
                <a:latin typeface="Arial" charset="0"/>
              </a:rPr>
              <a:t> </a:t>
            </a:r>
            <a:r>
              <a:rPr lang="cs-CZ" sz="4000" b="1" dirty="0" err="1" smtClean="0">
                <a:solidFill>
                  <a:srgbClr val="FFFFFF"/>
                </a:solidFill>
                <a:effectLst>
                  <a:outerShdw blurRad="38100" dist="38100" dir="2700000" algn="tl">
                    <a:srgbClr val="000000"/>
                  </a:outerShdw>
                </a:effectLst>
                <a:latin typeface="Arial" charset="0"/>
              </a:rPr>
              <a:t>of</a:t>
            </a:r>
            <a:r>
              <a:rPr lang="cs-CZ" sz="4000" b="1" dirty="0" smtClean="0">
                <a:solidFill>
                  <a:srgbClr val="FFFFFF"/>
                </a:solidFill>
                <a:effectLst>
                  <a:outerShdw blurRad="38100" dist="38100" dir="2700000" algn="tl">
                    <a:srgbClr val="000000"/>
                  </a:outerShdw>
                </a:effectLst>
                <a:latin typeface="Arial" charset="0"/>
              </a:rPr>
              <a:t> </a:t>
            </a:r>
            <a:r>
              <a:rPr lang="cs-CZ" sz="4000" b="1" dirty="0" err="1" smtClean="0">
                <a:solidFill>
                  <a:srgbClr val="FFFFFF"/>
                </a:solidFill>
                <a:effectLst>
                  <a:outerShdw blurRad="38100" dist="38100" dir="2700000" algn="tl">
                    <a:srgbClr val="000000"/>
                  </a:outerShdw>
                </a:effectLst>
                <a:latin typeface="Arial" charset="0"/>
              </a:rPr>
              <a:t>adults</a:t>
            </a:r>
            <a:r>
              <a:rPr lang="cs-CZ" sz="4000" b="1" dirty="0" smtClean="0">
                <a:solidFill>
                  <a:srgbClr val="FFFFFF"/>
                </a:solidFill>
                <a:effectLst>
                  <a:outerShdw blurRad="38100" dist="38100" dir="2700000" algn="tl">
                    <a:srgbClr val="000000"/>
                  </a:outerShdw>
                </a:effectLst>
                <a:latin typeface="Arial" charset="0"/>
              </a:rPr>
              <a:t>?</a:t>
            </a:r>
            <a:endParaRPr lang="en-US" sz="4000" b="1" dirty="0">
              <a:solidFill>
                <a:srgbClr val="FFFFFF"/>
              </a:solidFill>
              <a:effectLst>
                <a:outerShdw blurRad="38100" dist="38100" dir="2700000" algn="tl">
                  <a:srgbClr val="000000"/>
                </a:outerShdw>
              </a:effectLst>
              <a:latin typeface="Arial" charset="0"/>
            </a:endParaRPr>
          </a:p>
        </p:txBody>
      </p:sp>
      <p:sp>
        <p:nvSpPr>
          <p:cNvPr id="22535" name="TextovéPole 6"/>
          <p:cNvSpPr txBox="1">
            <a:spLocks noChangeArrowheads="1"/>
          </p:cNvSpPr>
          <p:nvPr/>
        </p:nvSpPr>
        <p:spPr bwMode="auto">
          <a:xfrm>
            <a:off x="179512" y="6021288"/>
            <a:ext cx="8785225" cy="713218"/>
          </a:xfrm>
          <a:prstGeom prst="rect">
            <a:avLst/>
          </a:prstGeom>
          <a:solidFill>
            <a:srgbClr val="FF9933"/>
          </a:solidFill>
          <a:ln w="9525">
            <a:noFill/>
            <a:miter lim="800000"/>
            <a:headEnd/>
            <a:tailEnd/>
          </a:ln>
        </p:spPr>
        <p:txBody>
          <a:bodyPr lIns="72000" tIns="216000" bIns="216000">
            <a:spAutoFit/>
          </a:bodyPr>
          <a:lstStyle/>
          <a:p>
            <a:pPr algn="ctr"/>
            <a:r>
              <a:rPr lang="cs-CZ" sz="1800" b="1" dirty="0" smtClean="0">
                <a:solidFill>
                  <a:srgbClr val="000000"/>
                </a:solidFill>
                <a:latin typeface="Arial" charset="0"/>
              </a:rPr>
              <a:t>In US 350x more </a:t>
            </a:r>
            <a:r>
              <a:rPr lang="cs-CZ" sz="1800" b="1" dirty="0" err="1" smtClean="0">
                <a:solidFill>
                  <a:srgbClr val="000000"/>
                </a:solidFill>
                <a:latin typeface="Arial" charset="0"/>
              </a:rPr>
              <a:t>adults</a:t>
            </a:r>
            <a:r>
              <a:rPr lang="cs-CZ" sz="1800" b="1" dirty="0" smtClean="0">
                <a:solidFill>
                  <a:srgbClr val="000000"/>
                </a:solidFill>
                <a:latin typeface="Arial" charset="0"/>
              </a:rPr>
              <a:t> </a:t>
            </a:r>
            <a:r>
              <a:rPr lang="cs-CZ" sz="1800" b="1" dirty="0" err="1" smtClean="0">
                <a:solidFill>
                  <a:srgbClr val="000000"/>
                </a:solidFill>
                <a:latin typeface="Arial" charset="0"/>
              </a:rPr>
              <a:t>die</a:t>
            </a:r>
            <a:r>
              <a:rPr lang="cs-CZ" sz="1800" b="1" dirty="0" smtClean="0">
                <a:solidFill>
                  <a:srgbClr val="000000"/>
                </a:solidFill>
                <a:latin typeface="Arial" charset="0"/>
              </a:rPr>
              <a:t> on </a:t>
            </a:r>
            <a:r>
              <a:rPr lang="cs-CZ" sz="1800" b="1" dirty="0" err="1" smtClean="0">
                <a:solidFill>
                  <a:srgbClr val="000000"/>
                </a:solidFill>
                <a:latin typeface="Arial" charset="0"/>
              </a:rPr>
              <a:t>vaccine</a:t>
            </a:r>
            <a:r>
              <a:rPr lang="cs-CZ" sz="1800" b="1" dirty="0" smtClean="0">
                <a:solidFill>
                  <a:srgbClr val="000000"/>
                </a:solidFill>
                <a:latin typeface="Arial" charset="0"/>
              </a:rPr>
              <a:t> </a:t>
            </a:r>
            <a:r>
              <a:rPr lang="cs-CZ" sz="1800" b="1" dirty="0" err="1" smtClean="0">
                <a:solidFill>
                  <a:srgbClr val="000000"/>
                </a:solidFill>
                <a:latin typeface="Arial" charset="0"/>
              </a:rPr>
              <a:t>preventable</a:t>
            </a:r>
            <a:r>
              <a:rPr lang="cs-CZ" sz="1800" b="1" dirty="0" smtClean="0">
                <a:solidFill>
                  <a:srgbClr val="000000"/>
                </a:solidFill>
                <a:latin typeface="Arial" charset="0"/>
              </a:rPr>
              <a:t> </a:t>
            </a:r>
            <a:r>
              <a:rPr lang="cs-CZ" sz="1800" b="1" dirty="0" err="1" smtClean="0">
                <a:solidFill>
                  <a:srgbClr val="000000"/>
                </a:solidFill>
                <a:latin typeface="Arial" charset="0"/>
              </a:rPr>
              <a:t>diseases</a:t>
            </a:r>
            <a:r>
              <a:rPr lang="cs-CZ" sz="1800" b="1" dirty="0" smtClean="0">
                <a:solidFill>
                  <a:srgbClr val="000000"/>
                </a:solidFill>
                <a:latin typeface="Arial" charset="0"/>
              </a:rPr>
              <a:t> </a:t>
            </a:r>
            <a:r>
              <a:rPr lang="cs-CZ" sz="1800" b="1" dirty="0" err="1" smtClean="0">
                <a:solidFill>
                  <a:srgbClr val="000000"/>
                </a:solidFill>
                <a:latin typeface="Arial" charset="0"/>
              </a:rPr>
              <a:t>than</a:t>
            </a:r>
            <a:r>
              <a:rPr lang="cs-CZ" sz="1800" b="1" dirty="0" smtClean="0">
                <a:solidFill>
                  <a:srgbClr val="000000"/>
                </a:solidFill>
                <a:latin typeface="Arial" charset="0"/>
              </a:rPr>
              <a:t> </a:t>
            </a:r>
            <a:r>
              <a:rPr lang="cs-CZ" sz="1800" b="1" dirty="0" err="1" smtClean="0">
                <a:solidFill>
                  <a:srgbClr val="000000"/>
                </a:solidFill>
                <a:latin typeface="Arial" charset="0"/>
              </a:rPr>
              <a:t>children</a:t>
            </a:r>
            <a:r>
              <a:rPr lang="cs-CZ" sz="1800" b="1" dirty="0" smtClean="0">
                <a:solidFill>
                  <a:srgbClr val="000000"/>
                </a:solidFill>
                <a:latin typeface="Arial" charset="0"/>
              </a:rPr>
              <a:t>!</a:t>
            </a:r>
            <a:endParaRPr lang="cs-CZ" sz="1800" b="1" dirty="0">
              <a:solidFill>
                <a:srgbClr val="000000"/>
              </a:solidFill>
              <a:latin typeface="Arial" charset="0"/>
            </a:endParaRPr>
          </a:p>
        </p:txBody>
      </p:sp>
      <p:pic>
        <p:nvPicPr>
          <p:cNvPr id="8" name="Obrázek 7"/>
          <p:cNvPicPr/>
          <p:nvPr/>
        </p:nvPicPr>
        <p:blipFill>
          <a:blip r:embed="rId3" cstate="print"/>
          <a:srcRect l="34985" t="28946" r="38904" b="42976"/>
          <a:stretch>
            <a:fillRect/>
          </a:stretch>
        </p:blipFill>
        <p:spPr bwMode="auto">
          <a:xfrm>
            <a:off x="5436096" y="1484784"/>
            <a:ext cx="3600400" cy="2304256"/>
          </a:xfrm>
          <a:prstGeom prst="rect">
            <a:avLst/>
          </a:prstGeom>
          <a:noFill/>
          <a:ln w="9525">
            <a:solidFill>
              <a:schemeClr val="tx2"/>
            </a:solidFill>
            <a:miter lim="800000"/>
            <a:headEnd/>
            <a:tailEnd/>
          </a:ln>
        </p:spPr>
      </p:pic>
      <p:pic>
        <p:nvPicPr>
          <p:cNvPr id="9" name="Obrázek 8"/>
          <p:cNvPicPr/>
          <p:nvPr/>
        </p:nvPicPr>
        <p:blipFill>
          <a:blip r:embed="rId4" cstate="print"/>
          <a:srcRect l="51071" t="36442" r="13182" b="18930"/>
          <a:stretch>
            <a:fillRect/>
          </a:stretch>
        </p:blipFill>
        <p:spPr bwMode="auto">
          <a:xfrm>
            <a:off x="5436096" y="3933056"/>
            <a:ext cx="3600400" cy="1944216"/>
          </a:xfrm>
          <a:prstGeom prst="rect">
            <a:avLst/>
          </a:prstGeom>
          <a:noFill/>
          <a:ln w="9525">
            <a:solidFill>
              <a:schemeClr val="tx2"/>
            </a:solidFill>
            <a:miter lim="800000"/>
            <a:headEnd/>
            <a:tailEnd/>
          </a:ln>
        </p:spPr>
      </p:pic>
      <p:sp>
        <p:nvSpPr>
          <p:cNvPr id="10" name="TextovéPole 9"/>
          <p:cNvSpPr txBox="1"/>
          <p:nvPr/>
        </p:nvSpPr>
        <p:spPr>
          <a:xfrm>
            <a:off x="5187468" y="3789040"/>
            <a:ext cx="3956532" cy="169277"/>
          </a:xfrm>
          <a:prstGeom prst="rect">
            <a:avLst/>
          </a:prstGeom>
          <a:noFill/>
        </p:spPr>
        <p:txBody>
          <a:bodyPr wrap="none" rtlCol="0">
            <a:spAutoFit/>
          </a:bodyPr>
          <a:lstStyle/>
          <a:p>
            <a:r>
              <a:rPr lang="cs-CZ" sz="500" i="1" dirty="0" smtClean="0">
                <a:latin typeface="+mn-lt"/>
              </a:rPr>
              <a:t>ČSÚ: Projekce obyvatelstva České republiky, </a:t>
            </a:r>
            <a:r>
              <a:rPr lang="cs-CZ" sz="500" i="1" dirty="0" err="1" smtClean="0">
                <a:latin typeface="+mn-lt"/>
              </a:rPr>
              <a:t>available</a:t>
            </a:r>
            <a:r>
              <a:rPr lang="cs-CZ" sz="500" i="1" dirty="0" smtClean="0">
                <a:latin typeface="+mn-lt"/>
              </a:rPr>
              <a:t> </a:t>
            </a:r>
            <a:r>
              <a:rPr lang="cs-CZ" sz="500" i="1" dirty="0" err="1" smtClean="0">
                <a:latin typeface="+mn-lt"/>
              </a:rPr>
              <a:t>at</a:t>
            </a:r>
            <a:r>
              <a:rPr lang="cs-CZ" sz="500" i="1" dirty="0" smtClean="0">
                <a:latin typeface="+mn-lt"/>
              </a:rPr>
              <a:t>: http://www.</a:t>
            </a:r>
            <a:r>
              <a:rPr lang="cs-CZ" sz="500" i="1" dirty="0" err="1" smtClean="0">
                <a:latin typeface="+mn-lt"/>
              </a:rPr>
              <a:t>czso.cz</a:t>
            </a:r>
            <a:r>
              <a:rPr lang="cs-CZ" sz="500" i="1" dirty="0" smtClean="0">
                <a:latin typeface="+mn-lt"/>
              </a:rPr>
              <a:t>/</a:t>
            </a:r>
            <a:r>
              <a:rPr lang="cs-CZ" sz="500" i="1" dirty="0" err="1" smtClean="0">
                <a:latin typeface="+mn-lt"/>
              </a:rPr>
              <a:t>csu</a:t>
            </a:r>
            <a:r>
              <a:rPr lang="cs-CZ" sz="500" i="1" dirty="0" smtClean="0">
                <a:latin typeface="+mn-lt"/>
              </a:rPr>
              <a:t>/2004edicniplan.nsf/t/B0001D6145/$</a:t>
            </a:r>
            <a:r>
              <a:rPr lang="cs-CZ" sz="500" i="1" dirty="0" err="1" smtClean="0">
                <a:latin typeface="+mn-lt"/>
              </a:rPr>
              <a:t>File</a:t>
            </a:r>
            <a:r>
              <a:rPr lang="cs-CZ" sz="500" i="1" dirty="0" smtClean="0">
                <a:latin typeface="+mn-lt"/>
              </a:rPr>
              <a:t>/4025rra.pdf</a:t>
            </a:r>
            <a:endParaRPr lang="cs-CZ" sz="500" i="1" dirty="0">
              <a:latin typeface="+mn-lt"/>
            </a:endParaRPr>
          </a:p>
        </p:txBody>
      </p:sp>
      <p:sp>
        <p:nvSpPr>
          <p:cNvPr id="2" name="Zástupný symbol pro zápatí 1"/>
          <p:cNvSpPr>
            <a:spLocks noGrp="1"/>
          </p:cNvSpPr>
          <p:nvPr>
            <p:ph type="ftr" sz="quarter" idx="10"/>
          </p:nvPr>
        </p:nvSpPr>
        <p:spPr/>
        <p:txBody>
          <a:bodyPr/>
          <a:lstStyle/>
          <a:p>
            <a:pPr>
              <a:defRPr/>
            </a:pPr>
            <a:r>
              <a:rPr lang="cs-CZ" smtClean="0"/>
              <a:t>Prague 31 May 2012</a:t>
            </a:r>
            <a:endParaRPr lang="cs-CZ"/>
          </a:p>
        </p:txBody>
      </p:sp>
      <p:sp>
        <p:nvSpPr>
          <p:cNvPr id="3" name="TextovéPole 2"/>
          <p:cNvSpPr txBox="1"/>
          <p:nvPr/>
        </p:nvSpPr>
        <p:spPr>
          <a:xfrm>
            <a:off x="6189848" y="1484784"/>
            <a:ext cx="2392001" cy="430887"/>
          </a:xfrm>
          <a:prstGeom prst="rect">
            <a:avLst/>
          </a:prstGeom>
          <a:solidFill>
            <a:schemeClr val="bg1"/>
          </a:solidFill>
        </p:spPr>
        <p:txBody>
          <a:bodyPr wrap="none" rtlCol="0">
            <a:spAutoFit/>
          </a:bodyPr>
          <a:lstStyle/>
          <a:p>
            <a:r>
              <a:rPr lang="cs-CZ" sz="1100" dirty="0" smtClean="0"/>
              <a:t>Ratio </a:t>
            </a:r>
            <a:r>
              <a:rPr lang="cs-CZ" sz="1100" dirty="0" err="1" smtClean="0"/>
              <a:t>of</a:t>
            </a:r>
            <a:r>
              <a:rPr lang="cs-CZ" sz="1100" dirty="0" smtClean="0"/>
              <a:t> </a:t>
            </a:r>
            <a:r>
              <a:rPr lang="cs-CZ" sz="1100" dirty="0" err="1" smtClean="0"/>
              <a:t>age</a:t>
            </a:r>
            <a:r>
              <a:rPr lang="cs-CZ" sz="1100" dirty="0" smtClean="0"/>
              <a:t> </a:t>
            </a:r>
            <a:r>
              <a:rPr lang="cs-CZ" sz="1100" dirty="0" err="1" smtClean="0"/>
              <a:t>cohorts</a:t>
            </a:r>
            <a:r>
              <a:rPr lang="cs-CZ" sz="1100" dirty="0" smtClean="0"/>
              <a:t> 0-14 and 65+ </a:t>
            </a:r>
          </a:p>
          <a:p>
            <a:r>
              <a:rPr lang="cs-CZ" sz="1100" dirty="0" smtClean="0"/>
              <a:t>in </a:t>
            </a:r>
            <a:r>
              <a:rPr lang="cs-CZ" sz="1100" dirty="0" err="1" smtClean="0"/>
              <a:t>the</a:t>
            </a:r>
            <a:r>
              <a:rPr lang="cs-CZ" sz="1100" dirty="0" smtClean="0"/>
              <a:t> Czech </a:t>
            </a:r>
            <a:r>
              <a:rPr lang="cs-CZ" sz="1100" dirty="0" err="1" smtClean="0"/>
              <a:t>population</a:t>
            </a:r>
            <a:r>
              <a:rPr lang="cs-CZ" sz="1100" dirty="0" smtClean="0"/>
              <a:t> in </a:t>
            </a:r>
            <a:r>
              <a:rPr lang="cs-CZ" sz="1100" dirty="0" err="1" smtClean="0"/>
              <a:t>time</a:t>
            </a:r>
            <a:endParaRPr lang="cs-CZ" sz="11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2"/>
          <p:cNvSpPr txBox="1">
            <a:spLocks noGrp="1"/>
          </p:cNvSpPr>
          <p:nvPr/>
        </p:nvSpPr>
        <p:spPr>
          <a:xfrm>
            <a:off x="7010400" y="6270625"/>
            <a:ext cx="2133600" cy="476250"/>
          </a:xfrm>
          <a:prstGeom prst="rect">
            <a:avLst/>
          </a:prstGeom>
          <a:noFill/>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eaLnBrk="0" hangingPunct="0">
              <a:defRPr/>
            </a:pPr>
            <a:fld id="{90B73442-4A40-4EE0-9E5F-A3433C73B60D}" type="slidenum">
              <a:rPr lang="en-US" sz="1200" smtClean="0">
                <a:solidFill>
                  <a:srgbClr val="FFFFFF"/>
                </a:solidFill>
                <a:effectLst>
                  <a:outerShdw blurRad="38100" dist="38100" dir="2700000" algn="tl">
                    <a:srgbClr val="000000"/>
                  </a:outerShdw>
                </a:effectLst>
                <a:ea typeface="ヒラギノ角ゴ Pro W3" charset="0"/>
                <a:cs typeface="ヒラギノ角ゴ Pro W3" charset="0"/>
              </a:rPr>
              <a:pPr eaLnBrk="0" hangingPunct="0">
                <a:defRPr/>
              </a:pPr>
              <a:t>3</a:t>
            </a:fld>
            <a:endParaRPr lang="en-US" sz="1200" smtClean="0">
              <a:solidFill>
                <a:srgbClr val="FFFFFF"/>
              </a:solidFill>
              <a:effectLst>
                <a:outerShdw blurRad="38100" dist="38100" dir="2700000" algn="tl">
                  <a:srgbClr val="000000"/>
                </a:outerShdw>
              </a:effectLst>
              <a:ea typeface="ヒラギノ角ゴ Pro W3" charset="0"/>
              <a:cs typeface="ヒラギノ角ゴ Pro W3" charset="0"/>
            </a:endParaRPr>
          </a:p>
        </p:txBody>
      </p:sp>
      <p:sp>
        <p:nvSpPr>
          <p:cNvPr id="23554" name="Rectangle 7"/>
          <p:cNvSpPr>
            <a:spLocks noGrp="1" noChangeArrowheads="1"/>
          </p:cNvSpPr>
          <p:nvPr>
            <p:ph type="title" idx="4294967295"/>
          </p:nvPr>
        </p:nvSpPr>
        <p:spPr>
          <a:xfrm>
            <a:off x="539552" y="548679"/>
            <a:ext cx="5760640" cy="775295"/>
          </a:xfrm>
          <a:solidFill>
            <a:srgbClr val="C00000"/>
          </a:solidFill>
        </p:spPr>
        <p:txBody>
          <a:bodyPr/>
          <a:lstStyle/>
          <a:p>
            <a:pPr eaLnBrk="1" hangingPunct="1">
              <a:defRPr/>
            </a:pPr>
            <a:r>
              <a:rPr lang="cs-CZ" sz="2400" b="1" dirty="0" smtClean="0">
                <a:solidFill>
                  <a:schemeClr val="bg1"/>
                </a:solidFill>
                <a:effectLst>
                  <a:outerShdw blurRad="38100" dist="38100" dir="2700000" algn="tl">
                    <a:srgbClr val="000000">
                      <a:alpha val="43137"/>
                    </a:srgbClr>
                  </a:outerShdw>
                </a:effectLst>
                <a:latin typeface="+mj-lt"/>
                <a:ea typeface="ＭＳ Ｐゴシック" charset="0"/>
              </a:rPr>
              <a:t>Ratio </a:t>
            </a:r>
            <a:r>
              <a:rPr lang="cs-CZ" sz="2400" b="1" dirty="0" err="1" smtClean="0">
                <a:solidFill>
                  <a:schemeClr val="bg1"/>
                </a:solidFill>
                <a:effectLst>
                  <a:outerShdw blurRad="38100" dist="38100" dir="2700000" algn="tl">
                    <a:srgbClr val="000000">
                      <a:alpha val="43137"/>
                    </a:srgbClr>
                  </a:outerShdw>
                </a:effectLst>
                <a:latin typeface="+mj-lt"/>
                <a:ea typeface="ＭＳ Ｐゴシック" charset="0"/>
              </a:rPr>
              <a:t>of</a:t>
            </a:r>
            <a:r>
              <a:rPr lang="cs-CZ" sz="2400" b="1" dirty="0" smtClean="0">
                <a:solidFill>
                  <a:schemeClr val="bg1"/>
                </a:solidFill>
                <a:effectLst>
                  <a:outerShdw blurRad="38100" dist="38100" dir="2700000" algn="tl">
                    <a:srgbClr val="000000">
                      <a:alpha val="43137"/>
                    </a:srgbClr>
                  </a:outerShdw>
                </a:effectLst>
                <a:latin typeface="+mj-lt"/>
                <a:ea typeface="ＭＳ Ｐゴシック" charset="0"/>
              </a:rPr>
              <a:t> </a:t>
            </a:r>
            <a:r>
              <a:rPr lang="cs-CZ" sz="2400" b="1" dirty="0" err="1" smtClean="0">
                <a:solidFill>
                  <a:schemeClr val="bg1"/>
                </a:solidFill>
                <a:effectLst>
                  <a:outerShdw blurRad="38100" dist="38100" dir="2700000" algn="tl">
                    <a:srgbClr val="000000">
                      <a:alpha val="43137"/>
                    </a:srgbClr>
                  </a:outerShdw>
                </a:effectLst>
                <a:latin typeface="+mj-lt"/>
                <a:ea typeface="ＭＳ Ｐゴシック" charset="0"/>
              </a:rPr>
              <a:t>older</a:t>
            </a:r>
            <a:r>
              <a:rPr lang="cs-CZ" sz="2400" b="1" dirty="0" smtClean="0">
                <a:solidFill>
                  <a:schemeClr val="bg1"/>
                </a:solidFill>
                <a:effectLst>
                  <a:outerShdw blurRad="38100" dist="38100" dir="2700000" algn="tl">
                    <a:srgbClr val="000000">
                      <a:alpha val="43137"/>
                    </a:srgbClr>
                  </a:outerShdw>
                </a:effectLst>
                <a:latin typeface="+mj-lt"/>
                <a:ea typeface="ＭＳ Ｐゴシック" charset="0"/>
              </a:rPr>
              <a:t> </a:t>
            </a:r>
            <a:r>
              <a:rPr lang="cs-CZ" sz="2400" b="1" dirty="0" err="1" smtClean="0">
                <a:solidFill>
                  <a:schemeClr val="bg1"/>
                </a:solidFill>
                <a:effectLst>
                  <a:outerShdw blurRad="38100" dist="38100" dir="2700000" algn="tl">
                    <a:srgbClr val="000000">
                      <a:alpha val="43137"/>
                    </a:srgbClr>
                  </a:outerShdw>
                </a:effectLst>
                <a:latin typeface="+mj-lt"/>
                <a:ea typeface="ＭＳ Ｐゴシック" charset="0"/>
              </a:rPr>
              <a:t>people</a:t>
            </a:r>
            <a:r>
              <a:rPr lang="cs-CZ" sz="2400" b="1" dirty="0" smtClean="0">
                <a:solidFill>
                  <a:schemeClr val="bg1"/>
                </a:solidFill>
                <a:effectLst>
                  <a:outerShdw blurRad="38100" dist="38100" dir="2700000" algn="tl">
                    <a:srgbClr val="000000">
                      <a:alpha val="43137"/>
                    </a:srgbClr>
                  </a:outerShdw>
                </a:effectLst>
                <a:latin typeface="+mj-lt"/>
                <a:ea typeface="ＭＳ Ｐゴシック" charset="0"/>
              </a:rPr>
              <a:t> in </a:t>
            </a:r>
            <a:r>
              <a:rPr lang="cs-CZ" sz="2400" b="1" dirty="0" err="1" smtClean="0">
                <a:solidFill>
                  <a:schemeClr val="bg1"/>
                </a:solidFill>
                <a:effectLst>
                  <a:outerShdw blurRad="38100" dist="38100" dir="2700000" algn="tl">
                    <a:srgbClr val="000000">
                      <a:alpha val="43137"/>
                    </a:srgbClr>
                  </a:outerShdw>
                </a:effectLst>
                <a:latin typeface="+mj-lt"/>
                <a:ea typeface="ＭＳ Ｐゴシック" charset="0"/>
              </a:rPr>
              <a:t>population</a:t>
            </a:r>
            <a:r>
              <a:rPr lang="cs-CZ" sz="2400" b="1" dirty="0" smtClean="0">
                <a:solidFill>
                  <a:schemeClr val="bg1"/>
                </a:solidFill>
                <a:effectLst>
                  <a:outerShdw blurRad="38100" dist="38100" dir="2700000" algn="tl">
                    <a:srgbClr val="000000">
                      <a:alpha val="43137"/>
                    </a:srgbClr>
                  </a:outerShdw>
                </a:effectLst>
                <a:latin typeface="+mj-lt"/>
                <a:ea typeface="ＭＳ Ｐゴシック" charset="0"/>
              </a:rPr>
              <a:t>, </a:t>
            </a:r>
            <a:r>
              <a:rPr lang="en-US" sz="2400" b="1" dirty="0" smtClean="0">
                <a:solidFill>
                  <a:schemeClr val="bg1"/>
                </a:solidFill>
                <a:effectLst>
                  <a:outerShdw blurRad="38100" dist="38100" dir="2700000" algn="tl">
                    <a:srgbClr val="000000">
                      <a:alpha val="43137"/>
                    </a:srgbClr>
                  </a:outerShdw>
                </a:effectLst>
                <a:latin typeface="+mj-lt"/>
                <a:ea typeface="ＭＳ Ｐゴシック" charset="0"/>
              </a:rPr>
              <a:t> </a:t>
            </a:r>
            <a:r>
              <a:rPr lang="en-US" sz="2400" b="1" dirty="0">
                <a:solidFill>
                  <a:schemeClr val="bg1"/>
                </a:solidFill>
                <a:effectLst>
                  <a:outerShdw blurRad="38100" dist="38100" dir="2700000" algn="tl">
                    <a:srgbClr val="000000">
                      <a:alpha val="43137"/>
                    </a:srgbClr>
                  </a:outerShdw>
                </a:effectLst>
                <a:latin typeface="+mj-lt"/>
                <a:ea typeface="ＭＳ Ｐゴシック" charset="0"/>
              </a:rPr>
              <a:t>2008-2040 (</a:t>
            </a:r>
            <a:r>
              <a:rPr lang="en-US" sz="2400" b="1" dirty="0" smtClean="0">
                <a:solidFill>
                  <a:schemeClr val="bg1"/>
                </a:solidFill>
                <a:effectLst>
                  <a:outerShdw blurRad="38100" dist="38100" dir="2700000" algn="tl">
                    <a:srgbClr val="000000">
                      <a:alpha val="43137"/>
                    </a:srgbClr>
                  </a:outerShdw>
                </a:effectLst>
                <a:latin typeface="+mj-lt"/>
                <a:ea typeface="ＭＳ Ｐゴシック" charset="0"/>
              </a:rPr>
              <a:t>E</a:t>
            </a:r>
            <a:r>
              <a:rPr lang="cs-CZ" sz="2400" b="1" dirty="0" err="1" smtClean="0">
                <a:solidFill>
                  <a:schemeClr val="bg1"/>
                </a:solidFill>
                <a:effectLst>
                  <a:outerShdw blurRad="38100" dist="38100" dir="2700000" algn="tl">
                    <a:srgbClr val="000000">
                      <a:alpha val="43137"/>
                    </a:srgbClr>
                  </a:outerShdw>
                </a:effectLst>
                <a:latin typeface="+mj-lt"/>
                <a:ea typeface="ＭＳ Ｐゴシック" charset="0"/>
              </a:rPr>
              <a:t>urope</a:t>
            </a:r>
            <a:r>
              <a:rPr lang="en-US" sz="2400" b="1" dirty="0" smtClean="0">
                <a:solidFill>
                  <a:schemeClr val="bg1"/>
                </a:solidFill>
                <a:effectLst>
                  <a:outerShdw blurRad="38100" dist="38100" dir="2700000" algn="tl">
                    <a:srgbClr val="000000">
                      <a:alpha val="43137"/>
                    </a:srgbClr>
                  </a:outerShdw>
                </a:effectLst>
                <a:latin typeface="+mj-lt"/>
                <a:ea typeface="ＭＳ Ｐゴシック" charset="0"/>
              </a:rPr>
              <a:t>)</a:t>
            </a:r>
            <a:endParaRPr lang="en-US" sz="2400" b="1" dirty="0">
              <a:solidFill>
                <a:schemeClr val="bg1"/>
              </a:solidFill>
              <a:effectLst>
                <a:outerShdw blurRad="38100" dist="38100" dir="2700000" algn="tl">
                  <a:srgbClr val="000000">
                    <a:alpha val="43137"/>
                  </a:srgbClr>
                </a:outerShdw>
              </a:effectLst>
              <a:latin typeface="+mj-lt"/>
              <a:ea typeface="ＭＳ Ｐゴシック" charset="0"/>
            </a:endParaRPr>
          </a:p>
        </p:txBody>
      </p:sp>
      <p:graphicFrame>
        <p:nvGraphicFramePr>
          <p:cNvPr id="9" name="Object 2"/>
          <p:cNvGraphicFramePr>
            <a:graphicFrameLocks noGrp="1" noChangeAspect="1"/>
          </p:cNvGraphicFramePr>
          <p:nvPr>
            <p:ph sz="half" idx="4294967295"/>
            <p:extLst>
              <p:ext uri="{D42A27DB-BD31-4B8C-83A1-F6EECF244321}">
                <p14:modId xmlns:p14="http://schemas.microsoft.com/office/powerpoint/2010/main" val="2146096335"/>
              </p:ext>
            </p:extLst>
          </p:nvPr>
        </p:nvGraphicFramePr>
        <p:xfrm>
          <a:off x="314325" y="1193800"/>
          <a:ext cx="4178300" cy="4851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Object 3"/>
          <p:cNvGraphicFramePr>
            <a:graphicFrameLocks noGrp="1" noChangeAspect="1"/>
          </p:cNvGraphicFramePr>
          <p:nvPr>
            <p:ph sz="half" idx="4294967295"/>
            <p:extLst>
              <p:ext uri="{D42A27DB-BD31-4B8C-83A1-F6EECF244321}">
                <p14:modId xmlns:p14="http://schemas.microsoft.com/office/powerpoint/2010/main" val="3730135769"/>
              </p:ext>
            </p:extLst>
          </p:nvPr>
        </p:nvGraphicFramePr>
        <p:xfrm>
          <a:off x="4692650" y="1193800"/>
          <a:ext cx="4178300" cy="4851400"/>
        </p:xfrm>
        <a:graphic>
          <a:graphicData uri="http://schemas.openxmlformats.org/drawingml/2006/chart">
            <c:chart xmlns:c="http://schemas.openxmlformats.org/drawingml/2006/chart" xmlns:r="http://schemas.openxmlformats.org/officeDocument/2006/relationships" r:id="rId4"/>
          </a:graphicData>
        </a:graphic>
      </p:graphicFrame>
      <p:sp>
        <p:nvSpPr>
          <p:cNvPr id="3078" name="Text Box 6"/>
          <p:cNvSpPr txBox="1">
            <a:spLocks noChangeArrowheads="1"/>
          </p:cNvSpPr>
          <p:nvPr/>
        </p:nvSpPr>
        <p:spPr bwMode="auto">
          <a:xfrm>
            <a:off x="469900" y="6308725"/>
            <a:ext cx="8524875" cy="523875"/>
          </a:xfrm>
          <a:prstGeom prst="rect">
            <a:avLst/>
          </a:prstGeom>
          <a:noFill/>
          <a:ln w="19050" algn="ctr">
            <a:noFill/>
            <a:miter lim="800000"/>
            <a:headEnd/>
            <a:tailEnd/>
          </a:ln>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r" eaLnBrk="0" hangingPunct="0">
              <a:defRPr/>
            </a:pPr>
            <a:r>
              <a:rPr lang="en-US" sz="1400" i="1" dirty="0">
                <a:solidFill>
                  <a:prstClr val="black"/>
                </a:solidFill>
                <a:cs typeface="Arial" pitchFamily="34" charset="0"/>
              </a:rPr>
              <a:t>Kinsella K, He W. US Census Bureau, International Population Reports, P95/09-1, An Aging World: 2008,</a:t>
            </a:r>
          </a:p>
          <a:p>
            <a:pPr algn="r" eaLnBrk="0" hangingPunct="0">
              <a:defRPr/>
            </a:pPr>
            <a:r>
              <a:rPr lang="en-US" sz="1400" i="1" dirty="0">
                <a:solidFill>
                  <a:prstClr val="black"/>
                </a:solidFill>
                <a:cs typeface="Arial" pitchFamily="34" charset="0"/>
              </a:rPr>
              <a:t>US Government Printing Office: Washington, DC; 2009.</a:t>
            </a:r>
          </a:p>
        </p:txBody>
      </p:sp>
      <p:sp>
        <p:nvSpPr>
          <p:cNvPr id="3079" name="Text Box 8"/>
          <p:cNvSpPr txBox="1">
            <a:spLocks noChangeArrowheads="1"/>
          </p:cNvSpPr>
          <p:nvPr/>
        </p:nvSpPr>
        <p:spPr bwMode="auto">
          <a:xfrm>
            <a:off x="1664342" y="5881688"/>
            <a:ext cx="1029001" cy="276999"/>
          </a:xfrm>
          <a:prstGeom prst="rect">
            <a:avLst/>
          </a:prstGeom>
          <a:noFill/>
          <a:ln w="19050" algn="ctr">
            <a:noFill/>
            <a:miter lim="800000"/>
            <a:headEnd/>
            <a:tailEnd/>
          </a:ln>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ctr" eaLnBrk="0" hangingPunct="0">
              <a:defRPr/>
            </a:pPr>
            <a:r>
              <a:rPr lang="cs-CZ" sz="1200" b="1" dirty="0" smtClean="0">
                <a:ea typeface="ヒラギノ角ゴ Pro W3" charset="0"/>
                <a:cs typeface="ヒラギノ角ゴ Pro W3" charset="0"/>
              </a:rPr>
              <a:t>Age </a:t>
            </a:r>
            <a:r>
              <a:rPr lang="cs-CZ" sz="1200" b="1" dirty="0" smtClean="0">
                <a:ea typeface="ヒラギノ角ゴ Pro W3" charset="0"/>
                <a:cs typeface="ヒラギノ角ゴ Pro W3" charset="0"/>
              </a:rPr>
              <a:t>(</a:t>
            </a:r>
            <a:r>
              <a:rPr lang="cs-CZ" sz="1200" b="1" dirty="0" err="1" smtClean="0">
                <a:ea typeface="ヒラギノ角ゴ Pro W3" charset="0"/>
                <a:cs typeface="ヒラギノ角ゴ Pro W3" charset="0"/>
              </a:rPr>
              <a:t>Y</a:t>
            </a:r>
            <a:r>
              <a:rPr lang="cs-CZ" sz="1200" b="1" dirty="0" err="1" smtClean="0">
                <a:ea typeface="ヒラギノ角ゴ Pro W3" charset="0"/>
                <a:cs typeface="ヒラギノ角ゴ Pro W3" charset="0"/>
              </a:rPr>
              <a:t>ears</a:t>
            </a:r>
            <a:r>
              <a:rPr lang="en-US" sz="1200" b="1" dirty="0" smtClean="0">
                <a:ea typeface="ヒラギノ角ゴ Pro W3" charset="0"/>
                <a:cs typeface="ヒラギノ角ゴ Pro W3" charset="0"/>
              </a:rPr>
              <a:t>)</a:t>
            </a:r>
          </a:p>
        </p:txBody>
      </p:sp>
      <p:sp>
        <p:nvSpPr>
          <p:cNvPr id="3080" name="Text Box 9"/>
          <p:cNvSpPr txBox="1">
            <a:spLocks noChangeArrowheads="1"/>
          </p:cNvSpPr>
          <p:nvPr/>
        </p:nvSpPr>
        <p:spPr bwMode="auto">
          <a:xfrm>
            <a:off x="6120456" y="5910263"/>
            <a:ext cx="1029000" cy="276999"/>
          </a:xfrm>
          <a:prstGeom prst="rect">
            <a:avLst/>
          </a:prstGeom>
          <a:noFill/>
          <a:ln w="19050" algn="ctr">
            <a:noFill/>
            <a:miter lim="800000"/>
            <a:headEnd/>
            <a:tailEnd/>
          </a:ln>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ctr" eaLnBrk="0" hangingPunct="0">
              <a:defRPr/>
            </a:pPr>
            <a:r>
              <a:rPr lang="cs-CZ" sz="1200" b="1" dirty="0" smtClean="0">
                <a:ea typeface="ヒラギノ角ゴ Pro W3" charset="0"/>
                <a:cs typeface="ヒラギノ角ゴ Pro W3" charset="0"/>
              </a:rPr>
              <a:t>Age (</a:t>
            </a:r>
            <a:r>
              <a:rPr lang="cs-CZ" sz="1200" b="1" dirty="0" err="1" smtClean="0">
                <a:ea typeface="ヒラギノ角ゴ Pro W3" charset="0"/>
                <a:cs typeface="ヒラギノ角ゴ Pro W3" charset="0"/>
              </a:rPr>
              <a:t>Years</a:t>
            </a:r>
            <a:r>
              <a:rPr lang="en-US" sz="1200" b="1" dirty="0" smtClean="0">
                <a:ea typeface="ヒラギノ角ゴ Pro W3" charset="0"/>
                <a:cs typeface="ヒラギノ角ゴ Pro W3" charset="0"/>
              </a:rPr>
              <a:t>)</a:t>
            </a:r>
          </a:p>
        </p:txBody>
      </p:sp>
      <p:pic>
        <p:nvPicPr>
          <p:cNvPr id="11" name="Picture 6" descr="http://static.guim.co.uk/sys-images/Money/Pix/pictures/2008/03/05/PensionersSeanSmithGuardian460.jpg"/>
          <p:cNvPicPr>
            <a:picLocks noChangeAspect="1" noChangeArrowheads="1"/>
          </p:cNvPicPr>
          <p:nvPr/>
        </p:nvPicPr>
        <p:blipFill>
          <a:blip r:embed="rId5" cstate="print"/>
          <a:srcRect/>
          <a:stretch>
            <a:fillRect/>
          </a:stretch>
        </p:blipFill>
        <p:spPr bwMode="auto">
          <a:xfrm>
            <a:off x="6660232" y="-1"/>
            <a:ext cx="2483768" cy="1412777"/>
          </a:xfrm>
          <a:prstGeom prst="rect">
            <a:avLst/>
          </a:prstGeom>
          <a:noFill/>
          <a:ln w="73025">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833922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af 2"/>
          <p:cNvGraphicFramePr/>
          <p:nvPr>
            <p:extLst>
              <p:ext uri="{D42A27DB-BD31-4B8C-83A1-F6EECF244321}">
                <p14:modId xmlns:p14="http://schemas.microsoft.com/office/powerpoint/2010/main" val="370308681"/>
              </p:ext>
            </p:extLst>
          </p:nvPr>
        </p:nvGraphicFramePr>
        <p:xfrm>
          <a:off x="251520" y="1700808"/>
          <a:ext cx="8424936" cy="4896544"/>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Box 8"/>
          <p:cNvSpPr txBox="1">
            <a:spLocks noChangeArrowheads="1"/>
          </p:cNvSpPr>
          <p:nvPr/>
        </p:nvSpPr>
        <p:spPr bwMode="auto">
          <a:xfrm>
            <a:off x="0" y="6488112"/>
            <a:ext cx="8964613"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r">
              <a:spcBef>
                <a:spcPct val="0"/>
              </a:spcBef>
              <a:defRPr/>
            </a:pPr>
            <a:r>
              <a:rPr lang="de-DE" sz="1800" i="1" dirty="0" err="1">
                <a:solidFill>
                  <a:prstClr val="black"/>
                </a:solidFill>
                <a:ea typeface="Microsoft YaHei" charset="0"/>
                <a:cs typeface="Arial" charset="0"/>
              </a:rPr>
              <a:t>Kyaw</a:t>
            </a:r>
            <a:r>
              <a:rPr lang="de-DE" sz="1800" i="1" dirty="0">
                <a:solidFill>
                  <a:prstClr val="black"/>
                </a:solidFill>
                <a:ea typeface="Microsoft YaHei" charset="0"/>
                <a:cs typeface="Arial" charset="0"/>
              </a:rPr>
              <a:t> MH et al. JID 2005; 192: 377-86</a:t>
            </a:r>
            <a:endParaRPr lang="en-GB" sz="1800" i="1" dirty="0">
              <a:solidFill>
                <a:prstClr val="black"/>
              </a:solidFill>
              <a:ea typeface="Microsoft YaHei" charset="0"/>
              <a:cs typeface="Arial" charset="0"/>
            </a:endParaRPr>
          </a:p>
        </p:txBody>
      </p:sp>
      <p:sp>
        <p:nvSpPr>
          <p:cNvPr id="5" name="Rectangle 43"/>
          <p:cNvSpPr txBox="1">
            <a:spLocks noChangeArrowheads="1"/>
          </p:cNvSpPr>
          <p:nvPr/>
        </p:nvSpPr>
        <p:spPr bwMode="auto">
          <a:xfrm>
            <a:off x="539552" y="548680"/>
            <a:ext cx="7560840" cy="1080120"/>
          </a:xfrm>
          <a:prstGeom prst="rect">
            <a:avLst/>
          </a:prstGeom>
          <a:solidFill>
            <a:srgbClr val="C00000"/>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sz="2400" b="1"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Arial" pitchFamily="34" charset="0"/>
                <a:ea typeface="ヒラギノ角ゴ Pro W3"/>
                <a:cs typeface="ヒラギノ角ゴ Pro W3"/>
              </a:rPr>
              <a:t>Risk </a:t>
            </a:r>
            <a:r>
              <a:rPr kumimoji="0" lang="cs-CZ" sz="2400" b="1" i="0" u="none" strike="noStrike" kern="0" cap="none" spc="0" normalizeH="0" baseline="0" noProof="0" dirty="0" err="1" smtClean="0">
                <a:ln>
                  <a:noFill/>
                </a:ln>
                <a:solidFill>
                  <a:schemeClr val="bg1"/>
                </a:solidFill>
                <a:effectLst>
                  <a:outerShdw blurRad="38100" dist="38100" dir="2700000" algn="tl">
                    <a:srgbClr val="000000">
                      <a:alpha val="43137"/>
                    </a:srgbClr>
                  </a:outerShdw>
                </a:effectLst>
                <a:uLnTx/>
                <a:uFillTx/>
                <a:latin typeface="Arial" pitchFamily="34" charset="0"/>
                <a:ea typeface="ヒラギノ角ゴ Pro W3"/>
                <a:cs typeface="ヒラギノ角ゴ Pro W3"/>
              </a:rPr>
              <a:t>of</a:t>
            </a:r>
            <a:r>
              <a:rPr kumimoji="0" lang="cs-CZ" sz="2400" b="1"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Arial" pitchFamily="34" charset="0"/>
                <a:ea typeface="ヒラギノ角ゴ Pro W3"/>
                <a:cs typeface="ヒラギノ角ゴ Pro W3"/>
              </a:rPr>
              <a:t> </a:t>
            </a:r>
            <a:r>
              <a:rPr kumimoji="0" lang="cs-CZ" sz="2400" b="1" i="0" u="none" strike="noStrike" kern="0" cap="none" spc="0" normalizeH="0" baseline="0" noProof="0" dirty="0" err="1" smtClean="0">
                <a:ln>
                  <a:noFill/>
                </a:ln>
                <a:solidFill>
                  <a:schemeClr val="bg1"/>
                </a:solidFill>
                <a:effectLst>
                  <a:outerShdw blurRad="38100" dist="38100" dir="2700000" algn="tl">
                    <a:srgbClr val="000000">
                      <a:alpha val="43137"/>
                    </a:srgbClr>
                  </a:outerShdw>
                </a:effectLst>
                <a:uLnTx/>
                <a:uFillTx/>
                <a:latin typeface="Arial" pitchFamily="34" charset="0"/>
                <a:ea typeface="ヒラギノ角ゴ Pro W3"/>
                <a:cs typeface="ヒラギノ角ゴ Pro W3"/>
              </a:rPr>
              <a:t>pneumococcal</a:t>
            </a:r>
            <a:r>
              <a:rPr kumimoji="0" lang="cs-CZ" sz="2400" b="1" i="0" u="none" strike="noStrike" kern="0" cap="none" spc="0" normalizeH="0" noProof="0" dirty="0" smtClean="0">
                <a:ln>
                  <a:noFill/>
                </a:ln>
                <a:solidFill>
                  <a:schemeClr val="bg1"/>
                </a:solidFill>
                <a:effectLst>
                  <a:outerShdw blurRad="38100" dist="38100" dir="2700000" algn="tl">
                    <a:srgbClr val="000000">
                      <a:alpha val="43137"/>
                    </a:srgbClr>
                  </a:outerShdw>
                </a:effectLst>
                <a:uLnTx/>
                <a:uFillTx/>
                <a:latin typeface="Arial" pitchFamily="34" charset="0"/>
                <a:ea typeface="ヒラギノ角ゴ Pro W3"/>
                <a:cs typeface="ヒラギノ角ゴ Pro W3"/>
              </a:rPr>
              <a:t> </a:t>
            </a:r>
            <a:r>
              <a:rPr kumimoji="0" lang="cs-CZ" sz="2400" b="1" i="0" u="none" strike="noStrike" kern="0" cap="none" spc="0" normalizeH="0" noProof="0" dirty="0" err="1" smtClean="0">
                <a:ln>
                  <a:noFill/>
                </a:ln>
                <a:solidFill>
                  <a:schemeClr val="bg1"/>
                </a:solidFill>
                <a:effectLst>
                  <a:outerShdw blurRad="38100" dist="38100" dir="2700000" algn="tl">
                    <a:srgbClr val="000000">
                      <a:alpha val="43137"/>
                    </a:srgbClr>
                  </a:outerShdw>
                </a:effectLst>
                <a:uLnTx/>
                <a:uFillTx/>
                <a:latin typeface="Arial" pitchFamily="34" charset="0"/>
                <a:ea typeface="ヒラギノ角ゴ Pro W3"/>
                <a:cs typeface="ヒラギノ角ゴ Pro W3"/>
              </a:rPr>
              <a:t>diseases</a:t>
            </a:r>
            <a:r>
              <a:rPr kumimoji="0" lang="cs-CZ" sz="2400" b="1" i="0" u="none" strike="noStrike" kern="0" cap="none" spc="0" normalizeH="0" noProof="0" dirty="0" smtClean="0">
                <a:ln>
                  <a:noFill/>
                </a:ln>
                <a:solidFill>
                  <a:schemeClr val="bg1"/>
                </a:solidFill>
                <a:effectLst>
                  <a:outerShdw blurRad="38100" dist="38100" dir="2700000" algn="tl">
                    <a:srgbClr val="000000">
                      <a:alpha val="43137"/>
                    </a:srgbClr>
                  </a:outerShdw>
                </a:effectLst>
                <a:uLnTx/>
                <a:uFillTx/>
                <a:latin typeface="Arial" pitchFamily="34" charset="0"/>
                <a:ea typeface="ヒラギノ角ゴ Pro W3"/>
                <a:cs typeface="ヒラギノ角ゴ Pro W3"/>
              </a:rPr>
              <a:t> </a:t>
            </a:r>
            <a:r>
              <a:rPr kumimoji="0" lang="cs-CZ" sz="2400" b="1" i="0" u="none" strike="noStrike" kern="0" cap="none" spc="0" normalizeH="0" noProof="0" dirty="0" err="1" smtClean="0">
                <a:ln>
                  <a:noFill/>
                </a:ln>
                <a:solidFill>
                  <a:schemeClr val="bg1"/>
                </a:solidFill>
                <a:effectLst>
                  <a:outerShdw blurRad="38100" dist="38100" dir="2700000" algn="tl">
                    <a:srgbClr val="000000">
                      <a:alpha val="43137"/>
                    </a:srgbClr>
                  </a:outerShdw>
                </a:effectLst>
                <a:uLnTx/>
                <a:uFillTx/>
                <a:latin typeface="Arial" pitchFamily="34" charset="0"/>
                <a:ea typeface="ヒラギノ角ゴ Pro W3"/>
                <a:cs typeface="ヒラギノ角ゴ Pro W3"/>
              </a:rPr>
              <a:t>development</a:t>
            </a:r>
            <a:r>
              <a:rPr kumimoji="0" lang="cs-CZ" sz="2400" b="1" i="0" u="none" strike="noStrike" kern="0" cap="none" spc="0" normalizeH="0" noProof="0" dirty="0" smtClean="0">
                <a:ln>
                  <a:noFill/>
                </a:ln>
                <a:solidFill>
                  <a:schemeClr val="bg1"/>
                </a:solidFill>
                <a:effectLst>
                  <a:outerShdw blurRad="38100" dist="38100" dir="2700000" algn="tl">
                    <a:srgbClr val="000000">
                      <a:alpha val="43137"/>
                    </a:srgbClr>
                  </a:outerShdw>
                </a:effectLst>
                <a:uLnTx/>
                <a:uFillTx/>
                <a:latin typeface="Arial" pitchFamily="34" charset="0"/>
                <a:ea typeface="ヒラギノ角ゴ Pro W3"/>
                <a:cs typeface="ヒラギノ角ゴ Pro W3"/>
              </a:rPr>
              <a:t> </a:t>
            </a:r>
            <a:r>
              <a:rPr kumimoji="0" lang="cs-CZ" sz="2400" b="1" i="0" u="none" strike="noStrike" kern="0" cap="none" spc="0" normalizeH="0" noProof="0" dirty="0" err="1" smtClean="0">
                <a:ln>
                  <a:noFill/>
                </a:ln>
                <a:solidFill>
                  <a:schemeClr val="bg1"/>
                </a:solidFill>
                <a:effectLst>
                  <a:outerShdw blurRad="38100" dist="38100" dir="2700000" algn="tl">
                    <a:srgbClr val="000000">
                      <a:alpha val="43137"/>
                    </a:srgbClr>
                  </a:outerShdw>
                </a:effectLst>
                <a:uLnTx/>
                <a:uFillTx/>
                <a:latin typeface="Arial" pitchFamily="34" charset="0"/>
                <a:ea typeface="ヒラギノ角ゴ Pro W3"/>
                <a:cs typeface="ヒラギノ角ゴ Pro W3"/>
              </a:rPr>
              <a:t>is</a:t>
            </a:r>
            <a:r>
              <a:rPr kumimoji="0" lang="cs-CZ" sz="2400" b="1" i="0" u="none" strike="noStrike" kern="0" cap="none" spc="0" normalizeH="0" noProof="0" dirty="0" smtClean="0">
                <a:ln>
                  <a:noFill/>
                </a:ln>
                <a:solidFill>
                  <a:schemeClr val="bg1"/>
                </a:solidFill>
                <a:effectLst>
                  <a:outerShdw blurRad="38100" dist="38100" dir="2700000" algn="tl">
                    <a:srgbClr val="000000">
                      <a:alpha val="43137"/>
                    </a:srgbClr>
                  </a:outerShdw>
                </a:effectLst>
                <a:uLnTx/>
                <a:uFillTx/>
                <a:latin typeface="Arial" pitchFamily="34" charset="0"/>
                <a:ea typeface="ヒラギノ角ゴ Pro W3"/>
                <a:cs typeface="ヒラギノ角ゴ Pro W3"/>
              </a:rPr>
              <a:t> </a:t>
            </a:r>
            <a:r>
              <a:rPr kumimoji="0" lang="cs-CZ" sz="2400" b="1" i="0" u="none" strike="noStrike" kern="0" cap="none" spc="0" normalizeH="0" noProof="0" dirty="0" err="1" smtClean="0">
                <a:ln>
                  <a:noFill/>
                </a:ln>
                <a:solidFill>
                  <a:schemeClr val="bg1"/>
                </a:solidFill>
                <a:effectLst>
                  <a:outerShdw blurRad="38100" dist="38100" dir="2700000" algn="tl">
                    <a:srgbClr val="000000">
                      <a:alpha val="43137"/>
                    </a:srgbClr>
                  </a:outerShdw>
                </a:effectLst>
                <a:uLnTx/>
                <a:uFillTx/>
                <a:latin typeface="Arial" pitchFamily="34" charset="0"/>
                <a:ea typeface="ヒラギノ角ゴ Pro W3"/>
                <a:cs typeface="ヒラギノ角ゴ Pro W3"/>
              </a:rPr>
              <a:t>multiplied</a:t>
            </a:r>
            <a:r>
              <a:rPr kumimoji="0" lang="cs-CZ" sz="2400" b="1" i="0" u="none" strike="noStrike" kern="0" cap="none" spc="0" normalizeH="0" noProof="0" dirty="0" smtClean="0">
                <a:ln>
                  <a:noFill/>
                </a:ln>
                <a:solidFill>
                  <a:schemeClr val="bg1"/>
                </a:solidFill>
                <a:effectLst>
                  <a:outerShdw blurRad="38100" dist="38100" dir="2700000" algn="tl">
                    <a:srgbClr val="000000">
                      <a:alpha val="43137"/>
                    </a:srgbClr>
                  </a:outerShdw>
                </a:effectLst>
                <a:uLnTx/>
                <a:uFillTx/>
                <a:latin typeface="Arial" pitchFamily="34" charset="0"/>
                <a:ea typeface="ヒラギノ角ゴ Pro W3"/>
                <a:cs typeface="ヒラギノ角ゴ Pro W3"/>
              </a:rPr>
              <a:t> in </a:t>
            </a:r>
            <a:r>
              <a:rPr kumimoji="0" lang="cs-CZ" sz="2400" b="1" i="0" u="none" strike="noStrike" kern="0" cap="none" spc="0" normalizeH="0" noProof="0" dirty="0" err="1" smtClean="0">
                <a:ln>
                  <a:noFill/>
                </a:ln>
                <a:solidFill>
                  <a:schemeClr val="bg1"/>
                </a:solidFill>
                <a:effectLst>
                  <a:outerShdw blurRad="38100" dist="38100" dir="2700000" algn="tl">
                    <a:srgbClr val="000000">
                      <a:alpha val="43137"/>
                    </a:srgbClr>
                  </a:outerShdw>
                </a:effectLst>
                <a:uLnTx/>
                <a:uFillTx/>
                <a:latin typeface="Arial" pitchFamily="34" charset="0"/>
                <a:ea typeface="ヒラギノ角ゴ Pro W3"/>
                <a:cs typeface="ヒラギノ角ゴ Pro W3"/>
              </a:rPr>
              <a:t>chronic</a:t>
            </a:r>
            <a:r>
              <a:rPr kumimoji="0" lang="cs-CZ" sz="2400" b="1" i="0" u="none" strike="noStrike" kern="0" cap="none" spc="0" normalizeH="0" noProof="0" dirty="0" smtClean="0">
                <a:ln>
                  <a:noFill/>
                </a:ln>
                <a:solidFill>
                  <a:schemeClr val="bg1"/>
                </a:solidFill>
                <a:effectLst>
                  <a:outerShdw blurRad="38100" dist="38100" dir="2700000" algn="tl">
                    <a:srgbClr val="000000">
                      <a:alpha val="43137"/>
                    </a:srgbClr>
                  </a:outerShdw>
                </a:effectLst>
                <a:uLnTx/>
                <a:uFillTx/>
                <a:latin typeface="Arial" pitchFamily="34" charset="0"/>
                <a:ea typeface="ヒラギノ角ゴ Pro W3"/>
                <a:cs typeface="ヒラギノ角ゴ Pro W3"/>
              </a:rPr>
              <a:t> </a:t>
            </a:r>
            <a:r>
              <a:rPr kumimoji="0" lang="cs-CZ" sz="2400" b="1" i="0" u="none" strike="noStrike" kern="0" cap="none" spc="0" normalizeH="0" noProof="0" dirty="0" err="1" smtClean="0">
                <a:ln>
                  <a:noFill/>
                </a:ln>
                <a:solidFill>
                  <a:schemeClr val="bg1"/>
                </a:solidFill>
                <a:effectLst>
                  <a:outerShdw blurRad="38100" dist="38100" dir="2700000" algn="tl">
                    <a:srgbClr val="000000">
                      <a:alpha val="43137"/>
                    </a:srgbClr>
                  </a:outerShdw>
                </a:effectLst>
                <a:uLnTx/>
                <a:uFillTx/>
                <a:latin typeface="Arial" pitchFamily="34" charset="0"/>
                <a:ea typeface="ヒラギノ角ゴ Pro W3"/>
                <a:cs typeface="ヒラギノ角ゴ Pro W3"/>
              </a:rPr>
              <a:t>ill</a:t>
            </a:r>
            <a:r>
              <a:rPr kumimoji="0" lang="cs-CZ" sz="2400" b="1" i="0" u="none" strike="noStrike" kern="0" cap="none" spc="0" normalizeH="0" noProof="0" dirty="0" smtClean="0">
                <a:ln>
                  <a:noFill/>
                </a:ln>
                <a:solidFill>
                  <a:schemeClr val="bg1"/>
                </a:solidFill>
                <a:effectLst>
                  <a:outerShdw blurRad="38100" dist="38100" dir="2700000" algn="tl">
                    <a:srgbClr val="000000">
                      <a:alpha val="43137"/>
                    </a:srgbClr>
                  </a:outerShdw>
                </a:effectLst>
                <a:uLnTx/>
                <a:uFillTx/>
                <a:latin typeface="Arial" pitchFamily="34" charset="0"/>
                <a:ea typeface="ヒラギノ角ゴ Pro W3"/>
                <a:cs typeface="ヒラギノ角ゴ Pro W3"/>
              </a:rPr>
              <a:t> </a:t>
            </a:r>
            <a:r>
              <a:rPr lang="cs-CZ" sz="2400" b="1" kern="0" dirty="0" err="1" smtClean="0">
                <a:solidFill>
                  <a:schemeClr val="bg1"/>
                </a:solidFill>
                <a:effectLst>
                  <a:outerShdw blurRad="38100" dist="38100" dir="2700000" algn="tl">
                    <a:srgbClr val="000000">
                      <a:alpha val="43137"/>
                    </a:srgbClr>
                  </a:outerShdw>
                </a:effectLst>
                <a:latin typeface="Arial" pitchFamily="34" charset="0"/>
                <a:ea typeface="ヒラギノ角ゴ Pro W3"/>
                <a:cs typeface="ヒラギノ角ゴ Pro W3"/>
              </a:rPr>
              <a:t>adults</a:t>
            </a:r>
            <a:endParaRPr kumimoji="0" lang="en-US" sz="2400" b="1"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latin typeface="Arial" pitchFamily="34" charset="0"/>
              <a:ea typeface="ヒラギノ角ゴ Pro W3"/>
              <a:cs typeface="ヒラギノ角ゴ Pro W3"/>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3"/>
          <p:cNvGraphicFramePr>
            <a:graphicFrameLocks/>
          </p:cNvGraphicFramePr>
          <p:nvPr>
            <p:extLst>
              <p:ext uri="{D42A27DB-BD31-4B8C-83A1-F6EECF244321}">
                <p14:modId xmlns:p14="http://schemas.microsoft.com/office/powerpoint/2010/main" val="238035424"/>
              </p:ext>
            </p:extLst>
          </p:nvPr>
        </p:nvGraphicFramePr>
        <p:xfrm>
          <a:off x="467544" y="1052736"/>
          <a:ext cx="8424936" cy="19288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555" name="Rectangle 2"/>
          <p:cNvSpPr>
            <a:spLocks noGrp="1" noChangeArrowheads="1"/>
          </p:cNvSpPr>
          <p:nvPr>
            <p:ph type="title"/>
          </p:nvPr>
        </p:nvSpPr>
        <p:spPr>
          <a:xfrm>
            <a:off x="457200" y="457200"/>
            <a:ext cx="7786688" cy="955675"/>
          </a:xfrm>
          <a:solidFill>
            <a:schemeClr val="bg2"/>
          </a:solidFill>
        </p:spPr>
        <p:txBody>
          <a:bodyPr/>
          <a:lstStyle/>
          <a:p>
            <a:r>
              <a:rPr lang="cs-CZ" sz="3600" b="1" dirty="0" err="1" smtClean="0">
                <a:solidFill>
                  <a:schemeClr val="bg1"/>
                </a:solidFill>
                <a:effectLst>
                  <a:outerShdw blurRad="38100" dist="38100" dir="2700000" algn="tl">
                    <a:srgbClr val="000000">
                      <a:alpha val="43137"/>
                    </a:srgbClr>
                  </a:outerShdw>
                </a:effectLst>
              </a:rPr>
              <a:t>Vaccination</a:t>
            </a:r>
            <a:r>
              <a:rPr lang="cs-CZ" sz="3600" b="1" dirty="0" smtClean="0">
                <a:solidFill>
                  <a:schemeClr val="bg1"/>
                </a:solidFill>
                <a:effectLst>
                  <a:outerShdw blurRad="38100" dist="38100" dir="2700000" algn="tl">
                    <a:srgbClr val="000000">
                      <a:alpha val="43137"/>
                    </a:srgbClr>
                  </a:outerShdw>
                </a:effectLst>
              </a:rPr>
              <a:t> in </a:t>
            </a:r>
            <a:r>
              <a:rPr lang="cs-CZ" sz="3600" b="1" dirty="0" err="1" smtClean="0">
                <a:solidFill>
                  <a:schemeClr val="bg1"/>
                </a:solidFill>
                <a:effectLst>
                  <a:outerShdw blurRad="38100" dist="38100" dir="2700000" algn="tl">
                    <a:srgbClr val="000000">
                      <a:alpha val="43137"/>
                    </a:srgbClr>
                  </a:outerShdw>
                </a:effectLst>
              </a:rPr>
              <a:t>adults</a:t>
            </a:r>
            <a:endParaRPr lang="en-US" sz="3600" b="1" dirty="0" smtClean="0">
              <a:solidFill>
                <a:schemeClr val="bg1"/>
              </a:solidFill>
              <a:effectLst>
                <a:outerShdw blurRad="38100" dist="38100" dir="2700000" algn="tl">
                  <a:srgbClr val="000000">
                    <a:alpha val="43137"/>
                  </a:srgbClr>
                </a:outerShdw>
              </a:effectLst>
            </a:endParaRPr>
          </a:p>
        </p:txBody>
      </p:sp>
      <p:sp>
        <p:nvSpPr>
          <p:cNvPr id="23556" name="Rectangle 3"/>
          <p:cNvSpPr txBox="1">
            <a:spLocks noChangeArrowheads="1"/>
          </p:cNvSpPr>
          <p:nvPr/>
        </p:nvSpPr>
        <p:spPr bwMode="auto">
          <a:xfrm>
            <a:off x="539552" y="2564904"/>
            <a:ext cx="8280920" cy="4103688"/>
          </a:xfrm>
          <a:prstGeom prst="rect">
            <a:avLst/>
          </a:prstGeom>
          <a:noFill/>
          <a:ln w="9525">
            <a:noFill/>
            <a:miter lim="800000"/>
            <a:headEnd/>
            <a:tailEnd/>
          </a:ln>
        </p:spPr>
        <p:txBody>
          <a:bodyPr/>
          <a:lstStyle/>
          <a:p>
            <a:pPr marL="457200" indent="-457200" eaLnBrk="0" hangingPunct="0">
              <a:spcBef>
                <a:spcPts val="600"/>
              </a:spcBef>
              <a:spcAft>
                <a:spcPts val="600"/>
              </a:spcAft>
              <a:buClr>
                <a:srgbClr val="C00000"/>
              </a:buClr>
              <a:buSzPct val="100000"/>
              <a:buFont typeface="+mj-lt"/>
              <a:buAutoNum type="arabicPeriod"/>
            </a:pPr>
            <a:r>
              <a:rPr lang="cs-CZ" sz="3200" b="1" dirty="0" err="1" smtClean="0">
                <a:solidFill>
                  <a:srgbClr val="000000"/>
                </a:solidFill>
                <a:latin typeface="Arial" charset="0"/>
              </a:rPr>
              <a:t>Boosting</a:t>
            </a:r>
            <a:r>
              <a:rPr lang="cs-CZ" sz="3200" b="1" dirty="0" smtClean="0">
                <a:solidFill>
                  <a:srgbClr val="000000"/>
                </a:solidFill>
                <a:latin typeface="Arial" charset="0"/>
              </a:rPr>
              <a:t> </a:t>
            </a:r>
            <a:r>
              <a:rPr lang="cs-CZ" sz="3200" b="1" dirty="0" err="1" smtClean="0">
                <a:solidFill>
                  <a:srgbClr val="000000"/>
                </a:solidFill>
                <a:latin typeface="Arial" charset="0"/>
              </a:rPr>
              <a:t>after</a:t>
            </a:r>
            <a:r>
              <a:rPr lang="cs-CZ" sz="3200" b="1" dirty="0" smtClean="0">
                <a:solidFill>
                  <a:srgbClr val="000000"/>
                </a:solidFill>
                <a:latin typeface="Arial" charset="0"/>
              </a:rPr>
              <a:t> </a:t>
            </a:r>
            <a:r>
              <a:rPr lang="cs-CZ" sz="3200" b="1" dirty="0" err="1" smtClean="0">
                <a:solidFill>
                  <a:srgbClr val="000000"/>
                </a:solidFill>
                <a:latin typeface="Arial" charset="0"/>
              </a:rPr>
              <a:t>primary</a:t>
            </a:r>
            <a:r>
              <a:rPr lang="cs-CZ" sz="3200" b="1" dirty="0" smtClean="0">
                <a:solidFill>
                  <a:srgbClr val="000000"/>
                </a:solidFill>
                <a:latin typeface="Arial" charset="0"/>
              </a:rPr>
              <a:t> </a:t>
            </a:r>
            <a:r>
              <a:rPr lang="cs-CZ" sz="3200" b="1" dirty="0" err="1" smtClean="0">
                <a:solidFill>
                  <a:srgbClr val="000000"/>
                </a:solidFill>
                <a:latin typeface="Arial" charset="0"/>
              </a:rPr>
              <a:t>schedule</a:t>
            </a:r>
            <a:r>
              <a:rPr lang="cs-CZ" sz="3200" b="1" dirty="0" smtClean="0">
                <a:solidFill>
                  <a:srgbClr val="000000"/>
                </a:solidFill>
                <a:latin typeface="Arial" charset="0"/>
              </a:rPr>
              <a:t> in </a:t>
            </a:r>
            <a:r>
              <a:rPr lang="cs-CZ" sz="3200" b="1" dirty="0" err="1" smtClean="0">
                <a:solidFill>
                  <a:srgbClr val="000000"/>
                </a:solidFill>
                <a:latin typeface="Arial" charset="0"/>
              </a:rPr>
              <a:t>childhood</a:t>
            </a:r>
            <a:endParaRPr lang="cs-CZ" sz="3200" b="1" dirty="0" smtClean="0">
              <a:solidFill>
                <a:srgbClr val="000000"/>
              </a:solidFill>
              <a:latin typeface="Arial" charset="0"/>
            </a:endParaRPr>
          </a:p>
          <a:p>
            <a:pPr marL="457200" indent="-457200" eaLnBrk="0" hangingPunct="0">
              <a:spcBef>
                <a:spcPts val="600"/>
              </a:spcBef>
              <a:spcAft>
                <a:spcPts val="600"/>
              </a:spcAft>
              <a:buClr>
                <a:srgbClr val="C00000"/>
              </a:buClr>
              <a:buSzPct val="100000"/>
              <a:buFont typeface="+mj-lt"/>
              <a:buAutoNum type="arabicPeriod"/>
            </a:pPr>
            <a:r>
              <a:rPr lang="cs-CZ" sz="3200" b="1" dirty="0" err="1" smtClean="0">
                <a:solidFill>
                  <a:srgbClr val="000000"/>
                </a:solidFill>
                <a:latin typeface="Arial" charset="0"/>
              </a:rPr>
              <a:t>Primary</a:t>
            </a:r>
            <a:r>
              <a:rPr lang="cs-CZ" sz="3200" b="1" dirty="0" smtClean="0">
                <a:solidFill>
                  <a:srgbClr val="000000"/>
                </a:solidFill>
                <a:latin typeface="Arial" charset="0"/>
              </a:rPr>
              <a:t> </a:t>
            </a:r>
            <a:r>
              <a:rPr lang="cs-CZ" sz="3200" b="1" dirty="0" err="1" smtClean="0">
                <a:solidFill>
                  <a:srgbClr val="000000"/>
                </a:solidFill>
                <a:latin typeface="Arial" charset="0"/>
              </a:rPr>
              <a:t>immunization</a:t>
            </a:r>
            <a:r>
              <a:rPr lang="cs-CZ" sz="3200" b="1" dirty="0" smtClean="0">
                <a:solidFill>
                  <a:srgbClr val="000000"/>
                </a:solidFill>
                <a:latin typeface="Arial" charset="0"/>
              </a:rPr>
              <a:t> in </a:t>
            </a:r>
            <a:r>
              <a:rPr lang="cs-CZ" sz="3200" b="1" dirty="0" err="1" smtClean="0">
                <a:solidFill>
                  <a:srgbClr val="000000"/>
                </a:solidFill>
                <a:latin typeface="Arial" charset="0"/>
              </a:rPr>
              <a:t>adults</a:t>
            </a:r>
            <a:r>
              <a:rPr lang="cs-CZ" sz="3200" b="1" dirty="0" smtClean="0">
                <a:solidFill>
                  <a:srgbClr val="000000"/>
                </a:solidFill>
                <a:latin typeface="Arial" charset="0"/>
              </a:rPr>
              <a:t> and </a:t>
            </a:r>
            <a:r>
              <a:rPr lang="cs-CZ" sz="3200" b="1" dirty="0" err="1" smtClean="0">
                <a:solidFill>
                  <a:srgbClr val="000000"/>
                </a:solidFill>
                <a:latin typeface="Arial" charset="0"/>
              </a:rPr>
              <a:t>older</a:t>
            </a:r>
            <a:r>
              <a:rPr lang="cs-CZ" sz="3200" b="1" dirty="0" smtClean="0">
                <a:solidFill>
                  <a:srgbClr val="000000"/>
                </a:solidFill>
                <a:latin typeface="Arial" charset="0"/>
              </a:rPr>
              <a:t> </a:t>
            </a:r>
            <a:r>
              <a:rPr lang="cs-CZ" sz="3200" b="1" dirty="0" err="1" smtClean="0">
                <a:solidFill>
                  <a:srgbClr val="000000"/>
                </a:solidFill>
                <a:latin typeface="Arial" charset="0"/>
              </a:rPr>
              <a:t>people</a:t>
            </a:r>
            <a:endParaRPr lang="cs-CZ" sz="3200" b="1" dirty="0" smtClean="0">
              <a:solidFill>
                <a:srgbClr val="000000"/>
              </a:solidFill>
              <a:latin typeface="Arial" charset="0"/>
            </a:endParaRPr>
          </a:p>
          <a:p>
            <a:pPr marL="457200" indent="-457200" eaLnBrk="0" hangingPunct="0">
              <a:spcBef>
                <a:spcPts val="600"/>
              </a:spcBef>
              <a:spcAft>
                <a:spcPts val="600"/>
              </a:spcAft>
              <a:buClr>
                <a:srgbClr val="C00000"/>
              </a:buClr>
              <a:buSzPct val="100000"/>
              <a:buFont typeface="+mj-lt"/>
              <a:buAutoNum type="arabicPeriod"/>
            </a:pPr>
            <a:r>
              <a:rPr lang="cs-CZ" sz="3200" b="1" dirty="0" err="1" smtClean="0">
                <a:solidFill>
                  <a:srgbClr val="000000"/>
                </a:solidFill>
                <a:latin typeface="Arial" charset="0"/>
              </a:rPr>
              <a:t>Boosting</a:t>
            </a:r>
            <a:r>
              <a:rPr lang="cs-CZ" sz="3200" b="1" dirty="0" smtClean="0">
                <a:solidFill>
                  <a:srgbClr val="000000"/>
                </a:solidFill>
                <a:latin typeface="Arial" charset="0"/>
              </a:rPr>
              <a:t> </a:t>
            </a:r>
            <a:r>
              <a:rPr lang="cs-CZ" sz="3200" b="1" dirty="0">
                <a:solidFill>
                  <a:srgbClr val="000000"/>
                </a:solidFill>
                <a:latin typeface="Arial" charset="0"/>
              </a:rPr>
              <a:t>in </a:t>
            </a:r>
            <a:r>
              <a:rPr lang="cs-CZ" sz="3200" b="1" dirty="0" err="1">
                <a:solidFill>
                  <a:srgbClr val="000000"/>
                </a:solidFill>
                <a:latin typeface="Arial" charset="0"/>
              </a:rPr>
              <a:t>adults</a:t>
            </a:r>
            <a:r>
              <a:rPr lang="cs-CZ" sz="3200" b="1" dirty="0">
                <a:solidFill>
                  <a:srgbClr val="000000"/>
                </a:solidFill>
                <a:latin typeface="Arial" charset="0"/>
              </a:rPr>
              <a:t> and </a:t>
            </a:r>
            <a:r>
              <a:rPr lang="cs-CZ" sz="3200" b="1" dirty="0" err="1">
                <a:solidFill>
                  <a:srgbClr val="000000"/>
                </a:solidFill>
                <a:latin typeface="Arial" charset="0"/>
              </a:rPr>
              <a:t>older</a:t>
            </a:r>
            <a:r>
              <a:rPr lang="cs-CZ" sz="3200" b="1" dirty="0">
                <a:solidFill>
                  <a:srgbClr val="000000"/>
                </a:solidFill>
                <a:latin typeface="Arial" charset="0"/>
              </a:rPr>
              <a:t> </a:t>
            </a:r>
            <a:r>
              <a:rPr lang="cs-CZ" sz="3200" b="1" dirty="0" err="1" smtClean="0">
                <a:solidFill>
                  <a:srgbClr val="000000"/>
                </a:solidFill>
                <a:latin typeface="Arial" charset="0"/>
              </a:rPr>
              <a:t>people</a:t>
            </a:r>
            <a:endParaRPr lang="cs-CZ" sz="3200" b="1" dirty="0" smtClean="0">
              <a:solidFill>
                <a:srgbClr val="000000"/>
              </a:solidFill>
              <a:latin typeface="Arial" charset="0"/>
            </a:endParaRPr>
          </a:p>
          <a:p>
            <a:pPr marL="457200" indent="-457200" eaLnBrk="0" hangingPunct="0">
              <a:spcBef>
                <a:spcPts val="600"/>
              </a:spcBef>
              <a:spcAft>
                <a:spcPts val="600"/>
              </a:spcAft>
              <a:buClr>
                <a:srgbClr val="C00000"/>
              </a:buClr>
              <a:buSzPct val="100000"/>
              <a:buFont typeface="+mj-lt"/>
              <a:buAutoNum type="arabicPeriod"/>
            </a:pPr>
            <a:r>
              <a:rPr lang="cs-CZ" sz="3200" b="1" dirty="0" err="1" smtClean="0">
                <a:solidFill>
                  <a:srgbClr val="000000"/>
                </a:solidFill>
                <a:latin typeface="Arial" charset="0"/>
              </a:rPr>
              <a:t>Vaccination</a:t>
            </a:r>
            <a:r>
              <a:rPr lang="cs-CZ" sz="3200" b="1" dirty="0" smtClean="0">
                <a:solidFill>
                  <a:srgbClr val="000000"/>
                </a:solidFill>
                <a:latin typeface="Arial" charset="0"/>
              </a:rPr>
              <a:t> </a:t>
            </a:r>
            <a:r>
              <a:rPr lang="cs-CZ" sz="3200" b="1" dirty="0" err="1" smtClean="0">
                <a:solidFill>
                  <a:srgbClr val="000000"/>
                </a:solidFill>
                <a:latin typeface="Arial" charset="0"/>
              </a:rPr>
              <a:t>of</a:t>
            </a:r>
            <a:r>
              <a:rPr lang="cs-CZ" sz="3200" b="1" dirty="0" smtClean="0">
                <a:solidFill>
                  <a:srgbClr val="000000"/>
                </a:solidFill>
                <a:latin typeface="Arial" charset="0"/>
              </a:rPr>
              <a:t> </a:t>
            </a:r>
            <a:r>
              <a:rPr lang="cs-CZ" sz="3200" b="1" dirty="0" err="1" smtClean="0">
                <a:solidFill>
                  <a:srgbClr val="000000"/>
                </a:solidFill>
                <a:latin typeface="Arial" charset="0"/>
              </a:rPr>
              <a:t>travellers</a:t>
            </a:r>
            <a:endParaRPr lang="cs-CZ" sz="3200" b="1" dirty="0" smtClean="0">
              <a:solidFill>
                <a:srgbClr val="000000"/>
              </a:solidFill>
              <a:latin typeface="Arial" charset="0"/>
            </a:endParaRPr>
          </a:p>
        </p:txBody>
      </p:sp>
      <p:sp>
        <p:nvSpPr>
          <p:cNvPr id="2" name="Zástupný symbol pro zápatí 1"/>
          <p:cNvSpPr>
            <a:spLocks noGrp="1"/>
          </p:cNvSpPr>
          <p:nvPr>
            <p:ph type="ftr" sz="quarter" idx="10"/>
          </p:nvPr>
        </p:nvSpPr>
        <p:spPr/>
        <p:txBody>
          <a:bodyPr/>
          <a:lstStyle/>
          <a:p>
            <a:pPr>
              <a:defRPr/>
            </a:pPr>
            <a:r>
              <a:rPr lang="cs-CZ" smtClean="0"/>
              <a:t>Prague 31 May 2012</a:t>
            </a:r>
            <a:endParaRPr lang="cs-CZ"/>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
          <p:cNvSpPr>
            <a:spLocks noGrp="1" noChangeArrowheads="1"/>
          </p:cNvSpPr>
          <p:nvPr>
            <p:ph type="title" idx="4294967295"/>
          </p:nvPr>
        </p:nvSpPr>
        <p:spPr>
          <a:xfrm>
            <a:off x="539553" y="476672"/>
            <a:ext cx="7560840" cy="911225"/>
          </a:xfrm>
          <a:solidFill>
            <a:srgbClr val="C00000"/>
          </a:solidFill>
        </p:spPr>
        <p:txBody>
          <a:bodyPr anchor="b">
            <a:noAutofit/>
          </a:bodyPr>
          <a:lstStyle/>
          <a:p>
            <a:pPr eaLnBrk="1" fontAlgn="auto" hangingPunct="1">
              <a:spcAft>
                <a:spcPts val="0"/>
              </a:spcAft>
              <a:defRPr/>
            </a:pPr>
            <a:r>
              <a:rPr lang="cs-CZ" sz="2400" b="1" dirty="0" err="1" smtClean="0">
                <a:solidFill>
                  <a:schemeClr val="bg1"/>
                </a:solidFill>
                <a:effectLst>
                  <a:outerShdw blurRad="38100" dist="38100" dir="2700000" algn="tl">
                    <a:srgbClr val="000000">
                      <a:alpha val="43137"/>
                    </a:srgbClr>
                  </a:outerShdw>
                </a:effectLst>
              </a:rPr>
              <a:t>Higher</a:t>
            </a:r>
            <a:r>
              <a:rPr lang="cs-CZ" sz="2400" b="1" dirty="0" smtClean="0">
                <a:solidFill>
                  <a:schemeClr val="bg1"/>
                </a:solidFill>
                <a:effectLst>
                  <a:outerShdw blurRad="38100" dist="38100" dir="2700000" algn="tl">
                    <a:srgbClr val="000000">
                      <a:alpha val="43137"/>
                    </a:srgbClr>
                  </a:outerShdw>
                </a:effectLst>
              </a:rPr>
              <a:t> mortality on </a:t>
            </a:r>
            <a:r>
              <a:rPr lang="cs-CZ" sz="2400" b="1" dirty="0" err="1" smtClean="0">
                <a:solidFill>
                  <a:schemeClr val="bg1"/>
                </a:solidFill>
                <a:effectLst>
                  <a:outerShdw blurRad="38100" dist="38100" dir="2700000" algn="tl">
                    <a:srgbClr val="000000">
                      <a:alpha val="43137"/>
                    </a:srgbClr>
                  </a:outerShdw>
                </a:effectLst>
              </a:rPr>
              <a:t>pneumonia</a:t>
            </a:r>
            <a:r>
              <a:rPr lang="cs-CZ" sz="2400" b="1" dirty="0" smtClean="0">
                <a:solidFill>
                  <a:schemeClr val="bg1"/>
                </a:solidFill>
                <a:effectLst>
                  <a:outerShdw blurRad="38100" dist="38100" dir="2700000" algn="tl">
                    <a:srgbClr val="000000">
                      <a:alpha val="43137"/>
                    </a:srgbClr>
                  </a:outerShdw>
                </a:effectLst>
              </a:rPr>
              <a:t> (</a:t>
            </a:r>
            <a:r>
              <a:rPr lang="cs-CZ" sz="2400" b="1" dirty="0" err="1" smtClean="0">
                <a:solidFill>
                  <a:schemeClr val="bg1"/>
                </a:solidFill>
                <a:effectLst>
                  <a:outerShdw blurRad="38100" dist="38100" dir="2700000" algn="tl">
                    <a:srgbClr val="000000">
                      <a:alpha val="43137"/>
                    </a:srgbClr>
                  </a:outerShdw>
                </a:effectLst>
              </a:rPr>
              <a:t>community</a:t>
            </a:r>
            <a:r>
              <a:rPr lang="cs-CZ" sz="2400" b="1" dirty="0" smtClean="0">
                <a:solidFill>
                  <a:schemeClr val="bg1"/>
                </a:solidFill>
                <a:effectLst>
                  <a:outerShdw blurRad="38100" dist="38100" dir="2700000" algn="tl">
                    <a:srgbClr val="000000">
                      <a:alpha val="43137"/>
                    </a:srgbClr>
                  </a:outerShdw>
                </a:effectLst>
              </a:rPr>
              <a:t> </a:t>
            </a:r>
            <a:r>
              <a:rPr lang="cs-CZ" sz="2400" b="1" dirty="0" err="1" smtClean="0">
                <a:solidFill>
                  <a:schemeClr val="bg1"/>
                </a:solidFill>
                <a:effectLst>
                  <a:outerShdw blurRad="38100" dist="38100" dir="2700000" algn="tl">
                    <a:srgbClr val="000000">
                      <a:alpha val="43137"/>
                    </a:srgbClr>
                  </a:outerShdw>
                </a:effectLst>
              </a:rPr>
              <a:t>acquiered</a:t>
            </a:r>
            <a:r>
              <a:rPr lang="cs-CZ" sz="2400" b="1" dirty="0" smtClean="0">
                <a:solidFill>
                  <a:schemeClr val="bg1"/>
                </a:solidFill>
                <a:effectLst>
                  <a:outerShdw blurRad="38100" dist="38100" dir="2700000" algn="tl">
                    <a:srgbClr val="000000">
                      <a:alpha val="43137"/>
                    </a:srgbClr>
                  </a:outerShdw>
                </a:effectLst>
              </a:rPr>
              <a:t> </a:t>
            </a:r>
            <a:r>
              <a:rPr lang="cs-CZ" sz="2400" b="1" dirty="0" err="1" smtClean="0">
                <a:solidFill>
                  <a:schemeClr val="bg1"/>
                </a:solidFill>
                <a:effectLst>
                  <a:outerShdw blurRad="38100" dist="38100" dir="2700000" algn="tl">
                    <a:srgbClr val="000000">
                      <a:alpha val="43137"/>
                    </a:srgbClr>
                  </a:outerShdw>
                </a:effectLst>
              </a:rPr>
              <a:t>included</a:t>
            </a:r>
            <a:r>
              <a:rPr lang="cs-CZ" sz="2400" b="1" dirty="0" smtClean="0">
                <a:solidFill>
                  <a:schemeClr val="bg1"/>
                </a:solidFill>
                <a:effectLst>
                  <a:outerShdw blurRad="38100" dist="38100" dir="2700000" algn="tl">
                    <a:srgbClr val="000000">
                      <a:alpha val="43137"/>
                    </a:srgbClr>
                  </a:outerShdw>
                </a:effectLst>
              </a:rPr>
              <a:t>) </a:t>
            </a:r>
            <a:r>
              <a:rPr lang="cs-CZ" sz="2400" b="1" dirty="0" err="1">
                <a:solidFill>
                  <a:schemeClr val="bg1"/>
                </a:solidFill>
                <a:effectLst>
                  <a:outerShdw blurRad="38100" dist="38100" dir="2700000" algn="tl">
                    <a:srgbClr val="000000">
                      <a:alpha val="43137"/>
                    </a:srgbClr>
                  </a:outerShdw>
                </a:effectLst>
              </a:rPr>
              <a:t>s</a:t>
            </a:r>
            <a:r>
              <a:rPr lang="cs-CZ" sz="2400" b="1" dirty="0" err="1" smtClean="0">
                <a:solidFill>
                  <a:schemeClr val="bg1"/>
                </a:solidFill>
                <a:effectLst>
                  <a:outerShdw blurRad="38100" dist="38100" dir="2700000" algn="tl">
                    <a:srgbClr val="000000">
                      <a:alpha val="43137"/>
                    </a:srgbClr>
                  </a:outerShdw>
                </a:effectLst>
              </a:rPr>
              <a:t>tarts</a:t>
            </a:r>
            <a:r>
              <a:rPr lang="cs-CZ" sz="2400" b="1" dirty="0" smtClean="0">
                <a:solidFill>
                  <a:schemeClr val="bg1"/>
                </a:solidFill>
                <a:effectLst>
                  <a:outerShdw blurRad="38100" dist="38100" dir="2700000" algn="tl">
                    <a:srgbClr val="000000">
                      <a:alpha val="43137"/>
                    </a:srgbClr>
                  </a:outerShdw>
                </a:effectLst>
              </a:rPr>
              <a:t> </a:t>
            </a:r>
            <a:r>
              <a:rPr lang="cs-CZ" sz="2400" b="1" dirty="0" err="1" smtClean="0">
                <a:solidFill>
                  <a:schemeClr val="bg1"/>
                </a:solidFill>
                <a:effectLst>
                  <a:outerShdw blurRad="38100" dist="38100" dir="2700000" algn="tl">
                    <a:srgbClr val="000000">
                      <a:alpha val="43137"/>
                    </a:srgbClr>
                  </a:outerShdw>
                </a:effectLst>
              </a:rPr>
              <a:t>since</a:t>
            </a:r>
            <a:r>
              <a:rPr lang="cs-CZ" sz="2400" b="1" dirty="0" smtClean="0">
                <a:solidFill>
                  <a:schemeClr val="bg1"/>
                </a:solidFill>
                <a:effectLst>
                  <a:outerShdw blurRad="38100" dist="38100" dir="2700000" algn="tl">
                    <a:srgbClr val="000000">
                      <a:alpha val="43137"/>
                    </a:srgbClr>
                  </a:outerShdw>
                </a:effectLst>
              </a:rPr>
              <a:t> 45th </a:t>
            </a:r>
            <a:r>
              <a:rPr lang="cs-CZ" sz="2400" b="1" dirty="0" err="1" smtClean="0">
                <a:solidFill>
                  <a:schemeClr val="bg1"/>
                </a:solidFill>
                <a:effectLst>
                  <a:outerShdw blurRad="38100" dist="38100" dir="2700000" algn="tl">
                    <a:srgbClr val="000000">
                      <a:alpha val="43137"/>
                    </a:srgbClr>
                  </a:outerShdw>
                </a:effectLst>
              </a:rPr>
              <a:t>year</a:t>
            </a:r>
            <a:r>
              <a:rPr lang="cs-CZ" sz="2400" b="1" dirty="0" smtClean="0">
                <a:solidFill>
                  <a:schemeClr val="bg1"/>
                </a:solidFill>
                <a:effectLst>
                  <a:outerShdw blurRad="38100" dist="38100" dir="2700000" algn="tl">
                    <a:srgbClr val="000000">
                      <a:alpha val="43137"/>
                    </a:srgbClr>
                  </a:outerShdw>
                </a:effectLst>
              </a:rPr>
              <a:t> </a:t>
            </a:r>
            <a:r>
              <a:rPr lang="cs-CZ" sz="2400" b="1" dirty="0" err="1" smtClean="0">
                <a:solidFill>
                  <a:schemeClr val="bg1"/>
                </a:solidFill>
                <a:effectLst>
                  <a:outerShdw blurRad="38100" dist="38100" dir="2700000" algn="tl">
                    <a:srgbClr val="000000">
                      <a:alpha val="43137"/>
                    </a:srgbClr>
                  </a:outerShdw>
                </a:effectLst>
              </a:rPr>
              <a:t>of</a:t>
            </a:r>
            <a:r>
              <a:rPr lang="cs-CZ" sz="2400" b="1" dirty="0" smtClean="0">
                <a:solidFill>
                  <a:schemeClr val="bg1"/>
                </a:solidFill>
                <a:effectLst>
                  <a:outerShdw blurRad="38100" dist="38100" dir="2700000" algn="tl">
                    <a:srgbClr val="000000">
                      <a:alpha val="43137"/>
                    </a:srgbClr>
                  </a:outerShdw>
                </a:effectLst>
              </a:rPr>
              <a:t> </a:t>
            </a:r>
            <a:r>
              <a:rPr lang="cs-CZ" sz="2400" b="1" dirty="0" err="1" smtClean="0">
                <a:solidFill>
                  <a:schemeClr val="bg1"/>
                </a:solidFill>
                <a:effectLst>
                  <a:outerShdw blurRad="38100" dist="38100" dir="2700000" algn="tl">
                    <a:srgbClr val="000000">
                      <a:alpha val="43137"/>
                    </a:srgbClr>
                  </a:outerShdw>
                </a:effectLst>
              </a:rPr>
              <a:t>age</a:t>
            </a:r>
            <a:endParaRPr lang="en-US" sz="2400" b="1" dirty="0" smtClean="0">
              <a:solidFill>
                <a:schemeClr val="bg1"/>
              </a:solidFill>
              <a:effectLst>
                <a:outerShdw blurRad="38100" dist="38100" dir="2700000" algn="tl">
                  <a:srgbClr val="000000">
                    <a:alpha val="43137"/>
                  </a:srgbClr>
                </a:outerShdw>
              </a:effectLst>
            </a:endParaRPr>
          </a:p>
        </p:txBody>
      </p:sp>
      <p:graphicFrame>
        <p:nvGraphicFramePr>
          <p:cNvPr id="9" name="Object 2"/>
          <p:cNvGraphicFramePr>
            <a:graphicFrameLocks noGrp="1" noChangeAspect="1"/>
          </p:cNvGraphicFramePr>
          <p:nvPr>
            <p:ph idx="4294967295"/>
            <p:extLst>
              <p:ext uri="{D42A27DB-BD31-4B8C-83A1-F6EECF244321}">
                <p14:modId xmlns:p14="http://schemas.microsoft.com/office/powerpoint/2010/main" val="959535"/>
              </p:ext>
            </p:extLst>
          </p:nvPr>
        </p:nvGraphicFramePr>
        <p:xfrm>
          <a:off x="539552" y="2132856"/>
          <a:ext cx="8077200" cy="4065588"/>
        </p:xfrm>
        <a:graphic>
          <a:graphicData uri="http://schemas.openxmlformats.org/drawingml/2006/chart">
            <c:chart xmlns:c="http://schemas.openxmlformats.org/drawingml/2006/chart" xmlns:r="http://schemas.openxmlformats.org/officeDocument/2006/relationships" r:id="rId3"/>
          </a:graphicData>
        </a:graphic>
      </p:graphicFrame>
      <p:sp>
        <p:nvSpPr>
          <p:cNvPr id="69636" name="Text Box 4"/>
          <p:cNvSpPr txBox="1">
            <a:spLocks noChangeArrowheads="1"/>
          </p:cNvSpPr>
          <p:nvPr/>
        </p:nvSpPr>
        <p:spPr bwMode="auto">
          <a:xfrm>
            <a:off x="34924" y="6611779"/>
            <a:ext cx="89295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sz="1000" dirty="0">
                <a:solidFill>
                  <a:srgbClr val="000000"/>
                </a:solidFill>
              </a:rPr>
              <a:t>(WHO Statistics. Mortality </a:t>
            </a:r>
            <a:r>
              <a:rPr lang="en-US" sz="1000" dirty="0" smtClean="0">
                <a:solidFill>
                  <a:srgbClr val="000000"/>
                </a:solidFill>
              </a:rPr>
              <a:t>Database.</a:t>
            </a:r>
            <a:r>
              <a:rPr lang="cs-CZ" sz="1000" dirty="0" smtClean="0">
                <a:solidFill>
                  <a:srgbClr val="000000"/>
                </a:solidFill>
              </a:rPr>
              <a:t> h</a:t>
            </a:r>
            <a:r>
              <a:rPr lang="en-US" sz="1000" dirty="0" smtClean="0">
                <a:solidFill>
                  <a:srgbClr val="000000"/>
                </a:solidFill>
              </a:rPr>
              <a:t>ttp</a:t>
            </a:r>
            <a:r>
              <a:rPr lang="en-US" sz="1000" dirty="0">
                <a:solidFill>
                  <a:srgbClr val="000000"/>
                </a:solidFill>
              </a:rPr>
              <a:t>://apps.who.int/whosis/database/mort/table1_process.cfm. Accessed June 10, 2009.)</a:t>
            </a:r>
          </a:p>
        </p:txBody>
      </p:sp>
      <p:sp>
        <p:nvSpPr>
          <p:cNvPr id="69637" name="AutoShape 5"/>
          <p:cNvSpPr>
            <a:spLocks noChangeArrowheads="1"/>
          </p:cNvSpPr>
          <p:nvPr/>
        </p:nvSpPr>
        <p:spPr bwMode="auto">
          <a:xfrm>
            <a:off x="5796136" y="2780928"/>
            <a:ext cx="381000" cy="1682750"/>
          </a:xfrm>
          <a:prstGeom prst="downArrow">
            <a:avLst>
              <a:gd name="adj1" fmla="val 50000"/>
              <a:gd name="adj2" fmla="val 110417"/>
            </a:avLst>
          </a:prstGeom>
          <a:solidFill>
            <a:srgbClr val="C00000"/>
          </a:solidFill>
          <a:ln w="12700">
            <a:solidFill>
              <a:schemeClr val="tx1"/>
            </a:solidFill>
            <a:miter lim="800000"/>
            <a:headEnd/>
            <a:tailEnd/>
          </a:ln>
        </p:spPr>
        <p:txBody>
          <a:bodyPr wrap="none" anchor="ctr"/>
          <a:lstStyle/>
          <a:p>
            <a:pPr fontAlgn="base">
              <a:spcBef>
                <a:spcPct val="0"/>
              </a:spcBef>
              <a:spcAft>
                <a:spcPct val="0"/>
              </a:spcAft>
            </a:pPr>
            <a:endParaRPr lang="tr-TR">
              <a:solidFill>
                <a:srgbClr val="000000"/>
              </a:solidFill>
              <a:cs typeface="Arial" pitchFamily="34" charset="0"/>
            </a:endParaRPr>
          </a:p>
        </p:txBody>
      </p:sp>
      <p:sp>
        <p:nvSpPr>
          <p:cNvPr id="69638" name="Text Box 6"/>
          <p:cNvSpPr txBox="1">
            <a:spLocks noChangeArrowheads="1"/>
          </p:cNvSpPr>
          <p:nvPr/>
        </p:nvSpPr>
        <p:spPr bwMode="auto">
          <a:xfrm>
            <a:off x="1619672" y="1988840"/>
            <a:ext cx="501130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sz="1600" b="1" dirty="0">
                <a:solidFill>
                  <a:srgbClr val="000000"/>
                </a:solidFill>
              </a:rPr>
              <a:t>United Kingdom, </a:t>
            </a:r>
            <a:r>
              <a:rPr lang="en-US" sz="1600" b="1" dirty="0" err="1" smtClean="0">
                <a:solidFill>
                  <a:srgbClr val="000000"/>
                </a:solidFill>
              </a:rPr>
              <a:t>Mortalit</a:t>
            </a:r>
            <a:r>
              <a:rPr lang="cs-CZ" sz="1600" b="1" dirty="0" smtClean="0">
                <a:solidFill>
                  <a:srgbClr val="000000"/>
                </a:solidFill>
              </a:rPr>
              <a:t>y </a:t>
            </a:r>
            <a:r>
              <a:rPr lang="cs-CZ" sz="1600" b="1" dirty="0" err="1" smtClean="0">
                <a:solidFill>
                  <a:srgbClr val="000000"/>
                </a:solidFill>
              </a:rPr>
              <a:t>according</a:t>
            </a:r>
            <a:r>
              <a:rPr lang="cs-CZ" sz="1600" b="1" dirty="0" smtClean="0">
                <a:solidFill>
                  <a:srgbClr val="000000"/>
                </a:solidFill>
              </a:rPr>
              <a:t> to </a:t>
            </a:r>
            <a:r>
              <a:rPr lang="cs-CZ" sz="1600" b="1" dirty="0" err="1" smtClean="0">
                <a:solidFill>
                  <a:srgbClr val="000000"/>
                </a:solidFill>
              </a:rPr>
              <a:t>age</a:t>
            </a:r>
            <a:r>
              <a:rPr lang="en-US" sz="1600" b="1" dirty="0" smtClean="0">
                <a:solidFill>
                  <a:srgbClr val="000000"/>
                </a:solidFill>
              </a:rPr>
              <a:t>, </a:t>
            </a:r>
            <a:r>
              <a:rPr lang="en-US" sz="1600" b="1" dirty="0">
                <a:solidFill>
                  <a:srgbClr val="000000"/>
                </a:solidFill>
              </a:rPr>
              <a:t>2005</a:t>
            </a:r>
          </a:p>
        </p:txBody>
      </p:sp>
      <p:sp>
        <p:nvSpPr>
          <p:cNvPr id="10" name="Vývojový diagram: děrná páska 9"/>
          <p:cNvSpPr/>
          <p:nvPr/>
        </p:nvSpPr>
        <p:spPr>
          <a:xfrm>
            <a:off x="7884368" y="2204864"/>
            <a:ext cx="576064" cy="144016"/>
          </a:xfrm>
          <a:prstGeom prst="flowChartPunchedTap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TextovéPole 10"/>
          <p:cNvSpPr txBox="1"/>
          <p:nvPr/>
        </p:nvSpPr>
        <p:spPr>
          <a:xfrm rot="19154565">
            <a:off x="7834419" y="1930251"/>
            <a:ext cx="588623" cy="286232"/>
          </a:xfrm>
          <a:prstGeom prst="rect">
            <a:avLst/>
          </a:prstGeom>
          <a:noFill/>
        </p:spPr>
        <p:txBody>
          <a:bodyPr wrap="none" rtlCol="0">
            <a:spAutoFit/>
          </a:bodyPr>
          <a:lstStyle/>
          <a:p>
            <a:r>
              <a:rPr lang="cs-CZ" sz="1260" b="1" dirty="0" smtClean="0">
                <a:latin typeface="+mn-lt"/>
              </a:rPr>
              <a:t>609,9</a:t>
            </a:r>
            <a:endParaRPr lang="cs-CZ" sz="1260" b="1" dirty="0">
              <a:latin typeface="+mn-lt"/>
            </a:endParaRPr>
          </a:p>
        </p:txBody>
      </p:sp>
      <p:sp>
        <p:nvSpPr>
          <p:cNvPr id="12" name="TextovéPole 11"/>
          <p:cNvSpPr txBox="1"/>
          <p:nvPr/>
        </p:nvSpPr>
        <p:spPr>
          <a:xfrm rot="19154565">
            <a:off x="8122452" y="1930251"/>
            <a:ext cx="588623" cy="286232"/>
          </a:xfrm>
          <a:prstGeom prst="rect">
            <a:avLst/>
          </a:prstGeom>
          <a:noFill/>
        </p:spPr>
        <p:txBody>
          <a:bodyPr wrap="none" rtlCol="0">
            <a:spAutoFit/>
          </a:bodyPr>
          <a:lstStyle/>
          <a:p>
            <a:r>
              <a:rPr lang="cs-CZ" sz="1260" b="1" dirty="0" smtClean="0">
                <a:latin typeface="+mn-lt"/>
              </a:rPr>
              <a:t>570,9</a:t>
            </a:r>
            <a:endParaRPr lang="cs-CZ" sz="1260" b="1" dirty="0">
              <a:latin typeface="+mn-lt"/>
            </a:endParaRPr>
          </a:p>
        </p:txBody>
      </p:sp>
      <p:sp>
        <p:nvSpPr>
          <p:cNvPr id="2" name="Zástupný symbol pro zápatí 1"/>
          <p:cNvSpPr>
            <a:spLocks noGrp="1"/>
          </p:cNvSpPr>
          <p:nvPr>
            <p:ph type="ftr" sz="quarter" idx="10"/>
          </p:nvPr>
        </p:nvSpPr>
        <p:spPr/>
        <p:txBody>
          <a:bodyPr/>
          <a:lstStyle/>
          <a:p>
            <a:pPr>
              <a:defRPr/>
            </a:pPr>
            <a:r>
              <a:rPr lang="cs-CZ" smtClean="0"/>
              <a:t>Prague 31 May 2012</a:t>
            </a:r>
            <a:endParaRPr lang="cs-CZ"/>
          </a:p>
        </p:txBody>
      </p:sp>
    </p:spTree>
    <p:extLst>
      <p:ext uri="{BB962C8B-B14F-4D97-AF65-F5344CB8AC3E}">
        <p14:creationId xmlns:p14="http://schemas.microsoft.com/office/powerpoint/2010/main" val="1549420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457200"/>
            <a:ext cx="7715250" cy="739775"/>
          </a:xfrm>
          <a:solidFill>
            <a:schemeClr val="bg2"/>
          </a:solidFill>
        </p:spPr>
        <p:txBody>
          <a:bodyPr/>
          <a:lstStyle/>
          <a:p>
            <a:pPr eaLnBrk="1" hangingPunct="1"/>
            <a:r>
              <a:rPr lang="cs-CZ" sz="4000" b="1" dirty="0" err="1" smtClean="0">
                <a:solidFill>
                  <a:schemeClr val="bg1"/>
                </a:solidFill>
              </a:rPr>
              <a:t>Conclusion</a:t>
            </a:r>
            <a:endParaRPr lang="en-GB" sz="4000" b="1" dirty="0" smtClean="0">
              <a:solidFill>
                <a:schemeClr val="bg1"/>
              </a:solidFill>
            </a:endParaRPr>
          </a:p>
        </p:txBody>
      </p:sp>
      <p:sp>
        <p:nvSpPr>
          <p:cNvPr id="20483" name="Rectangle 7"/>
          <p:cNvSpPr>
            <a:spLocks noGrp="1" noChangeArrowheads="1"/>
          </p:cNvSpPr>
          <p:nvPr>
            <p:ph type="body" idx="1"/>
          </p:nvPr>
        </p:nvSpPr>
        <p:spPr>
          <a:xfrm>
            <a:off x="467544" y="1412776"/>
            <a:ext cx="8280400" cy="4608512"/>
          </a:xfrm>
        </p:spPr>
        <p:txBody>
          <a:bodyPr/>
          <a:lstStyle/>
          <a:p>
            <a:pPr>
              <a:lnSpc>
                <a:spcPct val="85000"/>
              </a:lnSpc>
              <a:spcBef>
                <a:spcPts val="600"/>
              </a:spcBef>
              <a:spcAft>
                <a:spcPts val="600"/>
              </a:spcAft>
            </a:pPr>
            <a:r>
              <a:rPr lang="cs-CZ" sz="2800" b="1" dirty="0" err="1" smtClean="0"/>
              <a:t>Rising</a:t>
            </a:r>
            <a:r>
              <a:rPr lang="cs-CZ" sz="2800" b="1" dirty="0" smtClean="0"/>
              <a:t> </a:t>
            </a:r>
            <a:r>
              <a:rPr lang="cs-CZ" sz="2800" b="1" dirty="0" err="1" smtClean="0"/>
              <a:t>importance</a:t>
            </a:r>
            <a:r>
              <a:rPr lang="cs-CZ" sz="2800" b="1" dirty="0" smtClean="0"/>
              <a:t> </a:t>
            </a:r>
            <a:r>
              <a:rPr lang="cs-CZ" sz="2800" b="1" dirty="0" err="1" smtClean="0"/>
              <a:t>of</a:t>
            </a:r>
            <a:r>
              <a:rPr lang="cs-CZ" sz="2800" b="1" dirty="0" smtClean="0"/>
              <a:t> </a:t>
            </a:r>
            <a:r>
              <a:rPr lang="cs-CZ" sz="2800" b="1" dirty="0" err="1" smtClean="0"/>
              <a:t>adult</a:t>
            </a:r>
            <a:r>
              <a:rPr lang="cs-CZ" sz="2800" b="1" dirty="0" smtClean="0"/>
              <a:t> and </a:t>
            </a:r>
            <a:r>
              <a:rPr lang="cs-CZ" sz="2800" b="1" dirty="0" err="1" smtClean="0"/>
              <a:t>older</a:t>
            </a:r>
            <a:r>
              <a:rPr lang="cs-CZ" sz="2800" b="1" dirty="0" smtClean="0"/>
              <a:t> </a:t>
            </a:r>
            <a:r>
              <a:rPr lang="cs-CZ" sz="2800" b="1" dirty="0" err="1" smtClean="0"/>
              <a:t>people</a:t>
            </a:r>
            <a:r>
              <a:rPr lang="cs-CZ" sz="2800" b="1" dirty="0" smtClean="0"/>
              <a:t> </a:t>
            </a:r>
            <a:r>
              <a:rPr lang="cs-CZ" sz="2800" b="1" dirty="0" err="1" smtClean="0"/>
              <a:t>vaccination</a:t>
            </a:r>
            <a:endParaRPr lang="en-US" sz="2800" b="1" dirty="0" smtClean="0"/>
          </a:p>
          <a:p>
            <a:pPr>
              <a:lnSpc>
                <a:spcPct val="85000"/>
              </a:lnSpc>
              <a:spcBef>
                <a:spcPts val="600"/>
              </a:spcBef>
              <a:spcAft>
                <a:spcPts val="600"/>
              </a:spcAft>
            </a:pPr>
            <a:r>
              <a:rPr lang="cs-CZ" sz="2800" b="1" dirty="0" err="1" smtClean="0"/>
              <a:t>Persistent</a:t>
            </a:r>
            <a:r>
              <a:rPr lang="cs-CZ" sz="2800" b="1" dirty="0" smtClean="0"/>
              <a:t> </a:t>
            </a:r>
            <a:r>
              <a:rPr lang="cs-CZ" sz="2800" b="1" dirty="0" err="1" smtClean="0"/>
              <a:t>low</a:t>
            </a:r>
            <a:r>
              <a:rPr lang="cs-CZ" sz="2800" b="1" dirty="0" smtClean="0"/>
              <a:t> </a:t>
            </a:r>
            <a:r>
              <a:rPr lang="cs-CZ" sz="2800" b="1" dirty="0" err="1" smtClean="0"/>
              <a:t>coverage</a:t>
            </a:r>
            <a:r>
              <a:rPr lang="cs-CZ" sz="2800" b="1" dirty="0" smtClean="0"/>
              <a:t> </a:t>
            </a:r>
            <a:r>
              <a:rPr lang="cs-CZ" sz="2800" b="1" dirty="0" err="1" smtClean="0"/>
              <a:t>of</a:t>
            </a:r>
            <a:r>
              <a:rPr lang="cs-CZ" sz="2800" b="1" dirty="0" smtClean="0"/>
              <a:t> </a:t>
            </a:r>
            <a:r>
              <a:rPr lang="cs-CZ" sz="2800" b="1" dirty="0" err="1" smtClean="0"/>
              <a:t>older</a:t>
            </a:r>
            <a:r>
              <a:rPr lang="cs-CZ" sz="2800" b="1" dirty="0" smtClean="0"/>
              <a:t> </a:t>
            </a:r>
            <a:r>
              <a:rPr lang="cs-CZ" sz="2800" b="1" dirty="0" err="1" smtClean="0"/>
              <a:t>people</a:t>
            </a:r>
            <a:r>
              <a:rPr lang="cs-CZ" sz="2800" b="1" dirty="0" smtClean="0"/>
              <a:t> </a:t>
            </a:r>
          </a:p>
          <a:p>
            <a:pPr>
              <a:lnSpc>
                <a:spcPct val="85000"/>
              </a:lnSpc>
              <a:spcBef>
                <a:spcPts val="600"/>
              </a:spcBef>
              <a:spcAft>
                <a:spcPts val="600"/>
              </a:spcAft>
            </a:pPr>
            <a:r>
              <a:rPr lang="cs-CZ" sz="2800" b="1" dirty="0" err="1" smtClean="0"/>
              <a:t>Implementation</a:t>
            </a:r>
            <a:r>
              <a:rPr lang="cs-CZ" sz="2800" b="1" dirty="0" smtClean="0"/>
              <a:t> </a:t>
            </a:r>
            <a:r>
              <a:rPr lang="cs-CZ" sz="2800" b="1" dirty="0" err="1" smtClean="0"/>
              <a:t>of</a:t>
            </a:r>
            <a:r>
              <a:rPr lang="cs-CZ" sz="2800" b="1" dirty="0" smtClean="0"/>
              <a:t> </a:t>
            </a:r>
            <a:r>
              <a:rPr lang="cs-CZ" sz="2800" b="1" dirty="0" err="1" smtClean="0"/>
              <a:t>adult</a:t>
            </a:r>
            <a:r>
              <a:rPr lang="cs-CZ" sz="2800" b="1" dirty="0" smtClean="0"/>
              <a:t> </a:t>
            </a:r>
            <a:r>
              <a:rPr lang="cs-CZ" sz="2800" b="1" dirty="0" err="1" smtClean="0"/>
              <a:t>immunization</a:t>
            </a:r>
            <a:r>
              <a:rPr lang="cs-CZ" sz="2800" b="1" dirty="0" smtClean="0"/>
              <a:t> </a:t>
            </a:r>
            <a:r>
              <a:rPr lang="cs-CZ" sz="2800" b="1" dirty="0" err="1" smtClean="0"/>
              <a:t>calendar</a:t>
            </a:r>
            <a:endParaRPr lang="cs-CZ" sz="2800" b="1" dirty="0" smtClean="0"/>
          </a:p>
          <a:p>
            <a:pPr>
              <a:lnSpc>
                <a:spcPct val="85000"/>
              </a:lnSpc>
              <a:spcBef>
                <a:spcPts val="600"/>
              </a:spcBef>
              <a:spcAft>
                <a:spcPts val="600"/>
              </a:spcAft>
            </a:pPr>
            <a:r>
              <a:rPr lang="cs-CZ" sz="2800" b="1" dirty="0" err="1" smtClean="0"/>
              <a:t>Development</a:t>
            </a:r>
            <a:r>
              <a:rPr lang="cs-CZ" sz="2800" b="1" dirty="0" smtClean="0"/>
              <a:t> </a:t>
            </a:r>
            <a:r>
              <a:rPr lang="cs-CZ" sz="2800" b="1" dirty="0" err="1" smtClean="0"/>
              <a:t>of</a:t>
            </a:r>
            <a:r>
              <a:rPr lang="cs-CZ" sz="2800" b="1" dirty="0" smtClean="0"/>
              <a:t> </a:t>
            </a:r>
            <a:r>
              <a:rPr lang="cs-CZ" sz="2800" b="1" dirty="0" err="1" smtClean="0"/>
              <a:t>national</a:t>
            </a:r>
            <a:r>
              <a:rPr lang="cs-CZ" sz="2800" b="1" dirty="0" smtClean="0"/>
              <a:t> </a:t>
            </a:r>
            <a:r>
              <a:rPr lang="cs-CZ" sz="2800" b="1" dirty="0" err="1" smtClean="0"/>
              <a:t>guidelines</a:t>
            </a:r>
            <a:endParaRPr lang="cs-CZ" sz="2800" b="1" dirty="0" smtClean="0"/>
          </a:p>
          <a:p>
            <a:pPr>
              <a:lnSpc>
                <a:spcPct val="85000"/>
              </a:lnSpc>
              <a:spcBef>
                <a:spcPts val="600"/>
              </a:spcBef>
              <a:spcAft>
                <a:spcPts val="600"/>
              </a:spcAft>
            </a:pPr>
            <a:r>
              <a:rPr lang="cs-CZ" sz="2800" b="1" dirty="0" err="1" smtClean="0"/>
              <a:t>Accessibility</a:t>
            </a:r>
            <a:r>
              <a:rPr lang="cs-CZ" sz="2800" b="1" dirty="0" smtClean="0"/>
              <a:t> to </a:t>
            </a:r>
            <a:r>
              <a:rPr lang="cs-CZ" sz="2800" b="1" dirty="0" err="1" smtClean="0"/>
              <a:t>adult</a:t>
            </a:r>
            <a:r>
              <a:rPr lang="cs-CZ" sz="2800" b="1" dirty="0" smtClean="0"/>
              <a:t> </a:t>
            </a:r>
            <a:r>
              <a:rPr lang="cs-CZ" sz="2800" b="1" dirty="0" err="1" smtClean="0"/>
              <a:t>vaccines</a:t>
            </a:r>
            <a:endParaRPr lang="cs-CZ" sz="2800" b="1" dirty="0" smtClean="0"/>
          </a:p>
          <a:p>
            <a:pPr>
              <a:lnSpc>
                <a:spcPct val="85000"/>
              </a:lnSpc>
              <a:spcBef>
                <a:spcPts val="600"/>
              </a:spcBef>
              <a:spcAft>
                <a:spcPts val="600"/>
              </a:spcAft>
            </a:pPr>
            <a:r>
              <a:rPr lang="cs-CZ" sz="2800" b="1" dirty="0" smtClean="0"/>
              <a:t>Role </a:t>
            </a:r>
            <a:r>
              <a:rPr lang="cs-CZ" sz="2800" b="1" dirty="0" err="1" smtClean="0"/>
              <a:t>of</a:t>
            </a:r>
            <a:r>
              <a:rPr lang="cs-CZ" sz="2800" b="1" dirty="0" smtClean="0"/>
              <a:t> </a:t>
            </a:r>
            <a:r>
              <a:rPr lang="cs-CZ" sz="2800" b="1" dirty="0" err="1" smtClean="0"/>
              <a:t>GPs</a:t>
            </a:r>
            <a:endParaRPr lang="cs-CZ" sz="2400" b="1" dirty="0" smtClean="0"/>
          </a:p>
          <a:p>
            <a:pPr>
              <a:lnSpc>
                <a:spcPct val="85000"/>
              </a:lnSpc>
              <a:spcBef>
                <a:spcPts val="600"/>
              </a:spcBef>
              <a:spcAft>
                <a:spcPts val="600"/>
              </a:spcAft>
            </a:pPr>
            <a:endParaRPr lang="en-US" sz="2800" b="1" dirty="0" smtClean="0"/>
          </a:p>
        </p:txBody>
      </p:sp>
      <p:sp>
        <p:nvSpPr>
          <p:cNvPr id="20484" name="Text Box 8"/>
          <p:cNvSpPr txBox="1">
            <a:spLocks noChangeArrowheads="1"/>
          </p:cNvSpPr>
          <p:nvPr/>
        </p:nvSpPr>
        <p:spPr bwMode="auto">
          <a:xfrm>
            <a:off x="467544" y="5538286"/>
            <a:ext cx="8353425" cy="830997"/>
          </a:xfrm>
          <a:prstGeom prst="rect">
            <a:avLst/>
          </a:prstGeom>
          <a:solidFill>
            <a:schemeClr val="bg2"/>
          </a:solidFill>
          <a:ln w="9525">
            <a:noFill/>
            <a:miter lim="800000"/>
            <a:headEnd/>
            <a:tailEnd/>
          </a:ln>
        </p:spPr>
        <p:txBody>
          <a:bodyPr>
            <a:spAutoFit/>
          </a:bodyPr>
          <a:lstStyle/>
          <a:p>
            <a:r>
              <a:rPr lang="cs-CZ" sz="2400" b="1" dirty="0" err="1" smtClean="0">
                <a:solidFill>
                  <a:schemeClr val="bg1"/>
                </a:solidFill>
                <a:effectLst>
                  <a:outerShdw blurRad="38100" dist="38100" dir="2700000" algn="tl">
                    <a:srgbClr val="000000">
                      <a:alpha val="43137"/>
                    </a:srgbClr>
                  </a:outerShdw>
                </a:effectLst>
              </a:rPr>
              <a:t>Vaccination</a:t>
            </a:r>
            <a:r>
              <a:rPr lang="cs-CZ" sz="2400" b="1" dirty="0" smtClean="0">
                <a:solidFill>
                  <a:schemeClr val="bg1"/>
                </a:solidFill>
                <a:effectLst>
                  <a:outerShdw blurRad="38100" dist="38100" dir="2700000" algn="tl">
                    <a:srgbClr val="000000">
                      <a:alpha val="43137"/>
                    </a:srgbClr>
                  </a:outerShdw>
                </a:effectLst>
              </a:rPr>
              <a:t> </a:t>
            </a:r>
            <a:r>
              <a:rPr lang="cs-CZ" sz="2400" b="1" dirty="0" err="1" smtClean="0">
                <a:solidFill>
                  <a:schemeClr val="bg1"/>
                </a:solidFill>
                <a:effectLst>
                  <a:outerShdw blurRad="38100" dist="38100" dir="2700000" algn="tl">
                    <a:srgbClr val="000000">
                      <a:alpha val="43137"/>
                    </a:srgbClr>
                  </a:outerShdw>
                </a:effectLst>
              </a:rPr>
              <a:t>is</a:t>
            </a:r>
            <a:r>
              <a:rPr lang="cs-CZ" sz="2400" b="1" dirty="0" smtClean="0">
                <a:solidFill>
                  <a:schemeClr val="bg1"/>
                </a:solidFill>
                <a:effectLst>
                  <a:outerShdw blurRad="38100" dist="38100" dir="2700000" algn="tl">
                    <a:srgbClr val="000000">
                      <a:alpha val="43137"/>
                    </a:srgbClr>
                  </a:outerShdw>
                </a:effectLst>
              </a:rPr>
              <a:t> very </a:t>
            </a:r>
            <a:r>
              <a:rPr lang="cs-CZ" sz="2400" b="1" dirty="0" err="1" smtClean="0">
                <a:solidFill>
                  <a:schemeClr val="bg1"/>
                </a:solidFill>
                <a:effectLst>
                  <a:outerShdw blurRad="38100" dist="38100" dir="2700000" algn="tl">
                    <a:srgbClr val="000000">
                      <a:alpha val="43137"/>
                    </a:srgbClr>
                  </a:outerShdw>
                </a:effectLst>
              </a:rPr>
              <a:t>important</a:t>
            </a:r>
            <a:r>
              <a:rPr lang="cs-CZ" sz="2400" b="1" dirty="0" smtClean="0">
                <a:solidFill>
                  <a:schemeClr val="bg1"/>
                </a:solidFill>
                <a:effectLst>
                  <a:outerShdw blurRad="38100" dist="38100" dir="2700000" algn="tl">
                    <a:srgbClr val="000000">
                      <a:alpha val="43137"/>
                    </a:srgbClr>
                  </a:outerShdw>
                </a:effectLst>
              </a:rPr>
              <a:t> </a:t>
            </a:r>
            <a:r>
              <a:rPr lang="cs-CZ" sz="2400" b="1" dirty="0" err="1" smtClean="0">
                <a:solidFill>
                  <a:schemeClr val="bg1"/>
                </a:solidFill>
                <a:effectLst>
                  <a:outerShdw blurRad="38100" dist="38100" dir="2700000" algn="tl">
                    <a:srgbClr val="000000">
                      <a:alpha val="43137"/>
                    </a:srgbClr>
                  </a:outerShdw>
                </a:effectLst>
              </a:rPr>
              <a:t>for</a:t>
            </a:r>
            <a:r>
              <a:rPr lang="cs-CZ" sz="2400" b="1" dirty="0" smtClean="0">
                <a:solidFill>
                  <a:schemeClr val="bg1"/>
                </a:solidFill>
                <a:effectLst>
                  <a:outerShdw blurRad="38100" dist="38100" dir="2700000" algn="tl">
                    <a:srgbClr val="000000">
                      <a:alpha val="43137"/>
                    </a:srgbClr>
                  </a:outerShdw>
                </a:effectLst>
              </a:rPr>
              <a:t> </a:t>
            </a:r>
            <a:r>
              <a:rPr lang="cs-CZ" sz="2400" b="1" dirty="0" err="1" smtClean="0">
                <a:solidFill>
                  <a:schemeClr val="bg1"/>
                </a:solidFill>
                <a:effectLst>
                  <a:outerShdw blurRad="38100" dist="38100" dir="2700000" algn="tl">
                    <a:srgbClr val="000000">
                      <a:alpha val="43137"/>
                    </a:srgbClr>
                  </a:outerShdw>
                </a:effectLst>
              </a:rPr>
              <a:t>prevention</a:t>
            </a:r>
            <a:r>
              <a:rPr lang="cs-CZ" sz="2400" b="1" dirty="0" smtClean="0">
                <a:solidFill>
                  <a:schemeClr val="bg1"/>
                </a:solidFill>
                <a:effectLst>
                  <a:outerShdw blurRad="38100" dist="38100" dir="2700000" algn="tl">
                    <a:srgbClr val="000000">
                      <a:alpha val="43137"/>
                    </a:srgbClr>
                  </a:outerShdw>
                </a:effectLst>
              </a:rPr>
              <a:t> </a:t>
            </a:r>
            <a:r>
              <a:rPr lang="cs-CZ" sz="2400" b="1" dirty="0" err="1" smtClean="0">
                <a:solidFill>
                  <a:schemeClr val="bg1"/>
                </a:solidFill>
                <a:effectLst>
                  <a:outerShdw blurRad="38100" dist="38100" dir="2700000" algn="tl">
                    <a:srgbClr val="000000">
                      <a:alpha val="43137"/>
                    </a:srgbClr>
                  </a:outerShdw>
                </a:effectLst>
              </a:rPr>
              <a:t>of</a:t>
            </a:r>
            <a:r>
              <a:rPr lang="cs-CZ" sz="2400" b="1" dirty="0" smtClean="0">
                <a:solidFill>
                  <a:schemeClr val="bg1"/>
                </a:solidFill>
                <a:effectLst>
                  <a:outerShdw blurRad="38100" dist="38100" dir="2700000" algn="tl">
                    <a:srgbClr val="000000">
                      <a:alpha val="43137"/>
                    </a:srgbClr>
                  </a:outerShdw>
                </a:effectLst>
              </a:rPr>
              <a:t> </a:t>
            </a:r>
            <a:r>
              <a:rPr lang="cs-CZ" sz="2400" b="1" dirty="0" err="1" smtClean="0">
                <a:solidFill>
                  <a:schemeClr val="bg1"/>
                </a:solidFill>
                <a:effectLst>
                  <a:outerShdw blurRad="38100" dist="38100" dir="2700000" algn="tl">
                    <a:srgbClr val="000000">
                      <a:alpha val="43137"/>
                    </a:srgbClr>
                  </a:outerShdw>
                </a:effectLst>
              </a:rPr>
              <a:t>diseases</a:t>
            </a:r>
            <a:r>
              <a:rPr lang="cs-CZ" sz="2400" b="1" dirty="0" smtClean="0">
                <a:solidFill>
                  <a:schemeClr val="bg1"/>
                </a:solidFill>
                <a:effectLst>
                  <a:outerShdw blurRad="38100" dist="38100" dir="2700000" algn="tl">
                    <a:srgbClr val="000000">
                      <a:alpha val="43137"/>
                    </a:srgbClr>
                  </a:outerShdw>
                </a:effectLst>
              </a:rPr>
              <a:t> and </a:t>
            </a:r>
            <a:r>
              <a:rPr lang="cs-CZ" sz="2400" b="1" dirty="0" err="1" smtClean="0">
                <a:solidFill>
                  <a:schemeClr val="bg1"/>
                </a:solidFill>
                <a:effectLst>
                  <a:outerShdw blurRad="38100" dist="38100" dir="2700000" algn="tl">
                    <a:srgbClr val="000000">
                      <a:alpha val="43137"/>
                    </a:srgbClr>
                  </a:outerShdw>
                </a:effectLst>
              </a:rPr>
              <a:t>generaly</a:t>
            </a:r>
            <a:r>
              <a:rPr lang="cs-CZ" sz="2400" b="1" dirty="0" smtClean="0">
                <a:solidFill>
                  <a:schemeClr val="bg1"/>
                </a:solidFill>
                <a:effectLst>
                  <a:outerShdw blurRad="38100" dist="38100" dir="2700000" algn="tl">
                    <a:srgbClr val="000000">
                      <a:alpha val="43137"/>
                    </a:srgbClr>
                  </a:outerShdw>
                </a:effectLst>
              </a:rPr>
              <a:t> </a:t>
            </a:r>
            <a:r>
              <a:rPr lang="cs-CZ" sz="2400" b="1" dirty="0" err="1" smtClean="0">
                <a:solidFill>
                  <a:schemeClr val="bg1"/>
                </a:solidFill>
                <a:effectLst>
                  <a:outerShdw blurRad="38100" dist="38100" dir="2700000" algn="tl">
                    <a:srgbClr val="000000">
                      <a:alpha val="43137"/>
                    </a:srgbClr>
                  </a:outerShdw>
                </a:effectLst>
              </a:rPr>
              <a:t>for</a:t>
            </a:r>
            <a:r>
              <a:rPr lang="cs-CZ" sz="2400" b="1" dirty="0" smtClean="0">
                <a:solidFill>
                  <a:schemeClr val="bg1"/>
                </a:solidFill>
                <a:effectLst>
                  <a:outerShdw blurRad="38100" dist="38100" dir="2700000" algn="tl">
                    <a:srgbClr val="000000">
                      <a:alpha val="43137"/>
                    </a:srgbClr>
                  </a:outerShdw>
                </a:effectLst>
              </a:rPr>
              <a:t> </a:t>
            </a:r>
            <a:r>
              <a:rPr lang="cs-CZ" sz="2400" b="1" dirty="0" err="1" smtClean="0">
                <a:solidFill>
                  <a:schemeClr val="bg1"/>
                </a:solidFill>
                <a:effectLst>
                  <a:outerShdw blurRad="38100" dist="38100" dir="2700000" algn="tl">
                    <a:srgbClr val="000000">
                      <a:alpha val="43137"/>
                    </a:srgbClr>
                  </a:outerShdw>
                </a:effectLst>
              </a:rPr>
              <a:t>life</a:t>
            </a:r>
            <a:r>
              <a:rPr lang="cs-CZ" sz="2400" b="1" dirty="0" smtClean="0">
                <a:solidFill>
                  <a:schemeClr val="bg1"/>
                </a:solidFill>
                <a:effectLst>
                  <a:outerShdw blurRad="38100" dist="38100" dir="2700000" algn="tl">
                    <a:srgbClr val="000000">
                      <a:alpha val="43137"/>
                    </a:srgbClr>
                  </a:outerShdw>
                </a:effectLst>
              </a:rPr>
              <a:t> </a:t>
            </a:r>
            <a:r>
              <a:rPr lang="cs-CZ" sz="2400" b="1" dirty="0" err="1" smtClean="0">
                <a:solidFill>
                  <a:schemeClr val="bg1"/>
                </a:solidFill>
                <a:effectLst>
                  <a:outerShdw blurRad="38100" dist="38100" dir="2700000" algn="tl">
                    <a:srgbClr val="000000">
                      <a:alpha val="43137"/>
                    </a:srgbClr>
                  </a:outerShdw>
                </a:effectLst>
              </a:rPr>
              <a:t>protection</a:t>
            </a:r>
            <a:r>
              <a:rPr lang="cs-CZ" sz="2400" b="1" dirty="0" smtClean="0">
                <a:solidFill>
                  <a:schemeClr val="bg1"/>
                </a:solidFill>
                <a:effectLst>
                  <a:outerShdw blurRad="38100" dist="38100" dir="2700000" algn="tl">
                    <a:srgbClr val="000000">
                      <a:alpha val="43137"/>
                    </a:srgbClr>
                  </a:outerShdw>
                </a:effectLst>
              </a:rPr>
              <a:t>.</a:t>
            </a:r>
            <a:endParaRPr lang="cs-CZ" sz="2400" b="1" dirty="0">
              <a:solidFill>
                <a:schemeClr val="bg1"/>
              </a:solidFill>
              <a:effectLst>
                <a:outerShdw blurRad="38100" dist="38100" dir="2700000" algn="tl">
                  <a:srgbClr val="000000">
                    <a:alpha val="43137"/>
                  </a:srgbClr>
                </a:outerShdw>
              </a:effectLst>
            </a:endParaRPr>
          </a:p>
        </p:txBody>
      </p:sp>
      <p:pic>
        <p:nvPicPr>
          <p:cNvPr id="39938" name="Picture 2" descr="eiw_logo"/>
          <p:cNvPicPr>
            <a:picLocks noChangeAspect="1" noChangeArrowheads="1"/>
          </p:cNvPicPr>
          <p:nvPr/>
        </p:nvPicPr>
        <p:blipFill>
          <a:blip r:embed="rId3" cstate="print"/>
          <a:srcRect/>
          <a:stretch>
            <a:fillRect/>
          </a:stretch>
        </p:blipFill>
        <p:spPr bwMode="auto">
          <a:xfrm>
            <a:off x="7213476" y="4005064"/>
            <a:ext cx="1930524" cy="1501519"/>
          </a:xfrm>
          <a:prstGeom prst="rect">
            <a:avLst/>
          </a:prstGeom>
          <a:noFill/>
          <a:ln w="9525">
            <a:noFill/>
            <a:miter lim="800000"/>
            <a:headEnd/>
            <a:tailEnd/>
          </a:ln>
        </p:spPr>
      </p:pic>
      <p:sp>
        <p:nvSpPr>
          <p:cNvPr id="2" name="Zástupný symbol pro zápatí 1"/>
          <p:cNvSpPr>
            <a:spLocks noGrp="1"/>
          </p:cNvSpPr>
          <p:nvPr>
            <p:ph type="ftr" sz="quarter" idx="10"/>
          </p:nvPr>
        </p:nvSpPr>
        <p:spPr/>
        <p:txBody>
          <a:bodyPr/>
          <a:lstStyle/>
          <a:p>
            <a:pPr>
              <a:defRPr/>
            </a:pPr>
            <a:r>
              <a:rPr lang="cs-CZ" smtClean="0"/>
              <a:t>Prague 31 May 2012</a:t>
            </a:r>
            <a:endParaRPr lang="cs-CZ"/>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ixel">
  <a:themeElements>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fontScheme name="Pixel">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ixel">
  <a:themeElements>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fontScheme name="Pixel">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Pixel">
  <a:themeElements>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fontScheme name="Pixel">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Pixel">
  <a:themeElements>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fontScheme name="Pixel">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1_Pixel">
  <a:themeElements>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fontScheme name="Pixel">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13262</TotalTime>
  <Words>610</Words>
  <Application>Microsoft Office PowerPoint</Application>
  <PresentationFormat>Předvádění na obrazovce (4:3)</PresentationFormat>
  <Paragraphs>115</Paragraphs>
  <Slides>7</Slides>
  <Notes>6</Notes>
  <HiddenSlides>0</HiddenSlides>
  <MMClips>0</MMClips>
  <ScaleCrop>false</ScaleCrop>
  <HeadingPairs>
    <vt:vector size="6" baseType="variant">
      <vt:variant>
        <vt:lpstr>Motiv</vt:lpstr>
      </vt:variant>
      <vt:variant>
        <vt:i4>5</vt:i4>
      </vt:variant>
      <vt:variant>
        <vt:lpstr>Vložené servery OLE</vt:lpstr>
      </vt:variant>
      <vt:variant>
        <vt:i4>0</vt:i4>
      </vt:variant>
      <vt:variant>
        <vt:lpstr>Nadpisy snímků</vt:lpstr>
      </vt:variant>
      <vt:variant>
        <vt:i4>7</vt:i4>
      </vt:variant>
    </vt:vector>
  </HeadingPairs>
  <TitlesOfParts>
    <vt:vector size="12" baseType="lpstr">
      <vt:lpstr>Pixel</vt:lpstr>
      <vt:lpstr>1_Pixel</vt:lpstr>
      <vt:lpstr>2_Pixel</vt:lpstr>
      <vt:lpstr>3_Pixel</vt:lpstr>
      <vt:lpstr>11_Pixel</vt:lpstr>
      <vt:lpstr>Ageing and immunization</vt:lpstr>
      <vt:lpstr>Prezentace aplikace PowerPoint</vt:lpstr>
      <vt:lpstr>Ratio of older people in population,  2008-2040 (Europe)</vt:lpstr>
      <vt:lpstr>Prezentace aplikace PowerPoint</vt:lpstr>
      <vt:lpstr>Vaccination in adults</vt:lpstr>
      <vt:lpstr>Higher mortality on pneumonia (community acquiered included) starts since 45th year of age</vt:lpstr>
      <vt:lpstr>Conclusion</vt:lpstr>
    </vt:vector>
  </TitlesOfParts>
  <Company>Státní Zdravotní Ústav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http://office.microsoft.com/cs-cz/templates/CT010161571029.aspx</dc:title>
  <dc:creator>Chlibek</dc:creator>
  <cp:lastModifiedBy>admin</cp:lastModifiedBy>
  <cp:revision>746</cp:revision>
  <dcterms:created xsi:type="dcterms:W3CDTF">2006-10-16T06:03:55Z</dcterms:created>
  <dcterms:modified xsi:type="dcterms:W3CDTF">2012-05-26T05:44:23Z</dcterms:modified>
</cp:coreProperties>
</file>