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249D-4592-4956-80AC-B403F4F8651B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FDCA-246C-4D08-914C-EDB40F0E27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Předvádění na obrazovce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Office Theme</vt:lpstr>
      <vt:lpstr>Prezentace aplikace PowerPoint</vt:lpstr>
      <vt:lpstr>Prezentace aplikace PowerPoint</vt:lpstr>
    </vt:vector>
  </TitlesOfParts>
  <Company>CIM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upen</dc:creator>
  <cp:lastModifiedBy>PIT12</cp:lastModifiedBy>
  <cp:revision>1</cp:revision>
  <dcterms:created xsi:type="dcterms:W3CDTF">2012-06-01T04:10:56Z</dcterms:created>
  <dcterms:modified xsi:type="dcterms:W3CDTF">2012-06-01T06:56:38Z</dcterms:modified>
</cp:coreProperties>
</file>