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C182-06B1-41DC-91DD-AB3F87A9EA63}" type="datetimeFigureOut">
              <a:rPr lang="cs-CZ" smtClean="0"/>
              <a:t>29.5.2012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1844-6D3D-4533-B517-3B7AB8C6C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74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C182-06B1-41DC-91DD-AB3F87A9EA63}" type="datetimeFigureOut">
              <a:rPr lang="cs-CZ" smtClean="0"/>
              <a:t>29.5.2012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1844-6D3D-4533-B517-3B7AB8C6C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33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C182-06B1-41DC-91DD-AB3F87A9EA63}" type="datetimeFigureOut">
              <a:rPr lang="cs-CZ" smtClean="0"/>
              <a:t>29.5.2012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1844-6D3D-4533-B517-3B7AB8C6C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7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C182-06B1-41DC-91DD-AB3F87A9EA63}" type="datetimeFigureOut">
              <a:rPr lang="cs-CZ" smtClean="0"/>
              <a:t>29.5.2012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1844-6D3D-4533-B517-3B7AB8C6C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78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C182-06B1-41DC-91DD-AB3F87A9EA63}" type="datetimeFigureOut">
              <a:rPr lang="cs-CZ" smtClean="0"/>
              <a:t>29.5.2012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1844-6D3D-4533-B517-3B7AB8C6C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42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C182-06B1-41DC-91DD-AB3F87A9EA63}" type="datetimeFigureOut">
              <a:rPr lang="cs-CZ" smtClean="0"/>
              <a:t>29.5.2012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1844-6D3D-4533-B517-3B7AB8C6C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68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C182-06B1-41DC-91DD-AB3F87A9EA63}" type="datetimeFigureOut">
              <a:rPr lang="cs-CZ" smtClean="0"/>
              <a:t>29.5.2012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1844-6D3D-4533-B517-3B7AB8C6C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12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C182-06B1-41DC-91DD-AB3F87A9EA63}" type="datetimeFigureOut">
              <a:rPr lang="cs-CZ" smtClean="0"/>
              <a:t>29.5.2012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1844-6D3D-4533-B517-3B7AB8C6C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23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C182-06B1-41DC-91DD-AB3F87A9EA63}" type="datetimeFigureOut">
              <a:rPr lang="cs-CZ" smtClean="0"/>
              <a:t>29.5.2012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1844-6D3D-4533-B517-3B7AB8C6C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7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C182-06B1-41DC-91DD-AB3F87A9EA63}" type="datetimeFigureOut">
              <a:rPr lang="cs-CZ" smtClean="0"/>
              <a:t>29.5.2012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1844-6D3D-4533-B517-3B7AB8C6C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58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C182-06B1-41DC-91DD-AB3F87A9EA63}" type="datetimeFigureOut">
              <a:rPr lang="cs-CZ" smtClean="0"/>
              <a:t>29.5.2012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1844-6D3D-4533-B517-3B7AB8C6C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9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1C182-06B1-41DC-91DD-AB3F87A9EA63}" type="datetimeFigureOut">
              <a:rPr lang="cs-CZ" smtClean="0"/>
              <a:t>29.5.2012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61844-6D3D-4533-B517-3B7AB8C6C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44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would like to point out </a:t>
            </a:r>
            <a:r>
              <a:rPr lang="en-US" dirty="0" smtClean="0"/>
              <a:t>the </a:t>
            </a:r>
            <a:r>
              <a:rPr lang="en-US" dirty="0" smtClean="0"/>
              <a:t>change </a:t>
            </a:r>
            <a:r>
              <a:rPr lang="en-US" dirty="0" smtClean="0"/>
              <a:t>in the final </a:t>
            </a:r>
            <a:r>
              <a:rPr lang="en-US" dirty="0" err="1" smtClean="0"/>
              <a:t>programme</a:t>
            </a:r>
            <a:r>
              <a:rPr lang="en-US" dirty="0" smtClean="0"/>
              <a:t> concerning refreshments: 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514600"/>
            <a:ext cx="9144000" cy="4191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May 29 </a:t>
            </a:r>
            <a:r>
              <a:rPr lang="cs-CZ" dirty="0" smtClean="0">
                <a:solidFill>
                  <a:schemeClr val="tx1"/>
                </a:solidFill>
              </a:rPr>
              <a:t>– </a:t>
            </a:r>
            <a:r>
              <a:rPr lang="cs-CZ" dirty="0" err="1" smtClean="0">
                <a:solidFill>
                  <a:schemeClr val="tx1"/>
                </a:solidFill>
              </a:rPr>
              <a:t>sandwich</a:t>
            </a:r>
            <a:r>
              <a:rPr lang="cs-CZ" dirty="0" smtClean="0">
                <a:solidFill>
                  <a:schemeClr val="tx1"/>
                </a:solidFill>
              </a:rPr>
              <a:t> lunch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May 30 – </a:t>
            </a:r>
            <a:r>
              <a:rPr lang="cs-CZ" dirty="0" err="1" smtClean="0">
                <a:solidFill>
                  <a:schemeClr val="tx1"/>
                </a:solidFill>
              </a:rPr>
              <a:t>morning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coffee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break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sponsor</a:t>
            </a:r>
            <a:r>
              <a:rPr lang="cs-CZ" dirty="0" smtClean="0">
                <a:solidFill>
                  <a:schemeClr val="tx1"/>
                </a:solidFill>
              </a:rPr>
              <a:t> STANICA)	    – </a:t>
            </a:r>
            <a:r>
              <a:rPr lang="cs-CZ" dirty="0" err="1" smtClean="0">
                <a:solidFill>
                  <a:schemeClr val="tx1"/>
                </a:solidFill>
              </a:rPr>
              <a:t>sandwich</a:t>
            </a:r>
            <a:r>
              <a:rPr lang="cs-CZ" dirty="0" smtClean="0">
                <a:solidFill>
                  <a:schemeClr val="tx1"/>
                </a:solidFill>
              </a:rPr>
              <a:t> lunch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May 31 – </a:t>
            </a:r>
            <a:r>
              <a:rPr lang="cs-CZ" dirty="0" err="1" smtClean="0">
                <a:solidFill>
                  <a:schemeClr val="tx1"/>
                </a:solidFill>
              </a:rPr>
              <a:t>morning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coffee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break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sponsor</a:t>
            </a:r>
            <a:r>
              <a:rPr lang="cs-CZ" dirty="0" smtClean="0">
                <a:solidFill>
                  <a:schemeClr val="tx1"/>
                </a:solidFill>
              </a:rPr>
              <a:t> STANICA)	    – </a:t>
            </a:r>
            <a:r>
              <a:rPr lang="cs-CZ" dirty="0" err="1" smtClean="0">
                <a:solidFill>
                  <a:schemeClr val="tx1"/>
                </a:solidFill>
              </a:rPr>
              <a:t>sandwich</a:t>
            </a:r>
            <a:r>
              <a:rPr lang="cs-CZ" dirty="0" smtClean="0">
                <a:solidFill>
                  <a:schemeClr val="tx1"/>
                </a:solidFill>
              </a:rPr>
              <a:t> lunch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    – </a:t>
            </a:r>
            <a:r>
              <a:rPr lang="cs-CZ" dirty="0" err="1" smtClean="0">
                <a:solidFill>
                  <a:schemeClr val="tx1"/>
                </a:solidFill>
              </a:rPr>
              <a:t>afternoon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coffee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break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sponsor</a:t>
            </a:r>
            <a:r>
              <a:rPr lang="cs-CZ" dirty="0" smtClean="0">
                <a:solidFill>
                  <a:schemeClr val="tx1"/>
                </a:solidFill>
              </a:rPr>
              <a:t> STANICA)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June 1 – </a:t>
            </a:r>
            <a:r>
              <a:rPr lang="cs-CZ" dirty="0" err="1" smtClean="0">
                <a:solidFill>
                  <a:schemeClr val="tx1"/>
                </a:solidFill>
              </a:rPr>
              <a:t>morning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coffee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break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sponsor</a:t>
            </a:r>
            <a:r>
              <a:rPr lang="cs-CZ" dirty="0" smtClean="0">
                <a:solidFill>
                  <a:schemeClr val="tx1"/>
                </a:solidFill>
              </a:rPr>
              <a:t> STANICA)</a:t>
            </a:r>
          </a:p>
        </p:txBody>
      </p:sp>
    </p:spTree>
    <p:extLst>
      <p:ext uri="{BB962C8B-B14F-4D97-AF65-F5344CB8AC3E}">
        <p14:creationId xmlns:p14="http://schemas.microsoft.com/office/powerpoint/2010/main" val="427964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 would like to point out the change in the final programme concerning refreshments: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appologize for the mistake in the final programme concerning refreshments: </dc:title>
  <dc:creator>PIT3</dc:creator>
  <cp:lastModifiedBy>PIT3</cp:lastModifiedBy>
  <cp:revision>2</cp:revision>
  <dcterms:created xsi:type="dcterms:W3CDTF">2012-05-29T10:43:23Z</dcterms:created>
  <dcterms:modified xsi:type="dcterms:W3CDTF">2012-05-29T10:52:45Z</dcterms:modified>
</cp:coreProperties>
</file>