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0"/>
  </p:notesMasterIdLst>
  <p:handoutMasterIdLst>
    <p:handoutMasterId r:id="rId31"/>
  </p:handoutMasterIdLst>
  <p:sldIdLst>
    <p:sldId id="260" r:id="rId2"/>
    <p:sldId id="257" r:id="rId3"/>
    <p:sldId id="267" r:id="rId4"/>
    <p:sldId id="312" r:id="rId5"/>
    <p:sldId id="327" r:id="rId6"/>
    <p:sldId id="328" r:id="rId7"/>
    <p:sldId id="313" r:id="rId8"/>
    <p:sldId id="329" r:id="rId9"/>
    <p:sldId id="315" r:id="rId10"/>
    <p:sldId id="317" r:id="rId11"/>
    <p:sldId id="330" r:id="rId12"/>
    <p:sldId id="331" r:id="rId13"/>
    <p:sldId id="319" r:id="rId14"/>
    <p:sldId id="335" r:id="rId15"/>
    <p:sldId id="334" r:id="rId16"/>
    <p:sldId id="333" r:id="rId17"/>
    <p:sldId id="332" r:id="rId18"/>
    <p:sldId id="325" r:id="rId19"/>
    <p:sldId id="336" r:id="rId20"/>
    <p:sldId id="321" r:id="rId21"/>
    <p:sldId id="339" r:id="rId22"/>
    <p:sldId id="338" r:id="rId23"/>
    <p:sldId id="337" r:id="rId24"/>
    <p:sldId id="326" r:id="rId25"/>
    <p:sldId id="320" r:id="rId26"/>
    <p:sldId id="340" r:id="rId27"/>
    <p:sldId id="323" r:id="rId28"/>
    <p:sldId id="32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69D073F8-1565-44D7-B386-08B59EADF2EE}">
  <a:tblStyle styleId="{69D073F8-1565-44D7-B386-08B59EADF2EE}" styleName="PwC Table">
    <a:wholeTbl>
      <a:tcTxStyle>
        <a:fontRef idx="major">
          <a:prstClr val="black"/>
        </a:fontRef>
        <a:schemeClr val="dk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bottom>
            <a:ln w="38100" cmpd="sng">
              <a:noFill/>
            </a:ln>
          </a:bottom>
        </a:tcBdr>
      </a:tcStyle>
    </a:band1H>
    <a:band2H>
      <a:tcStyle>
        <a:tcBdr>
          <a:bottom>
            <a:ln w="38100" cmpd="sng">
              <a:noFill/>
            </a:ln>
          </a:bottom>
        </a:tcBdr>
      </a:tcStyle>
    </a:band2H>
    <a:firstCol>
      <a:tcTxStyle i="on">
        <a:fontRef idx="major">
          <a:prstClr val="black"/>
        </a:fontRef>
        <a:schemeClr val="dk1"/>
      </a:tcTxStyle>
      <a:tcStyle>
        <a:tcBdr/>
        <a:fill>
          <a:noFill/>
        </a:fill>
      </a:tcStyle>
    </a:firstCol>
    <a:firstRow>
      <a:tcTxStyle b="on">
        <a:fontRef idx="major">
          <a:prstClr val="black"/>
        </a:fontRef>
        <a:schemeClr val="dk2"/>
      </a:tcTxStyle>
      <a:tcStyle>
        <a:tcBdr>
          <a:bottom>
            <a:ln w="38100" cmpd="sng">
              <a:no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2" autoAdjust="0"/>
    <p:restoredTop sz="94718" autoAdjust="0"/>
  </p:normalViewPr>
  <p:slideViewPr>
    <p:cSldViewPr>
      <p:cViewPr>
        <p:scale>
          <a:sx n="100" d="100"/>
          <a:sy n="100" d="100"/>
        </p:scale>
        <p:origin x="-1332" y="-42"/>
      </p:cViewPr>
      <p:guideLst>
        <p:guide orient="horz" pos="144"/>
        <p:guide orient="horz" pos="436"/>
        <p:guide orient="horz" pos="4179"/>
        <p:guide orient="horz" pos="3888"/>
        <p:guide orient="horz" pos="3984"/>
        <p:guide orient="horz" pos="1104"/>
        <p:guide orient="horz" pos="1008"/>
        <p:guide orient="horz" pos="2448"/>
        <p:guide orient="horz" pos="2544"/>
        <p:guide orient="horz" pos="336"/>
        <p:guide pos="2832"/>
        <p:guide pos="336"/>
        <p:guide pos="5424"/>
        <p:guide pos="2928"/>
        <p:guide pos="1968"/>
        <p:guide pos="2070"/>
        <p:guide pos="3792"/>
        <p:guide pos="1104"/>
        <p:guide pos="4656"/>
        <p:guide pos="4560"/>
        <p:guide pos="3696"/>
        <p:guide pos="120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3564"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latin typeface="Arial" pitchFamily="34" charset="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F05CFF-548C-4E04-B325-CF1209D66BDC}" type="datetimeFigureOut">
              <a:rPr lang="nl-NL" smtClean="0">
                <a:latin typeface="Arial" pitchFamily="34" charset="0"/>
                <a:cs typeface="Arial" pitchFamily="34" charset="0"/>
              </a:rPr>
              <a:pPr/>
              <a:t>29-5-2012</a:t>
            </a:fld>
            <a:endParaRPr lang="nl-NL">
              <a:latin typeface="Arial" pitchFamily="34" charset="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latin typeface="Arial" pitchFamily="34" charset="0"/>
              <a:cs typeface="Arial"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EE90EF7-3E10-491C-87C2-59674BB3AAF6}" type="slidenum">
              <a:rPr lang="nl-NL" smtClean="0">
                <a:latin typeface="Arial" pitchFamily="34" charset="0"/>
                <a:cs typeface="Arial" pitchFamily="34" charset="0"/>
              </a:rPr>
              <a:pPr/>
              <a:t>‹#›</a:t>
            </a:fld>
            <a:endParaRPr lang="nl-N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5EFB8DA3-BCA9-4B7D-B50D-14F47506B614}" type="datetimeFigureOut">
              <a:rPr lang="nl-NL" smtClean="0"/>
              <a:pPr/>
              <a:t>29-5-2012</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Click to edit Master text styles</a:t>
            </a:r>
          </a:p>
          <a:p>
            <a:pPr lvl="1"/>
            <a:r>
              <a:rPr lang="nl-NL" smtClean="0"/>
              <a:t>Second level</a:t>
            </a:r>
          </a:p>
          <a:p>
            <a:pPr lvl="2"/>
            <a:r>
              <a:rPr lang="nl-NL" smtClean="0"/>
              <a:t>Third level</a:t>
            </a:r>
          </a:p>
          <a:p>
            <a:pPr lvl="3"/>
            <a:r>
              <a:rPr lang="nl-NL" smtClean="0"/>
              <a:t>Fourth level</a:t>
            </a:r>
          </a:p>
          <a:p>
            <a:pPr lvl="4"/>
            <a:r>
              <a:rPr lang="nl-NL"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F07B8F03-BC93-4120-96CA-A36DF640BE24}" type="slidenum">
              <a:rPr lang="nl-NL" smtClean="0"/>
              <a:pPr/>
              <a:t>‹#›</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F07B8F03-BC93-4120-96CA-A36DF640BE24}"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a:p>
        </p:txBody>
      </p:sp>
      <p:sp>
        <p:nvSpPr>
          <p:cNvPr id="4" name="Slide Number Placeholder 3"/>
          <p:cNvSpPr>
            <a:spLocks noGrp="1"/>
          </p:cNvSpPr>
          <p:nvPr>
            <p:ph type="sldNum" sz="quarter" idx="10"/>
          </p:nvPr>
        </p:nvSpPr>
        <p:spPr/>
        <p:txBody>
          <a:bodyPr/>
          <a:lstStyle/>
          <a:p>
            <a:fld id="{F07B8F03-BC93-4120-96CA-A36DF640BE24}"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59E52-5293-4576-81A4-70347540E246}" type="slidenum">
              <a:rPr lang="nl-NL" smtClean="0"/>
              <a:pPr/>
              <a:t>3</a:t>
            </a:fld>
            <a:endParaRPr lang="nl-NL"/>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a:p>
        </p:txBody>
      </p:sp>
      <p:sp>
        <p:nvSpPr>
          <p:cNvPr id="4" name="Slide Number Placeholder 3"/>
          <p:cNvSpPr>
            <a:spLocks noGrp="1"/>
          </p:cNvSpPr>
          <p:nvPr>
            <p:ph type="sldNum" sz="quarter" idx="10"/>
          </p:nvPr>
        </p:nvSpPr>
        <p:spPr/>
        <p:txBody>
          <a:bodyPr/>
          <a:lstStyle/>
          <a:p>
            <a:fld id="{F07B8F03-BC93-4120-96CA-A36DF640BE24}" type="slidenum">
              <a:rPr lang="nl-NL" smtClean="0"/>
              <a:pPr/>
              <a:t>9</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F07B8F03-BC93-4120-96CA-A36DF640BE24}" type="slidenum">
              <a:rPr lang="nl-NL" smtClean="0"/>
              <a:pPr/>
              <a:t>28</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nl-NL" noProof="0" smtClean="0"/>
              <a:t>Click to add the presentation’s main title</a:t>
            </a:r>
            <a:endParaRPr lang="nl-NL"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nl-NL" noProof="0" smtClean="0"/>
              <a:t>Subtitle and date (move higher if title is only one line)</a:t>
            </a:r>
            <a:endParaRPr lang="nl-NL" noProof="0" dirty="0" smtClean="0"/>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nl-NL" noProof="0" smtClean="0"/>
              <a:t>www.pwc.com</a:t>
            </a:r>
            <a:endParaRPr lang="nl-NL" noProof="0" dirty="0"/>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r>
              <a:rPr lang="nl-NL" smtClean="0"/>
              <a:t>May 2012</a:t>
            </a:r>
            <a:endParaRPr lang="nl-NL"/>
          </a:p>
        </p:txBody>
      </p:sp>
      <p:sp>
        <p:nvSpPr>
          <p:cNvPr id="10" name="Footer Placeholder 9"/>
          <p:cNvSpPr>
            <a:spLocks noGrp="1"/>
          </p:cNvSpPr>
          <p:nvPr>
            <p:ph type="ftr" sz="quarter" idx="11"/>
          </p:nvPr>
        </p:nvSpPr>
        <p:spPr/>
        <p:txBody>
          <a:bodyPr/>
          <a:lstStyle/>
          <a:p>
            <a:r>
              <a:rPr lang="nl-NL" smtClean="0"/>
              <a:t>IFA SOM Prague</a:t>
            </a:r>
            <a:endParaRPr lang="nl-NL"/>
          </a:p>
        </p:txBody>
      </p:sp>
      <p:sp>
        <p:nvSpPr>
          <p:cNvPr id="12" name="Slide Number Placeholder 11"/>
          <p:cNvSpPr>
            <a:spLocks noGrp="1"/>
          </p:cNvSpPr>
          <p:nvPr>
            <p:ph type="sldNum" sz="quarter" idx="12"/>
          </p:nvPr>
        </p:nvSpPr>
        <p:spPr/>
        <p:txBody>
          <a:bodyPr/>
          <a:lstStyle/>
          <a:p>
            <a:r>
              <a:rPr lang="nl-NL" smtClean="0"/>
              <a:t>Slide </a:t>
            </a:r>
            <a:fld id="{A85F3D0E-3085-428A-9077-B81C944BCEAB}" type="slidenum">
              <a:rPr lang="nl-NL" smtClean="0"/>
              <a:pPr/>
              <a:t>‹#›</a:t>
            </a:fld>
            <a:endParaRPr lang="nl-NL"/>
          </a:p>
        </p:txBody>
      </p:sp>
      <p:sp>
        <p:nvSpPr>
          <p:cNvPr id="13"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nl-NL" sz="1000" b="0" i="0" u="none" baseline="0" smtClean="0">
                <a:effectLst/>
                <a:latin typeface="Arial"/>
              </a:rPr>
              <a:t>PwC</a:t>
            </a:r>
            <a:endParaRPr kumimoji="0" lang="nl-NL" sz="1000" b="0" i="0" u="none" baseline="0" dirty="0" err="1" smtClean="0">
              <a:effectLst/>
              <a:latin typeface="Arial"/>
            </a:endParaRPr>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nl-NL" noProof="0" smtClean="0"/>
              <a:t>Click to edit Master title style</a:t>
            </a:r>
            <a:endParaRPr lang="nl-NL"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endParaRPr lang="nl-NL" noProof="0"/>
          </a:p>
        </p:txBody>
      </p:sp>
      <p:sp>
        <p:nvSpPr>
          <p:cNvPr id="12" name="Date Placeholder 11"/>
          <p:cNvSpPr>
            <a:spLocks noGrp="1"/>
          </p:cNvSpPr>
          <p:nvPr>
            <p:ph type="dt" sz="half" idx="16"/>
          </p:nvPr>
        </p:nvSpPr>
        <p:spPr/>
        <p:txBody>
          <a:bodyPr/>
          <a:lstStyle/>
          <a:p>
            <a:r>
              <a:rPr lang="nl-NL" smtClean="0"/>
              <a:t>May 2012</a:t>
            </a:r>
            <a:endParaRPr lang="nl-NL"/>
          </a:p>
        </p:txBody>
      </p:sp>
      <p:sp>
        <p:nvSpPr>
          <p:cNvPr id="13" name="Footer Placeholder 12"/>
          <p:cNvSpPr>
            <a:spLocks noGrp="1"/>
          </p:cNvSpPr>
          <p:nvPr>
            <p:ph type="ftr" sz="quarter" idx="17"/>
          </p:nvPr>
        </p:nvSpPr>
        <p:spPr/>
        <p:txBody>
          <a:bodyPr/>
          <a:lstStyle/>
          <a:p>
            <a:r>
              <a:rPr lang="nl-NL" smtClean="0"/>
              <a:t>IFA SOM Prague</a:t>
            </a:r>
            <a:endParaRPr lang="nl-NL"/>
          </a:p>
        </p:txBody>
      </p:sp>
      <p:sp>
        <p:nvSpPr>
          <p:cNvPr id="17" name="Slide Number Placeholder 16"/>
          <p:cNvSpPr>
            <a:spLocks noGrp="1"/>
          </p:cNvSpPr>
          <p:nvPr>
            <p:ph type="sldNum" sz="quarter" idx="18"/>
          </p:nvPr>
        </p:nvSpPr>
        <p:spPr/>
        <p:txBody>
          <a:bodyPr/>
          <a:lstStyle/>
          <a:p>
            <a:r>
              <a:rPr lang="nl-NL" smtClean="0"/>
              <a:t>Slide </a:t>
            </a:r>
            <a:fld id="{2D18EAD5-20CD-41F0-B4AF-B0EBD5EAC98A}" type="slidenum">
              <a:rPr lang="nl-NL" smtClean="0"/>
              <a:pPr/>
              <a:t>‹#›</a:t>
            </a:fld>
            <a:endParaRPr lang="nl-NL"/>
          </a:p>
        </p:txBody>
      </p:sp>
      <p:sp>
        <p:nvSpPr>
          <p:cNvPr id="18"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nl-NL" sz="1000" b="0" i="0" u="none" baseline="0" smtClean="0">
                <a:effectLst/>
                <a:latin typeface="Arial"/>
              </a:rPr>
              <a:t>PwC</a:t>
            </a:r>
            <a:endParaRPr kumimoji="0" lang="nl-NL" sz="1000" b="0" i="0" u="none" baseline="0" dirty="0" err="1" smtClean="0">
              <a:effectLst/>
              <a:latin typeface="Arial"/>
            </a:endParaRPr>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nl-NL" noProof="0" smtClean="0"/>
              <a:t>Click to edit Master title style</a:t>
            </a:r>
            <a:endParaRPr lang="nl-NL"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lt1"/>
                </a:solidFill>
              </a:defRPr>
            </a:lvl1pPr>
          </a:lstStyle>
          <a:p>
            <a:r>
              <a:rPr lang="nl-NL" smtClean="0"/>
              <a:t>May 2012</a:t>
            </a:r>
            <a:endParaRPr lang="nl-NL"/>
          </a:p>
        </p:txBody>
      </p:sp>
      <p:sp>
        <p:nvSpPr>
          <p:cNvPr id="14" name="Footer Placeholder 13"/>
          <p:cNvSpPr>
            <a:spLocks noGrp="1"/>
          </p:cNvSpPr>
          <p:nvPr>
            <p:ph type="ftr" sz="quarter" idx="11"/>
          </p:nvPr>
        </p:nvSpPr>
        <p:spPr/>
        <p:txBody>
          <a:bodyPr/>
          <a:lstStyle>
            <a:lvl1pPr>
              <a:defRPr>
                <a:solidFill>
                  <a:schemeClr val="lt1"/>
                </a:solidFill>
              </a:defRPr>
            </a:lvl1pPr>
          </a:lstStyle>
          <a:p>
            <a:r>
              <a:rPr lang="nl-NL" smtClean="0"/>
              <a:t>IFA SOM Prague</a:t>
            </a:r>
            <a:endParaRPr lang="nl-NL"/>
          </a:p>
        </p:txBody>
      </p:sp>
      <p:sp>
        <p:nvSpPr>
          <p:cNvPr id="15" name="Slide Number Placeholder 14"/>
          <p:cNvSpPr>
            <a:spLocks noGrp="1"/>
          </p:cNvSpPr>
          <p:nvPr>
            <p:ph type="sldNum" sz="quarter" idx="12"/>
          </p:nvPr>
        </p:nvSpPr>
        <p:spPr/>
        <p:txBody>
          <a:bodyPr/>
          <a:lstStyle>
            <a:lvl1pPr>
              <a:defRPr>
                <a:solidFill>
                  <a:schemeClr val="lt1"/>
                </a:solidFill>
              </a:defRPr>
            </a:lvl1pPr>
          </a:lstStyle>
          <a:p>
            <a:r>
              <a:rPr lang="nl-NL" smtClean="0"/>
              <a:t>Slide </a:t>
            </a:r>
            <a:fld id="{B016D5FD-132B-4CDE-B98D-001953BABA50}" type="slidenum">
              <a:rPr lang="nl-NL" smtClean="0"/>
              <a:pPr/>
              <a:t>‹#›</a:t>
            </a:fld>
            <a:endParaRPr lang="nl-NL"/>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nl-NL" sz="1000" b="0" i="0" u="none" baseline="0" smtClean="0">
                <a:solidFill>
                  <a:schemeClr val="lt1"/>
                </a:solidFill>
                <a:effectLst/>
                <a:latin typeface="Arial"/>
              </a:rPr>
              <a:t>PwC</a:t>
            </a:r>
            <a:endParaRPr kumimoji="0" lang="nl-NL" sz="1000" b="0" i="0" u="none" baseline="0" dirty="0" err="1" smtClean="0">
              <a:solidFill>
                <a:schemeClr val="lt1"/>
              </a:solidFill>
              <a:effectLst/>
              <a:latin typeface="Arial"/>
            </a:endParaRPr>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nl-NL" noProof="0" smtClean="0"/>
              <a:t>Click to edit Master title style</a:t>
            </a:r>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0" smtClean="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r>
              <a:rPr lang="nl-NL" smtClean="0"/>
              <a:t>May 2012</a:t>
            </a:r>
            <a:endParaRPr lang="nl-NL"/>
          </a:p>
        </p:txBody>
      </p:sp>
      <p:sp>
        <p:nvSpPr>
          <p:cNvPr id="14" name="Footer Placeholder 13"/>
          <p:cNvSpPr>
            <a:spLocks noGrp="1"/>
          </p:cNvSpPr>
          <p:nvPr>
            <p:ph type="ftr" sz="quarter" idx="11"/>
          </p:nvPr>
        </p:nvSpPr>
        <p:spPr/>
        <p:txBody>
          <a:bodyPr/>
          <a:lstStyle/>
          <a:p>
            <a:r>
              <a:rPr lang="nl-NL" smtClean="0"/>
              <a:t>IFA SOM Prague</a:t>
            </a:r>
            <a:endParaRPr lang="nl-NL"/>
          </a:p>
        </p:txBody>
      </p:sp>
      <p:sp>
        <p:nvSpPr>
          <p:cNvPr id="15" name="Slide Number Placeholder 14"/>
          <p:cNvSpPr>
            <a:spLocks noGrp="1"/>
          </p:cNvSpPr>
          <p:nvPr>
            <p:ph type="sldNum" sz="quarter" idx="12"/>
          </p:nvPr>
        </p:nvSpPr>
        <p:spPr/>
        <p:txBody>
          <a:bodyPr/>
          <a:lstStyle/>
          <a:p>
            <a:r>
              <a:rPr lang="nl-NL" smtClean="0"/>
              <a:t>Slide </a:t>
            </a:r>
            <a:fld id="{860732D4-0E81-4D13-A90A-6B6A92A065C1}" type="slidenum">
              <a:rPr lang="nl-NL" smtClean="0"/>
              <a:pPr/>
              <a:t>‹#›</a:t>
            </a:fld>
            <a:endParaRPr lang="nl-NL"/>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nl-NL" sz="1000" b="0" i="0" u="none" baseline="0" smtClean="0">
                <a:effectLst/>
                <a:latin typeface="Arial"/>
              </a:rPr>
              <a:t>PwC</a:t>
            </a:r>
            <a:endParaRPr kumimoji="0" lang="nl-NL" sz="1000" b="0" i="0" u="none" baseline="0" dirty="0" err="1" smtClean="0">
              <a:effectLst/>
              <a:latin typeface="Arial"/>
            </a:endParaRPr>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nl-NL" noProof="0" smtClean="0"/>
              <a:t>Click to edit Master title style</a:t>
            </a:r>
            <a:endParaRPr lang="nl-NL"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nl-NL" noProof="0" smtClean="0"/>
              <a:t>Click to edit Master subtitle style</a:t>
            </a: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lvl1pPr>
              <a:defRPr>
                <a:solidFill>
                  <a:schemeClr val="lt1"/>
                </a:solidFill>
              </a:defRPr>
            </a:lvl1pPr>
          </a:lstStyle>
          <a:p>
            <a:r>
              <a:rPr lang="nl-NL" smtClean="0"/>
              <a:t>May 2012</a:t>
            </a:r>
            <a:endParaRPr lang="nl-NL"/>
          </a:p>
        </p:txBody>
      </p:sp>
      <p:sp>
        <p:nvSpPr>
          <p:cNvPr id="14" name="Footer Placeholder 13"/>
          <p:cNvSpPr>
            <a:spLocks noGrp="1"/>
          </p:cNvSpPr>
          <p:nvPr>
            <p:ph type="ftr" sz="quarter" idx="11"/>
          </p:nvPr>
        </p:nvSpPr>
        <p:spPr/>
        <p:txBody>
          <a:bodyPr/>
          <a:lstStyle>
            <a:lvl1pPr>
              <a:defRPr>
                <a:solidFill>
                  <a:schemeClr val="lt1"/>
                </a:solidFill>
              </a:defRPr>
            </a:lvl1pPr>
          </a:lstStyle>
          <a:p>
            <a:r>
              <a:rPr lang="nl-NL" smtClean="0"/>
              <a:t>IFA SOM Prague</a:t>
            </a:r>
            <a:endParaRPr lang="nl-NL"/>
          </a:p>
        </p:txBody>
      </p:sp>
      <p:sp>
        <p:nvSpPr>
          <p:cNvPr id="15" name="Slide Number Placeholder 14"/>
          <p:cNvSpPr>
            <a:spLocks noGrp="1"/>
          </p:cNvSpPr>
          <p:nvPr>
            <p:ph type="sldNum" sz="quarter" idx="12"/>
          </p:nvPr>
        </p:nvSpPr>
        <p:spPr/>
        <p:txBody>
          <a:bodyPr/>
          <a:lstStyle>
            <a:lvl1pPr>
              <a:defRPr>
                <a:solidFill>
                  <a:schemeClr val="lt1"/>
                </a:solidFill>
              </a:defRPr>
            </a:lvl1pPr>
          </a:lstStyle>
          <a:p>
            <a:r>
              <a:rPr lang="nl-NL" smtClean="0"/>
              <a:t>Slide </a:t>
            </a:r>
            <a:fld id="{D8E85A8E-DCC2-4C77-A865-8DA4AF9D0B4A}" type="slidenum">
              <a:rPr lang="nl-NL" smtClean="0"/>
              <a:pPr/>
              <a:t>‹#›</a:t>
            </a:fld>
            <a:endParaRPr lang="nl-NL"/>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nl-NL" sz="1000" b="0" i="0" u="none" baseline="0" smtClean="0">
                <a:solidFill>
                  <a:schemeClr val="lt1"/>
                </a:solidFill>
                <a:effectLst/>
                <a:latin typeface="Arial"/>
              </a:rPr>
              <a:t>PwC</a:t>
            </a:r>
            <a:endParaRPr kumimoji="0" lang="nl-NL" sz="1000" b="0" i="0" u="none" baseline="0" dirty="0" err="1" smtClean="0">
              <a:solidFill>
                <a:schemeClr val="lt1"/>
              </a:solidFill>
              <a:effectLst/>
              <a:latin typeface="Arial"/>
            </a:endParaRPr>
          </a:p>
        </p:txBody>
      </p:sp>
    </p:spTree>
  </p:cSld>
  <p:clrMapOvr>
    <a:masterClrMapping/>
  </p:clrMapOvr>
  <p:timing>
    <p:tnLst>
      <p:par>
        <p:cT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nl-NL" noProof="0" smtClean="0"/>
              <a:t>Click to edit Master title style</a:t>
            </a:r>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nl-NL" noProof="0" smtClean="0"/>
              <a:t>Click to edit Master subtitle style</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ate Placeholder 13"/>
          <p:cNvSpPr>
            <a:spLocks noGrp="1"/>
          </p:cNvSpPr>
          <p:nvPr>
            <p:ph type="dt" sz="half" idx="14"/>
          </p:nvPr>
        </p:nvSpPr>
        <p:spPr/>
        <p:txBody>
          <a:bodyPr/>
          <a:lstStyle>
            <a:lvl1pPr>
              <a:defRPr>
                <a:solidFill>
                  <a:schemeClr val="lt1"/>
                </a:solidFill>
              </a:defRPr>
            </a:lvl1pPr>
          </a:lstStyle>
          <a:p>
            <a:r>
              <a:rPr lang="nl-NL" smtClean="0"/>
              <a:t>May 2012</a:t>
            </a:r>
            <a:endParaRPr lang="nl-NL"/>
          </a:p>
        </p:txBody>
      </p:sp>
      <p:sp>
        <p:nvSpPr>
          <p:cNvPr id="15" name="Footer Placeholder 14"/>
          <p:cNvSpPr>
            <a:spLocks noGrp="1"/>
          </p:cNvSpPr>
          <p:nvPr>
            <p:ph type="ftr" sz="quarter" idx="15"/>
          </p:nvPr>
        </p:nvSpPr>
        <p:spPr/>
        <p:txBody>
          <a:bodyPr/>
          <a:lstStyle>
            <a:lvl1pPr>
              <a:defRPr>
                <a:solidFill>
                  <a:schemeClr val="lt1"/>
                </a:solidFill>
              </a:defRPr>
            </a:lvl1pPr>
          </a:lstStyle>
          <a:p>
            <a:r>
              <a:rPr lang="nl-NL" smtClean="0"/>
              <a:t>IFA SOM Prague</a:t>
            </a:r>
            <a:endParaRPr lang="nl-NL"/>
          </a:p>
        </p:txBody>
      </p:sp>
      <p:sp>
        <p:nvSpPr>
          <p:cNvPr id="16" name="Slide Number Placeholder 15"/>
          <p:cNvSpPr>
            <a:spLocks noGrp="1"/>
          </p:cNvSpPr>
          <p:nvPr>
            <p:ph type="sldNum" sz="quarter" idx="16"/>
          </p:nvPr>
        </p:nvSpPr>
        <p:spPr/>
        <p:txBody>
          <a:bodyPr/>
          <a:lstStyle>
            <a:lvl1pPr>
              <a:defRPr>
                <a:solidFill>
                  <a:schemeClr val="lt1"/>
                </a:solidFill>
              </a:defRPr>
            </a:lvl1pPr>
          </a:lstStyle>
          <a:p>
            <a:r>
              <a:rPr lang="nl-NL" smtClean="0"/>
              <a:t>Slide </a:t>
            </a:r>
            <a:fld id="{4600F70C-C440-4169-B0E7-F2FABA423CD0}" type="slidenum">
              <a:rPr lang="nl-NL" smtClean="0"/>
              <a:pPr/>
              <a:t>‹#›</a:t>
            </a:fld>
            <a:endParaRPr lang="nl-NL"/>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nl-NL" sz="1000" b="0" i="0" u="none" baseline="0" smtClean="0">
                <a:solidFill>
                  <a:schemeClr val="lt1"/>
                </a:solidFill>
                <a:effectLst/>
                <a:latin typeface="Arial"/>
              </a:rPr>
              <a:t>PwC</a:t>
            </a:r>
            <a:endParaRPr kumimoji="0" lang="nl-NL" sz="1000" b="0" i="0" u="none" baseline="0" dirty="0" err="1" smtClean="0">
              <a:solidFill>
                <a:schemeClr val="lt1"/>
              </a:solidFill>
              <a:effectLst/>
              <a:latin typeface="Arial"/>
            </a:endParaRPr>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nl-NL" noProof="0" smtClean="0"/>
              <a:t>Click to add the presentation’s main title</a:t>
            </a:r>
            <a:endParaRPr lang="nl-NL"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nl-NL" noProof="0" smtClean="0"/>
              <a:t>Subtitle and date (move higher if title is only one line)</a:t>
            </a:r>
            <a:endParaRPr lang="nl-NL" noProof="0" dirty="0" smtClean="0"/>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nl-NL" noProof="0" smtClean="0"/>
              <a:t>www.pwc.com</a:t>
            </a:r>
            <a:endParaRPr lang="nl-NL" noProof="0"/>
          </a:p>
        </p:txBody>
      </p:sp>
      <p:grpSp>
        <p:nvGrpSpPr>
          <p:cNvPr id="102" name="Group 101"/>
          <p:cNvGrpSpPr>
            <a:grpSpLocks noChangeAspect="1"/>
          </p:cNvGrpSpPr>
          <p:nvPr userDrawn="1"/>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nl-NL" noProof="0" smtClean="0"/>
              <a:t>Click icon to add picture</a:t>
            </a:r>
            <a:endParaRPr lang="nl-NL"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nl-NL" noProof="0" smtClean="0"/>
              <a:t>Click to add the presentation’s main title</a:t>
            </a:r>
            <a:endParaRPr lang="nl-NL" noProof="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nl-NL" noProof="0" smtClean="0"/>
              <a:t>Subtitle and date (move higher if title is only one line)</a:t>
            </a:r>
            <a:endParaRPr lang="nl-NL" noProof="0" dirty="0" smtClean="0"/>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nl-NL" noProof="0" smtClean="0"/>
              <a:t>www.pwc.com</a:t>
            </a:r>
            <a:endParaRPr lang="nl-NL" noProof="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userDrawn="1"/>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nl-NL" noProof="0" smtClean="0"/>
              <a:t>Click to add the presentation’s main title</a:t>
            </a:r>
            <a:endParaRPr lang="nl-NL"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nl-NL" noProof="0" smtClean="0"/>
              <a:t>Subtitle and date (move higher if title is only one line)</a:t>
            </a:r>
            <a:endParaRPr lang="nl-NL" noProof="0" dirty="0" smtClean="0"/>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nl-NL" noProof="0" smtClean="0"/>
              <a:t>www.pwc.com</a:t>
            </a:r>
            <a:endParaRPr lang="nl-NL" noProof="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nl-NL" noProof="0" smtClean="0"/>
              <a:t>Click icon to add picture</a:t>
            </a:r>
            <a:endParaRPr lang="nl-NL" noProof="0" dirty="0"/>
          </a:p>
        </p:txBody>
      </p:sp>
      <p:grpSp>
        <p:nvGrpSpPr>
          <p:cNvPr id="18" name="Group 32"/>
          <p:cNvGrpSpPr/>
          <p:nvPr userDrawn="1"/>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nl-NL" noProof="0" smtClean="0"/>
              <a:t>Click to edit Master title style</a:t>
            </a:r>
            <a:endParaRPr lang="nl-NL"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endParaRPr lang="nl-N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Date Placeholder 10"/>
          <p:cNvSpPr>
            <a:spLocks noGrp="1"/>
          </p:cNvSpPr>
          <p:nvPr>
            <p:ph type="dt" sz="half" idx="16"/>
          </p:nvPr>
        </p:nvSpPr>
        <p:spPr/>
        <p:txBody>
          <a:bodyPr/>
          <a:lstStyle/>
          <a:p>
            <a:r>
              <a:rPr lang="nl-NL" smtClean="0"/>
              <a:t>May 2012</a:t>
            </a:r>
            <a:endParaRPr lang="nl-NL"/>
          </a:p>
        </p:txBody>
      </p:sp>
      <p:sp>
        <p:nvSpPr>
          <p:cNvPr id="12" name="Footer Placeholder 11"/>
          <p:cNvSpPr>
            <a:spLocks noGrp="1"/>
          </p:cNvSpPr>
          <p:nvPr>
            <p:ph type="ftr" sz="quarter" idx="17"/>
          </p:nvPr>
        </p:nvSpPr>
        <p:spPr/>
        <p:txBody>
          <a:bodyPr/>
          <a:lstStyle/>
          <a:p>
            <a:r>
              <a:rPr lang="nl-NL" smtClean="0"/>
              <a:t>IFA SOM Prague</a:t>
            </a:r>
            <a:endParaRPr lang="nl-NL"/>
          </a:p>
        </p:txBody>
      </p:sp>
      <p:sp>
        <p:nvSpPr>
          <p:cNvPr id="13" name="Slide Number Placeholder 12"/>
          <p:cNvSpPr>
            <a:spLocks noGrp="1"/>
          </p:cNvSpPr>
          <p:nvPr>
            <p:ph type="sldNum" sz="quarter" idx="18"/>
          </p:nvPr>
        </p:nvSpPr>
        <p:spPr/>
        <p:txBody>
          <a:bodyPr/>
          <a:lstStyle/>
          <a:p>
            <a:r>
              <a:rPr lang="nl-NL" smtClean="0"/>
              <a:t>Slide </a:t>
            </a:r>
            <a:fld id="{6876D3BE-9D59-4468-8663-9445280FDC38}" type="slidenum">
              <a:rPr lang="nl-NL" smtClean="0"/>
              <a:pPr/>
              <a:t>‹#›</a:t>
            </a:fld>
            <a:endParaRPr lang="nl-NL"/>
          </a:p>
        </p:txBody>
      </p:sp>
      <p:sp>
        <p:nvSpPr>
          <p:cNvPr id="14"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nl-NL" sz="1000" b="0" i="0" u="none" baseline="0" smtClean="0">
                <a:effectLst/>
                <a:latin typeface="Arial"/>
              </a:rPr>
              <a:t>PwC</a:t>
            </a:r>
            <a:endParaRPr kumimoji="0" lang="nl-NL" sz="1000" b="0" i="0" u="none" baseline="0" dirty="0" err="1" smtClean="0">
              <a:effectLst/>
              <a:latin typeface="Arial"/>
            </a:endParaRPr>
          </a:p>
        </p:txBody>
      </p:sp>
      <p:pic>
        <p:nvPicPr>
          <p:cNvPr id="16" name="Picture 15" descr="ifa_banner_sm3.png"/>
          <p:cNvPicPr>
            <a:picLocks noChangeAspect="1"/>
          </p:cNvPicPr>
          <p:nvPr userDrawn="1"/>
        </p:nvPicPr>
        <p:blipFill>
          <a:blip r:embed="rId2" cstate="print"/>
          <a:stretch>
            <a:fillRect/>
          </a:stretch>
        </p:blipFill>
        <p:spPr>
          <a:xfrm>
            <a:off x="6019800" y="6429770"/>
            <a:ext cx="1676400" cy="323455"/>
          </a:xfrm>
          <a:prstGeom prst="rect">
            <a:avLst/>
          </a:prstGeom>
        </p:spPr>
      </p:pic>
    </p:spTree>
  </p:cSld>
  <p:clrMapOvr>
    <a:masterClrMapping/>
  </p:clrMapOvr>
  <p:timing>
    <p:tnLst>
      <p:par>
        <p:cTn id="1" dur="indefinite" restart="never" nodeType="tmRoot"/>
      </p:par>
    </p:tnLst>
  </p:timing>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noProof="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noProof="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nl-NL" noProof="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nl-NL" noProof="0" smtClean="0"/>
              <a:t>Click to add the presentation’s main title</a:t>
            </a:r>
            <a:endParaRPr lang="nl-N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nl-NL" noProof="0" smtClean="0"/>
              <a:t>Subtitle and date (move higher if title is only one line)</a:t>
            </a:r>
            <a:endParaRPr lang="nl-NL"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nl-NL" noProof="0" smtClean="0"/>
              <a:t>www.pwc.com</a:t>
            </a:r>
            <a:endParaRPr lang="nl-NL" noProof="0"/>
          </a:p>
        </p:txBody>
      </p:sp>
      <p:grpSp>
        <p:nvGrpSpPr>
          <p:cNvPr id="11" name="Group 32"/>
          <p:cNvGrpSpPr/>
          <p:nvPr userDrawn="1"/>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nl-NL" noProof="0" smtClean="0"/>
              <a:t>Click to edit Master title style</a:t>
            </a:r>
            <a:endParaRPr lang="nl-NL" noProof="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nl-NL" noProof="0" smtClean="0"/>
              <a:t>Add legal and copyright disclaimers here.</a:t>
            </a:r>
            <a:endParaRPr lang="nl-NL" noProof="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nl-NL" noProof="0" smtClean="0"/>
              <a:t>Click to edit Master title style</a:t>
            </a:r>
            <a:endParaRPr lang="nl-NL" noProof="0"/>
          </a:p>
        </p:txBody>
      </p:sp>
      <p:sp>
        <p:nvSpPr>
          <p:cNvPr id="28" name="Content Placeholder 26"/>
          <p:cNvSpPr>
            <a:spLocks noGrp="1"/>
          </p:cNvSpPr>
          <p:nvPr>
            <p:ph sz="quarter" idx="14"/>
          </p:nvPr>
        </p:nvSpPr>
        <p:spPr>
          <a:xfrm>
            <a:off x="533400" y="1752601"/>
            <a:ext cx="3962400" cy="4419599"/>
          </a:xfrm>
        </p:spPr>
        <p:txBody>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endParaRPr lang="nl-NL" noProof="0"/>
          </a:p>
        </p:txBody>
      </p:sp>
      <p:sp>
        <p:nvSpPr>
          <p:cNvPr id="31" name="Content Placeholder 26"/>
          <p:cNvSpPr>
            <a:spLocks noGrp="1"/>
          </p:cNvSpPr>
          <p:nvPr>
            <p:ph sz="quarter" idx="15"/>
          </p:nvPr>
        </p:nvSpPr>
        <p:spPr>
          <a:xfrm>
            <a:off x="4648201" y="1752600"/>
            <a:ext cx="3962399" cy="4419600"/>
          </a:xfrm>
        </p:spPr>
        <p:txBody>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endParaRPr lang="nl-NL" noProof="0"/>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6"/>
          </p:nvPr>
        </p:nvSpPr>
        <p:spPr/>
        <p:txBody>
          <a:bodyPr/>
          <a:lstStyle/>
          <a:p>
            <a:r>
              <a:rPr lang="nl-NL" smtClean="0"/>
              <a:t>May 2012</a:t>
            </a:r>
            <a:endParaRPr lang="nl-NL"/>
          </a:p>
        </p:txBody>
      </p:sp>
      <p:sp>
        <p:nvSpPr>
          <p:cNvPr id="14" name="Footer Placeholder 13"/>
          <p:cNvSpPr>
            <a:spLocks noGrp="1"/>
          </p:cNvSpPr>
          <p:nvPr>
            <p:ph type="ftr" sz="quarter" idx="17"/>
          </p:nvPr>
        </p:nvSpPr>
        <p:spPr/>
        <p:txBody>
          <a:bodyPr/>
          <a:lstStyle/>
          <a:p>
            <a:r>
              <a:rPr lang="nl-NL" smtClean="0"/>
              <a:t>IFA SOM Prague</a:t>
            </a:r>
            <a:endParaRPr lang="nl-NL"/>
          </a:p>
        </p:txBody>
      </p:sp>
      <p:sp>
        <p:nvSpPr>
          <p:cNvPr id="15" name="Slide Number Placeholder 14"/>
          <p:cNvSpPr>
            <a:spLocks noGrp="1"/>
          </p:cNvSpPr>
          <p:nvPr>
            <p:ph type="sldNum" sz="quarter" idx="18"/>
          </p:nvPr>
        </p:nvSpPr>
        <p:spPr/>
        <p:txBody>
          <a:bodyPr/>
          <a:lstStyle/>
          <a:p>
            <a:r>
              <a:rPr lang="nl-NL" smtClean="0"/>
              <a:t>Slide </a:t>
            </a:r>
            <a:fld id="{B9AA0F81-E649-4E2F-9469-9E9E0A1DE12F}" type="slidenum">
              <a:rPr lang="nl-NL" smtClean="0"/>
              <a:pPr/>
              <a:t>‹#›</a:t>
            </a:fld>
            <a:endParaRPr lang="nl-NL"/>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nl-NL" sz="1000" b="0" i="0" u="none" baseline="0" smtClean="0">
                <a:effectLst/>
                <a:latin typeface="Arial"/>
              </a:rPr>
              <a:t>PwC</a:t>
            </a:r>
            <a:endParaRPr kumimoji="0" lang="nl-NL" sz="1000" b="0" i="0" u="none" baseline="0" dirty="0" err="1" smtClean="0">
              <a:effectLst/>
              <a:latin typeface="Arial"/>
            </a:endParaRPr>
          </a:p>
        </p:txBody>
      </p:sp>
      <p:pic>
        <p:nvPicPr>
          <p:cNvPr id="17" name="Picture 16" descr="ifa_banner_sm3.png"/>
          <p:cNvPicPr>
            <a:picLocks noChangeAspect="1"/>
          </p:cNvPicPr>
          <p:nvPr userDrawn="1"/>
        </p:nvPicPr>
        <p:blipFill>
          <a:blip r:embed="rId2" cstate="print"/>
          <a:stretch>
            <a:fillRect/>
          </a:stretch>
        </p:blipFill>
        <p:spPr>
          <a:xfrm>
            <a:off x="6019800" y="6429770"/>
            <a:ext cx="1676400" cy="323455"/>
          </a:xfrm>
          <a:prstGeom prst="rect">
            <a:avLst/>
          </a:prstGeom>
        </p:spPr>
      </p:pic>
    </p:spTree>
  </p:cSld>
  <p:clrMapOvr>
    <a:masterClrMapping/>
  </p:clrMapOvr>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nl-NL" noProof="0" smtClean="0"/>
              <a:t>Click to edit Master title style</a:t>
            </a:r>
            <a:endParaRPr lang="nl-NL" noProof="0"/>
          </a:p>
        </p:txBody>
      </p:sp>
      <p:sp>
        <p:nvSpPr>
          <p:cNvPr id="27" name="Content Placeholder 26"/>
          <p:cNvSpPr>
            <a:spLocks noGrp="1"/>
          </p:cNvSpPr>
          <p:nvPr>
            <p:ph sz="quarter" idx="13"/>
          </p:nvPr>
        </p:nvSpPr>
        <p:spPr>
          <a:xfrm>
            <a:off x="533400" y="1752601"/>
            <a:ext cx="2590800" cy="4419599"/>
          </a:xfrm>
        </p:spPr>
        <p:txBody>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endParaRPr lang="nl-NL" noProof="0"/>
          </a:p>
        </p:txBody>
      </p:sp>
      <p:sp>
        <p:nvSpPr>
          <p:cNvPr id="28" name="Content Placeholder 26"/>
          <p:cNvSpPr>
            <a:spLocks noGrp="1"/>
          </p:cNvSpPr>
          <p:nvPr>
            <p:ph sz="quarter" idx="14"/>
          </p:nvPr>
        </p:nvSpPr>
        <p:spPr>
          <a:xfrm>
            <a:off x="3276601" y="1752601"/>
            <a:ext cx="2590799" cy="4419599"/>
          </a:xfrm>
        </p:spPr>
        <p:txBody>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endParaRPr lang="nl-NL" noProof="0"/>
          </a:p>
        </p:txBody>
      </p:sp>
      <p:sp>
        <p:nvSpPr>
          <p:cNvPr id="31" name="Content Placeholder 26"/>
          <p:cNvSpPr>
            <a:spLocks noGrp="1"/>
          </p:cNvSpPr>
          <p:nvPr>
            <p:ph sz="quarter" idx="15"/>
          </p:nvPr>
        </p:nvSpPr>
        <p:spPr>
          <a:xfrm>
            <a:off x="6019800" y="1752601"/>
            <a:ext cx="2590800" cy="4419599"/>
          </a:xfrm>
        </p:spPr>
        <p:txBody>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endParaRPr lang="nl-NL" noProof="0"/>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 Placeholder 13"/>
          <p:cNvSpPr>
            <a:spLocks noGrp="1"/>
          </p:cNvSpPr>
          <p:nvPr>
            <p:ph type="dt" sz="half" idx="16"/>
          </p:nvPr>
        </p:nvSpPr>
        <p:spPr/>
        <p:txBody>
          <a:bodyPr/>
          <a:lstStyle/>
          <a:p>
            <a:r>
              <a:rPr lang="nl-NL" smtClean="0"/>
              <a:t>May 2012</a:t>
            </a:r>
            <a:endParaRPr lang="nl-NL"/>
          </a:p>
        </p:txBody>
      </p:sp>
      <p:sp>
        <p:nvSpPr>
          <p:cNvPr id="15" name="Footer Placeholder 14"/>
          <p:cNvSpPr>
            <a:spLocks noGrp="1"/>
          </p:cNvSpPr>
          <p:nvPr>
            <p:ph type="ftr" sz="quarter" idx="17"/>
          </p:nvPr>
        </p:nvSpPr>
        <p:spPr/>
        <p:txBody>
          <a:bodyPr/>
          <a:lstStyle/>
          <a:p>
            <a:r>
              <a:rPr lang="nl-NL" smtClean="0"/>
              <a:t>IFA SOM Prague</a:t>
            </a:r>
            <a:endParaRPr lang="nl-NL"/>
          </a:p>
        </p:txBody>
      </p:sp>
      <p:sp>
        <p:nvSpPr>
          <p:cNvPr id="16" name="Slide Number Placeholder 15"/>
          <p:cNvSpPr>
            <a:spLocks noGrp="1"/>
          </p:cNvSpPr>
          <p:nvPr>
            <p:ph type="sldNum" sz="quarter" idx="18"/>
          </p:nvPr>
        </p:nvSpPr>
        <p:spPr/>
        <p:txBody>
          <a:bodyPr/>
          <a:lstStyle/>
          <a:p>
            <a:r>
              <a:rPr lang="nl-NL" smtClean="0"/>
              <a:t>Slide </a:t>
            </a:r>
            <a:fld id="{D3947A19-C4E6-4521-947D-93B33D310300}" type="slidenum">
              <a:rPr lang="nl-NL" smtClean="0"/>
              <a:pPr/>
              <a:t>‹#›</a:t>
            </a:fld>
            <a:endParaRPr lang="nl-NL"/>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nl-NL" sz="1000" b="0" i="0" u="none" baseline="0" smtClean="0">
                <a:effectLst/>
                <a:latin typeface="Arial"/>
              </a:rPr>
              <a:t>PwC</a:t>
            </a:r>
            <a:endParaRPr kumimoji="0" lang="nl-NL" sz="1000" b="0" i="0" u="none" baseline="0" dirty="0" err="1" smtClean="0">
              <a:effectLst/>
              <a:latin typeface="Arial"/>
            </a:endParaRPr>
          </a:p>
        </p:txBody>
      </p:sp>
    </p:spTree>
  </p:cSld>
  <p:clrMapOvr>
    <a:masterClrMapping/>
  </p:clrMapOvr>
  <p:timing>
    <p:tnLst>
      <p:par>
        <p:cTn id="1" dur="indefinite" restart="never" nodeType="tmRoot"/>
      </p:par>
    </p:tnLst>
  </p:timing>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nl-NL" noProof="0" smtClean="0"/>
              <a:t>Click to edit Master title style</a:t>
            </a:r>
            <a:endParaRPr lang="nl-NL" noProof="0"/>
          </a:p>
        </p:txBody>
      </p:sp>
      <p:sp>
        <p:nvSpPr>
          <p:cNvPr id="28" name="Content Placeholder 26"/>
          <p:cNvSpPr>
            <a:spLocks noGrp="1"/>
          </p:cNvSpPr>
          <p:nvPr>
            <p:ph sz="quarter" idx="14"/>
          </p:nvPr>
        </p:nvSpPr>
        <p:spPr>
          <a:xfrm>
            <a:off x="533400" y="3352800"/>
            <a:ext cx="3962400" cy="2819400"/>
          </a:xfrm>
        </p:spPr>
        <p:txBody>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endParaRPr lang="nl-NL" noProof="0"/>
          </a:p>
        </p:txBody>
      </p:sp>
      <p:sp>
        <p:nvSpPr>
          <p:cNvPr id="31" name="Content Placeholder 26"/>
          <p:cNvSpPr>
            <a:spLocks noGrp="1"/>
          </p:cNvSpPr>
          <p:nvPr>
            <p:ph sz="quarter" idx="15"/>
          </p:nvPr>
        </p:nvSpPr>
        <p:spPr>
          <a:xfrm>
            <a:off x="4648199" y="3352800"/>
            <a:ext cx="3962401" cy="2819400"/>
          </a:xfrm>
        </p:spPr>
        <p:txBody>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endParaRPr lang="nl-NL" noProof="0"/>
          </a:p>
        </p:txBody>
      </p:sp>
      <p:sp>
        <p:nvSpPr>
          <p:cNvPr id="13" name="Text Placeholder 12"/>
          <p:cNvSpPr>
            <a:spLocks noGrp="1"/>
          </p:cNvSpPr>
          <p:nvPr>
            <p:ph type="body" sz="quarter" idx="16"/>
          </p:nvPr>
        </p:nvSpPr>
        <p:spPr>
          <a:xfrm>
            <a:off x="533400" y="1752600"/>
            <a:ext cx="8077200" cy="1447800"/>
          </a:xfrm>
        </p:spPr>
        <p:txBody>
          <a:bodyPr/>
          <a:lstStyle/>
          <a:p>
            <a:pPr lvl="0"/>
            <a:r>
              <a:rPr lang="nl-NL"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7"/>
          </p:nvPr>
        </p:nvSpPr>
        <p:spPr/>
        <p:txBody>
          <a:bodyPr/>
          <a:lstStyle/>
          <a:p>
            <a:r>
              <a:rPr lang="nl-NL" smtClean="0"/>
              <a:t>May 2012</a:t>
            </a:r>
            <a:endParaRPr lang="nl-NL"/>
          </a:p>
        </p:txBody>
      </p:sp>
      <p:sp>
        <p:nvSpPr>
          <p:cNvPr id="17" name="Footer Placeholder 16"/>
          <p:cNvSpPr>
            <a:spLocks noGrp="1"/>
          </p:cNvSpPr>
          <p:nvPr>
            <p:ph type="ftr" sz="quarter" idx="18"/>
          </p:nvPr>
        </p:nvSpPr>
        <p:spPr/>
        <p:txBody>
          <a:bodyPr/>
          <a:lstStyle/>
          <a:p>
            <a:r>
              <a:rPr lang="nl-NL" smtClean="0"/>
              <a:t>IFA SOM Prague</a:t>
            </a:r>
            <a:endParaRPr lang="nl-NL"/>
          </a:p>
        </p:txBody>
      </p:sp>
      <p:sp>
        <p:nvSpPr>
          <p:cNvPr id="18" name="Slide Number Placeholder 17"/>
          <p:cNvSpPr>
            <a:spLocks noGrp="1"/>
          </p:cNvSpPr>
          <p:nvPr>
            <p:ph type="sldNum" sz="quarter" idx="19"/>
          </p:nvPr>
        </p:nvSpPr>
        <p:spPr/>
        <p:txBody>
          <a:bodyPr/>
          <a:lstStyle/>
          <a:p>
            <a:r>
              <a:rPr lang="nl-NL" smtClean="0"/>
              <a:t>Slide </a:t>
            </a:r>
            <a:fld id="{2AC4D6E5-4F9B-411E-BA83-F1FB68D7847A}" type="slidenum">
              <a:rPr lang="nl-NL" smtClean="0"/>
              <a:pPr/>
              <a:t>‹#›</a:t>
            </a:fld>
            <a:endParaRPr lang="nl-NL"/>
          </a:p>
        </p:txBody>
      </p:sp>
      <p:sp>
        <p:nvSpPr>
          <p:cNvPr id="19"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nl-NL" sz="1000" b="0" i="0" u="none" baseline="0" smtClean="0">
                <a:effectLst/>
                <a:latin typeface="Arial"/>
              </a:rPr>
              <a:t>PwC</a:t>
            </a:r>
            <a:endParaRPr kumimoji="0" lang="nl-NL" sz="1000" b="0" i="0" u="none" baseline="0" dirty="0" err="1" smtClean="0">
              <a:effectLst/>
              <a:latin typeface="Arial"/>
            </a:endParaRPr>
          </a:p>
        </p:txBody>
      </p:sp>
    </p:spTree>
  </p:cSld>
  <p:clrMapOvr>
    <a:masterClrMapping/>
  </p:clrMapOvr>
  <p:timing>
    <p:tnLst>
      <p:par>
        <p:cTn id="1" dur="indefinite" restart="never" nodeType="tmRoot"/>
      </p:par>
    </p:tnLst>
  </p:timing>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nl-NL" noProof="0" smtClean="0"/>
              <a:t>Click to edit Master title style</a:t>
            </a:r>
            <a:endParaRPr lang="nl-NL" noProof="0"/>
          </a:p>
        </p:txBody>
      </p:sp>
      <p:sp>
        <p:nvSpPr>
          <p:cNvPr id="28" name="Content Placeholder 26"/>
          <p:cNvSpPr>
            <a:spLocks noGrp="1"/>
          </p:cNvSpPr>
          <p:nvPr>
            <p:ph sz="quarter" idx="14"/>
          </p:nvPr>
        </p:nvSpPr>
        <p:spPr>
          <a:xfrm>
            <a:off x="6019800" y="1752600"/>
            <a:ext cx="2590800" cy="2133600"/>
          </a:xfrm>
        </p:spPr>
        <p:txBody>
          <a:bodyPr/>
          <a:lstStyle/>
          <a:p>
            <a:pPr lvl="0"/>
            <a:r>
              <a:rPr lang="nl-NL"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nl-NL"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nl-NL"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7"/>
          </p:nvPr>
        </p:nvSpPr>
        <p:spPr/>
        <p:txBody>
          <a:bodyPr/>
          <a:lstStyle/>
          <a:p>
            <a:r>
              <a:rPr lang="nl-NL" smtClean="0"/>
              <a:t>May 2012</a:t>
            </a:r>
            <a:endParaRPr lang="nl-NL"/>
          </a:p>
        </p:txBody>
      </p:sp>
      <p:sp>
        <p:nvSpPr>
          <p:cNvPr id="17" name="Footer Placeholder 16"/>
          <p:cNvSpPr>
            <a:spLocks noGrp="1"/>
          </p:cNvSpPr>
          <p:nvPr>
            <p:ph type="ftr" sz="quarter" idx="18"/>
          </p:nvPr>
        </p:nvSpPr>
        <p:spPr/>
        <p:txBody>
          <a:bodyPr/>
          <a:lstStyle/>
          <a:p>
            <a:r>
              <a:rPr lang="nl-NL" smtClean="0"/>
              <a:t>IFA SOM Prague</a:t>
            </a:r>
            <a:endParaRPr lang="nl-NL"/>
          </a:p>
        </p:txBody>
      </p:sp>
      <p:sp>
        <p:nvSpPr>
          <p:cNvPr id="18" name="Slide Number Placeholder 17"/>
          <p:cNvSpPr>
            <a:spLocks noGrp="1"/>
          </p:cNvSpPr>
          <p:nvPr>
            <p:ph type="sldNum" sz="quarter" idx="19"/>
          </p:nvPr>
        </p:nvSpPr>
        <p:spPr/>
        <p:txBody>
          <a:bodyPr/>
          <a:lstStyle/>
          <a:p>
            <a:r>
              <a:rPr lang="nl-NL" smtClean="0"/>
              <a:t>Slide </a:t>
            </a:r>
            <a:fld id="{AEBB6EE0-2611-449E-8156-DB275DEB4CF2}" type="slidenum">
              <a:rPr lang="nl-NL" smtClean="0"/>
              <a:pPr/>
              <a:t>‹#›</a:t>
            </a:fld>
            <a:endParaRPr lang="nl-NL"/>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nl-NL" sz="1000" b="0" i="0" u="none" baseline="0" smtClean="0">
                <a:effectLst/>
                <a:latin typeface="Arial"/>
              </a:rPr>
              <a:t>PwC</a:t>
            </a:r>
            <a:endParaRPr kumimoji="0" lang="nl-NL" sz="1000" b="0" i="0" u="none" baseline="0" dirty="0" err="1" smtClean="0">
              <a:effectLst/>
              <a:latin typeface="Arial"/>
            </a:endParaRPr>
          </a:p>
        </p:txBody>
      </p:sp>
    </p:spTree>
  </p:cSld>
  <p:clrMapOvr>
    <a:masterClrMapping/>
  </p:clrMapOvr>
  <p:timing>
    <p:tnLst>
      <p:par>
        <p:cTn id="1" dur="indefinite" restart="never" nodeType="tmRoot"/>
      </p:par>
    </p:tnLst>
  </p:timing>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nl-NL" noProof="0" smtClean="0"/>
              <a:t>Click to edit Master text styles</a:t>
            </a:r>
          </a:p>
        </p:txBody>
      </p:sp>
      <p:sp>
        <p:nvSpPr>
          <p:cNvPr id="2" name="Title 1"/>
          <p:cNvSpPr>
            <a:spLocks noGrp="1"/>
          </p:cNvSpPr>
          <p:nvPr>
            <p:ph type="title"/>
          </p:nvPr>
        </p:nvSpPr>
        <p:spPr>
          <a:xfrm>
            <a:off x="533400" y="685800"/>
            <a:ext cx="8077200" cy="914400"/>
          </a:xfrm>
        </p:spPr>
        <p:txBody>
          <a:bodyPr/>
          <a:lstStyle/>
          <a:p>
            <a:r>
              <a:rPr lang="nl-NL" noProof="0" smtClean="0"/>
              <a:t>Click to edit Master title style</a:t>
            </a:r>
            <a:endParaRPr lang="nl-NL" noProof="0"/>
          </a:p>
        </p:txBody>
      </p:sp>
      <p:sp>
        <p:nvSpPr>
          <p:cNvPr id="31" name="Content Placeholder 26"/>
          <p:cNvSpPr>
            <a:spLocks noGrp="1"/>
          </p:cNvSpPr>
          <p:nvPr>
            <p:ph sz="quarter" idx="15"/>
          </p:nvPr>
        </p:nvSpPr>
        <p:spPr>
          <a:xfrm>
            <a:off x="533400" y="4038600"/>
            <a:ext cx="2590800" cy="2133600"/>
          </a:xfrm>
        </p:spPr>
        <p:txBody>
          <a:bodyPr/>
          <a:lstStyle/>
          <a:p>
            <a:pPr lvl="0"/>
            <a:r>
              <a:rPr lang="nl-NL"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nl-NL"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7"/>
          </p:nvPr>
        </p:nvSpPr>
        <p:spPr/>
        <p:txBody>
          <a:bodyPr/>
          <a:lstStyle/>
          <a:p>
            <a:r>
              <a:rPr lang="nl-NL" smtClean="0"/>
              <a:t>May 2012</a:t>
            </a:r>
            <a:endParaRPr lang="nl-NL"/>
          </a:p>
        </p:txBody>
      </p:sp>
      <p:sp>
        <p:nvSpPr>
          <p:cNvPr id="17" name="Footer Placeholder 16"/>
          <p:cNvSpPr>
            <a:spLocks noGrp="1"/>
          </p:cNvSpPr>
          <p:nvPr>
            <p:ph type="ftr" sz="quarter" idx="18"/>
          </p:nvPr>
        </p:nvSpPr>
        <p:spPr/>
        <p:txBody>
          <a:bodyPr/>
          <a:lstStyle/>
          <a:p>
            <a:r>
              <a:rPr lang="nl-NL" smtClean="0"/>
              <a:t>IFA SOM Prague</a:t>
            </a:r>
            <a:endParaRPr lang="nl-NL"/>
          </a:p>
        </p:txBody>
      </p:sp>
      <p:sp>
        <p:nvSpPr>
          <p:cNvPr id="18" name="Slide Number Placeholder 17"/>
          <p:cNvSpPr>
            <a:spLocks noGrp="1"/>
          </p:cNvSpPr>
          <p:nvPr>
            <p:ph type="sldNum" sz="quarter" idx="19"/>
          </p:nvPr>
        </p:nvSpPr>
        <p:spPr/>
        <p:txBody>
          <a:bodyPr/>
          <a:lstStyle/>
          <a:p>
            <a:r>
              <a:rPr lang="nl-NL" smtClean="0"/>
              <a:t>Slide </a:t>
            </a:r>
            <a:fld id="{89301F2C-1C26-49CA-9F44-12F3E5600A9C}" type="slidenum">
              <a:rPr lang="nl-NL" smtClean="0"/>
              <a:pPr/>
              <a:t>‹#›</a:t>
            </a:fld>
            <a:endParaRPr lang="nl-NL"/>
          </a:p>
        </p:txBody>
      </p:sp>
      <p:sp>
        <p:nvSpPr>
          <p:cNvPr id="20"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nl-NL" sz="1000" b="0" i="0" u="none" baseline="0" smtClean="0">
                <a:effectLst/>
                <a:latin typeface="Arial"/>
              </a:rPr>
              <a:t>PwC</a:t>
            </a:r>
            <a:endParaRPr kumimoji="0" lang="nl-NL" sz="1000" b="0" i="0" u="none" baseline="0" dirty="0" err="1" smtClean="0">
              <a:effectLst/>
              <a:latin typeface="Arial"/>
            </a:endParaRP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nl-NL" noProof="1" smtClean="0"/>
              <a:t>Click to edit Master title style</a:t>
            </a:r>
            <a:endParaRPr lang="nl-NL"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nl-NL" noProof="1" smtClean="0"/>
              <a:t>Click to edit Master text styles</a:t>
            </a:r>
          </a:p>
          <a:p>
            <a:pPr lvl="1"/>
            <a:r>
              <a:rPr lang="nl-NL" noProof="1" smtClean="0"/>
              <a:t>Second level</a:t>
            </a:r>
          </a:p>
          <a:p>
            <a:pPr lvl="2"/>
            <a:r>
              <a:rPr lang="nl-NL" noProof="1" smtClean="0"/>
              <a:t>Third level</a:t>
            </a:r>
          </a:p>
          <a:p>
            <a:pPr lvl="3"/>
            <a:r>
              <a:rPr lang="nl-NL" noProof="1" smtClean="0"/>
              <a:t>Fourth level</a:t>
            </a:r>
          </a:p>
          <a:p>
            <a:pPr lvl="4"/>
            <a:r>
              <a:rPr lang="nl-NL" noProof="1" smtClean="0"/>
              <a:t>Fifth level</a:t>
            </a:r>
            <a:endParaRPr lang="nl-NL"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nl-NL" noProof="1" smtClean="0"/>
              <a:t>Click to edit Master text styles</a:t>
            </a: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Date Placeholder 13"/>
          <p:cNvSpPr>
            <a:spLocks noGrp="1"/>
          </p:cNvSpPr>
          <p:nvPr>
            <p:ph type="dt" sz="half" idx="17"/>
          </p:nvPr>
        </p:nvSpPr>
        <p:spPr/>
        <p:txBody>
          <a:bodyPr/>
          <a:lstStyle/>
          <a:p>
            <a:r>
              <a:rPr lang="nl-NL" smtClean="0"/>
              <a:t>May 2012</a:t>
            </a:r>
            <a:endParaRPr lang="nl-NL"/>
          </a:p>
        </p:txBody>
      </p:sp>
      <p:sp>
        <p:nvSpPr>
          <p:cNvPr id="15" name="Footer Placeholder 14"/>
          <p:cNvSpPr>
            <a:spLocks noGrp="1"/>
          </p:cNvSpPr>
          <p:nvPr>
            <p:ph type="ftr" sz="quarter" idx="18"/>
          </p:nvPr>
        </p:nvSpPr>
        <p:spPr/>
        <p:txBody>
          <a:bodyPr/>
          <a:lstStyle/>
          <a:p>
            <a:r>
              <a:rPr lang="nl-NL" smtClean="0"/>
              <a:t>IFA SOM Prague</a:t>
            </a:r>
            <a:endParaRPr lang="nl-NL"/>
          </a:p>
        </p:txBody>
      </p:sp>
      <p:sp>
        <p:nvSpPr>
          <p:cNvPr id="16" name="Slide Number Placeholder 15"/>
          <p:cNvSpPr>
            <a:spLocks noGrp="1"/>
          </p:cNvSpPr>
          <p:nvPr>
            <p:ph type="sldNum" sz="quarter" idx="19"/>
          </p:nvPr>
        </p:nvSpPr>
        <p:spPr/>
        <p:txBody>
          <a:bodyPr/>
          <a:lstStyle/>
          <a:p>
            <a:r>
              <a:rPr lang="nl-NL" smtClean="0"/>
              <a:t>Slide </a:t>
            </a:r>
            <a:fld id="{B949CB19-5280-4E90-9F8F-CB49CD0F6291}" type="slidenum">
              <a:rPr lang="nl-NL" smtClean="0"/>
              <a:pPr/>
              <a:t>‹#›</a:t>
            </a:fld>
            <a:endParaRPr lang="nl-NL"/>
          </a:p>
        </p:txBody>
      </p:sp>
      <p:sp>
        <p:nvSpPr>
          <p:cNvPr id="17"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nl-NL" sz="1000" b="0" i="0" u="none" baseline="0" smtClean="0">
                <a:effectLst/>
                <a:latin typeface="Arial"/>
              </a:rPr>
              <a:t>PwC</a:t>
            </a:r>
            <a:endParaRPr kumimoji="0" lang="nl-NL" sz="1000" b="0" i="0" u="none" baseline="0" dirty="0" err="1" smtClean="0">
              <a:effectLst/>
              <a:latin typeface="Arial"/>
            </a:endParaRP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nl-NL" noProof="0" smtClean="0"/>
              <a:t>Click to edit Master title style</a:t>
            </a:r>
            <a:endParaRPr lang="nl-NL"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Date Placeholder 12"/>
          <p:cNvSpPr>
            <a:spLocks noGrp="1"/>
          </p:cNvSpPr>
          <p:nvPr>
            <p:ph type="dt" sz="half" idx="10"/>
          </p:nvPr>
        </p:nvSpPr>
        <p:spPr/>
        <p:txBody>
          <a:bodyPr/>
          <a:lstStyle/>
          <a:p>
            <a:r>
              <a:rPr lang="nl-NL" smtClean="0"/>
              <a:t>May 2012</a:t>
            </a:r>
            <a:endParaRPr lang="nl-NL"/>
          </a:p>
        </p:txBody>
      </p:sp>
      <p:sp>
        <p:nvSpPr>
          <p:cNvPr id="14" name="Footer Placeholder 13"/>
          <p:cNvSpPr>
            <a:spLocks noGrp="1"/>
          </p:cNvSpPr>
          <p:nvPr>
            <p:ph type="ftr" sz="quarter" idx="11"/>
          </p:nvPr>
        </p:nvSpPr>
        <p:spPr/>
        <p:txBody>
          <a:bodyPr/>
          <a:lstStyle/>
          <a:p>
            <a:r>
              <a:rPr lang="nl-NL" smtClean="0"/>
              <a:t>IFA SOM Prague</a:t>
            </a:r>
            <a:endParaRPr lang="nl-NL"/>
          </a:p>
        </p:txBody>
      </p:sp>
      <p:sp>
        <p:nvSpPr>
          <p:cNvPr id="15" name="Slide Number Placeholder 14"/>
          <p:cNvSpPr>
            <a:spLocks noGrp="1"/>
          </p:cNvSpPr>
          <p:nvPr>
            <p:ph type="sldNum" sz="quarter" idx="12"/>
          </p:nvPr>
        </p:nvSpPr>
        <p:spPr/>
        <p:txBody>
          <a:bodyPr/>
          <a:lstStyle/>
          <a:p>
            <a:r>
              <a:rPr lang="nl-NL" smtClean="0"/>
              <a:t>Slide </a:t>
            </a:r>
            <a:fld id="{759BAE21-93BD-4C3A-BB00-B6BF9F544E66}" type="slidenum">
              <a:rPr lang="nl-NL" smtClean="0"/>
              <a:pPr/>
              <a:t>‹#›</a:t>
            </a:fld>
            <a:endParaRPr lang="nl-NL"/>
          </a:p>
        </p:txBody>
      </p:sp>
      <p:sp>
        <p:nvSpPr>
          <p:cNvPr id="16" name="PwCFirm"/>
          <p:cNvSpPr txBox="1"/>
          <p:nvPr userDrawn="1"/>
        </p:nvSpPr>
        <p:spPr>
          <a:xfrm>
            <a:off x="533400" y="6477000"/>
            <a:ext cx="25908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r>
              <a:rPr kumimoji="0" lang="nl-NL" sz="1000" b="0" i="0" u="none" baseline="0" smtClean="0">
                <a:effectLst/>
                <a:latin typeface="Arial"/>
              </a:rPr>
              <a:t>PwC</a:t>
            </a:r>
            <a:endParaRPr kumimoji="0" lang="nl-NL" sz="1000" b="0" i="0" u="none" baseline="0" dirty="0" err="1" smtClean="0">
              <a:effectLst/>
              <a:latin typeface="Arial"/>
            </a:endParaRPr>
          </a:p>
        </p:txBody>
      </p:sp>
    </p:spTree>
  </p:cSld>
  <p:clrMapOvr>
    <a:masterClrMapping/>
  </p:clrMapOvr>
  <p:timing>
    <p:tnLst>
      <p:par>
        <p:cTn id="1" dur="indefinite" restart="never" nodeType="tmRoot"/>
      </p:par>
    </p:tnLst>
  </p:timing>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nl-NL" noProof="0" smtClean="0"/>
              <a:t>Click to edit</a:t>
            </a:r>
            <a:br>
              <a:rPr lang="nl-NL" noProof="0" smtClean="0"/>
            </a:br>
            <a:r>
              <a:rPr lang="nl-NL" noProof="0" smtClean="0"/>
              <a:t>Master title style</a:t>
            </a:r>
            <a:endParaRPr lang="nl-NL" noProof="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endParaRPr lang="nl-NL" noProof="0" dirty="0" smtClean="0"/>
          </a:p>
        </p:txBody>
      </p:sp>
      <p:sp>
        <p:nvSpPr>
          <p:cNvPr id="8"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en-GB" smtClean="0"/>
              <a:t>IFA SOM Prague</a:t>
            </a:r>
            <a:endParaRPr lang="en-GB"/>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May 2012</a:t>
            </a:r>
            <a:endParaRPr lang="en-GB" dirty="0"/>
          </a:p>
        </p:txBody>
      </p: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en-GB" smtClean="0"/>
              <a:t>Slide </a:t>
            </a:r>
            <a:fld id="{C3DA6D8D-2063-4055-B4D0-B502C89FBEC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Lst>
  <p:timing>
    <p:tnLst>
      <p:par>
        <p:cTn id="1" dur="indefinite" restart="never" nodeType="tmRoot"/>
      </p:par>
    </p:tnLst>
  </p:timing>
  <p:hf hdr="0"/>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3.1.234\Projects2010\Wolff Olins\Powerpoint\GIF_versions\gifs\GifAnim_activated1.gif"/>
          <p:cNvPicPr>
            <a:picLocks noChangeAspect="1" noChangeArrowheads="1" noCrop="1"/>
          </p:cNvPicPr>
          <p:nvPr/>
        </p:nvPicPr>
        <p:blipFill>
          <a:blip r:embed="rId3" cstate="print"/>
          <a:srcRect/>
          <a:stretch>
            <a:fillRect/>
          </a:stretch>
        </p:blipFill>
        <p:spPr bwMode="auto">
          <a:xfrm>
            <a:off x="0" y="0"/>
            <a:ext cx="9144000" cy="6858000"/>
          </a:xfrm>
          <a:prstGeom prst="rect">
            <a:avLst/>
          </a:prstGeom>
          <a:noFill/>
        </p:spPr>
      </p:pic>
      <p:pic>
        <p:nvPicPr>
          <p:cNvPr id="2051" name="Picture 3" descr="\\10.3.1.234\Projects2010\Wolff Olins\Powerpoint\GIF_versions\gifs\GifAnim_activated1.jpg"/>
          <p:cNvPicPr>
            <a:picLocks noChangeAspect="1" noChangeArrowheads="1"/>
          </p:cNvPicPr>
          <p:nvPr/>
        </p:nvPicPr>
        <p:blipFill>
          <a:blip r:embed="rId4" cstate="print"/>
          <a:srcRect/>
          <a:stretch>
            <a:fillRect/>
          </a:stretch>
        </p:blipFill>
        <p:spPr bwMode="auto">
          <a:xfrm>
            <a:off x="0" y="0"/>
            <a:ext cx="9144000" cy="6858001"/>
          </a:xfrm>
          <a:prstGeom prst="rect">
            <a:avLst/>
          </a:prstGeom>
          <a:noFill/>
        </p:spPr>
      </p:pic>
      <p:grpSp>
        <p:nvGrpSpPr>
          <p:cNvPr id="2" name="Group 32"/>
          <p:cNvGrpSpPr/>
          <p:nvPr/>
        </p:nvGrpSpPr>
        <p:grpSpPr>
          <a:xfrm>
            <a:off x="1835696" y="620688"/>
            <a:ext cx="5936704" cy="3418641"/>
            <a:chOff x="1835696" y="620688"/>
            <a:chExt cx="5936704" cy="3418641"/>
          </a:xfrm>
        </p:grpSpPr>
        <p:sp>
          <p:nvSpPr>
            <p:cNvPr id="31" name="TextBox 30"/>
            <p:cNvSpPr txBox="1"/>
            <p:nvPr/>
          </p:nvSpPr>
          <p:spPr>
            <a:xfrm>
              <a:off x="1835696" y="1484784"/>
              <a:ext cx="5936704" cy="255454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200" b="1" i="1" u="none" strike="noStrike" kern="0" cap="none" spc="0" normalizeH="0" baseline="0" noProof="0" dirty="0" smtClean="0">
                  <a:ln>
                    <a:noFill/>
                  </a:ln>
                  <a:solidFill>
                    <a:sysClr val="window" lastClr="FFFFFF"/>
                  </a:solidFill>
                  <a:effectLst/>
                  <a:uLnTx/>
                  <a:uFillTx/>
                  <a:latin typeface="+mj-lt"/>
                </a:rPr>
                <a:t>IFA </a:t>
              </a:r>
              <a:r>
                <a:rPr kumimoji="0" lang="nl-NL" sz="3200" b="1" i="1" u="none" strike="noStrike" kern="0" cap="none" spc="0" normalizeH="0" baseline="0" noProof="0" dirty="0" err="1" smtClean="0">
                  <a:ln>
                    <a:noFill/>
                  </a:ln>
                  <a:solidFill>
                    <a:sysClr val="window" lastClr="FFFFFF"/>
                  </a:solidFill>
                  <a:effectLst/>
                  <a:uLnTx/>
                  <a:uFillTx/>
                  <a:latin typeface="+mj-lt"/>
                </a:rPr>
                <a:t>Results</a:t>
              </a:r>
              <a:r>
                <a:rPr kumimoji="0" lang="nl-NL" sz="3200" b="1" i="1" u="none" strike="noStrike" kern="0" cap="none" spc="0" normalizeH="0" baseline="0" noProof="0" dirty="0" smtClean="0">
                  <a:ln>
                    <a:noFill/>
                  </a:ln>
                  <a:solidFill>
                    <a:sysClr val="window" lastClr="FFFFFF"/>
                  </a:solidFill>
                  <a:effectLst/>
                  <a:uLnTx/>
                  <a:uFillTx/>
                  <a:latin typeface="+mj-lt"/>
                </a:rPr>
                <a:t> SOM</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3200" b="1" i="1" u="none" strike="noStrike" kern="0" cap="none" spc="0" normalizeH="0" baseline="0" noProof="0" dirty="0" err="1" smtClean="0">
                  <a:ln>
                    <a:noFill/>
                  </a:ln>
                  <a:solidFill>
                    <a:sysClr val="window" lastClr="FFFFFF"/>
                  </a:solidFill>
                  <a:effectLst/>
                  <a:uLnTx/>
                  <a:uFillTx/>
                  <a:latin typeface="+mj-lt"/>
                </a:rPr>
                <a:t>Ageing</a:t>
              </a:r>
              <a:r>
                <a:rPr kumimoji="0" lang="nl-NL" sz="3200" b="1" i="1" u="none" strike="noStrike" kern="0" cap="none" spc="0" normalizeH="0" baseline="0" noProof="0" dirty="0" smtClean="0">
                  <a:ln>
                    <a:noFill/>
                  </a:ln>
                  <a:solidFill>
                    <a:sysClr val="window" lastClr="FFFFFF"/>
                  </a:solidFill>
                  <a:effectLst/>
                  <a:uLnTx/>
                  <a:uFillTx/>
                  <a:latin typeface="+mj-lt"/>
                </a:rPr>
                <a:t> </a:t>
              </a:r>
              <a:r>
                <a:rPr kumimoji="0" lang="nl-NL" sz="3200" b="1" i="1" u="none" strike="noStrike" kern="0" cap="none" spc="0" normalizeH="0" baseline="0" noProof="0" dirty="0" err="1" smtClean="0">
                  <a:ln>
                    <a:noFill/>
                  </a:ln>
                  <a:solidFill>
                    <a:sysClr val="window" lastClr="FFFFFF"/>
                  </a:solidFill>
                  <a:effectLst/>
                  <a:uLnTx/>
                  <a:uFillTx/>
                  <a:latin typeface="+mj-lt"/>
                </a:rPr>
                <a:t>Conne</a:t>
              </a:r>
              <a:r>
                <a:rPr kumimoji="0" lang="nl-NL" sz="3200" b="1" i="1" u="none" strike="noStrike" kern="0" cap="none" spc="0" normalizeH="0" noProof="0" dirty="0" err="1" smtClean="0">
                  <a:ln>
                    <a:noFill/>
                  </a:ln>
                  <a:solidFill>
                    <a:sysClr val="window" lastClr="FFFFFF"/>
                  </a:solidFill>
                  <a:effectLst/>
                  <a:uLnTx/>
                  <a:uFillTx/>
                  <a:latin typeface="+mj-lt"/>
                </a:rPr>
                <a:t>cts</a:t>
              </a:r>
              <a:endParaRPr kumimoji="0" lang="nl-NL" sz="3200" b="1" i="1" u="none" strike="noStrike" kern="0" cap="none" spc="0" normalizeH="0" noProof="0" dirty="0" smtClean="0">
                <a:ln>
                  <a:noFill/>
                </a:ln>
                <a:solidFill>
                  <a:sysClr val="window" lastClr="FFFFFF"/>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nl-NL" sz="3200" b="1" i="1" kern="0" dirty="0" smtClean="0">
                  <a:solidFill>
                    <a:sysClr val="window" lastClr="FFFFFF"/>
                  </a:solidFill>
                  <a:latin typeface="+mj-lt"/>
                </a:rPr>
                <a:t>Long term care &amp; </a:t>
              </a:r>
              <a:r>
                <a:rPr lang="nl-NL" sz="3200" b="1" i="1" kern="0" dirty="0" err="1" smtClean="0">
                  <a:solidFill>
                    <a:sysClr val="window" lastClr="FFFFFF"/>
                  </a:solidFill>
                  <a:latin typeface="+mj-lt"/>
                </a:rPr>
                <a:t>technology</a:t>
              </a:r>
              <a:endParaRPr kumimoji="0" lang="nl-NL" sz="3200" b="1" i="1" u="none" strike="noStrike" kern="0" cap="none" spc="0" normalizeH="0" noProof="0" dirty="0" smtClean="0">
                <a:ln>
                  <a:noFill/>
                </a:ln>
                <a:solidFill>
                  <a:sysClr val="window" lastClr="FFFFFF"/>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3200" b="0" i="0" u="none" strike="noStrike" kern="0" cap="none" spc="0" normalizeH="0" baseline="0" noProof="0" dirty="0" smtClean="0">
                  <a:ln>
                    <a:noFill/>
                  </a:ln>
                  <a:solidFill>
                    <a:sysClr val="window" lastClr="FFFFFF"/>
                  </a:solidFill>
                  <a:effectLst/>
                  <a:uLnTx/>
                  <a:uFillTx/>
                  <a:latin typeface="+mj-lt"/>
                </a:rPr>
                <a:t>28 May 2012, </a:t>
              </a:r>
              <a:r>
                <a:rPr kumimoji="0" lang="nl-NL" sz="3200" b="0" i="0" u="none" strike="noStrike" kern="0" cap="none" spc="0" normalizeH="0" baseline="0" noProof="0" dirty="0" err="1" smtClean="0">
                  <a:ln>
                    <a:noFill/>
                  </a:ln>
                  <a:solidFill>
                    <a:sysClr val="window" lastClr="FFFFFF"/>
                  </a:solidFill>
                  <a:effectLst/>
                  <a:uLnTx/>
                  <a:uFillTx/>
                  <a:latin typeface="+mj-lt"/>
                </a:rPr>
                <a:t>Prague</a:t>
              </a:r>
              <a:endParaRPr kumimoji="0" lang="nl-NL" sz="3200" b="0" i="0" u="none" strike="noStrike" kern="0" cap="none" spc="0" normalizeH="0" baseline="0" noProof="0" dirty="0">
                <a:ln>
                  <a:noFill/>
                </a:ln>
                <a:solidFill>
                  <a:sysClr val="window" lastClr="FFFFFF"/>
                </a:solidFill>
                <a:effectLst/>
                <a:uLnTx/>
                <a:uFillTx/>
                <a:latin typeface="+mj-lt"/>
              </a:endParaRPr>
            </a:p>
          </p:txBody>
        </p:sp>
        <p:sp>
          <p:nvSpPr>
            <p:cNvPr id="32" name="TextBox 31"/>
            <p:cNvSpPr txBox="1"/>
            <p:nvPr/>
          </p:nvSpPr>
          <p:spPr>
            <a:xfrm>
              <a:off x="1835696" y="620688"/>
              <a:ext cx="417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100" u="none" strike="noStrike" kern="0" cap="none" spc="0" normalizeH="0" baseline="0" noProof="0" dirty="0" err="1" smtClean="0">
                  <a:ln>
                    <a:noFill/>
                  </a:ln>
                  <a:solidFill>
                    <a:sysClr val="window" lastClr="FFFFFF"/>
                  </a:solidFill>
                  <a:effectLst/>
                  <a:uLnTx/>
                  <a:uFillTx/>
                  <a:cs typeface="Arial" pitchFamily="34" charset="0"/>
                </a:rPr>
                <a:t>www.pwc.com</a:t>
              </a:r>
              <a:r>
                <a:rPr kumimoji="0" lang="nl-NL" sz="1100" u="none" strike="noStrike" kern="0" cap="none" spc="0" normalizeH="0" baseline="0" noProof="0" dirty="0" smtClean="0">
                  <a:ln>
                    <a:noFill/>
                  </a:ln>
                  <a:solidFill>
                    <a:sysClr val="window" lastClr="FFFFFF"/>
                  </a:solidFill>
                  <a:effectLst/>
                  <a:uLnTx/>
                  <a:uFillTx/>
                  <a:cs typeface="Arial" pitchFamily="34" charset="0"/>
                </a:rPr>
                <a:t>/</a:t>
              </a:r>
              <a:r>
                <a:rPr kumimoji="0" lang="nl-NL" sz="1100" u="none" strike="noStrike" kern="0" cap="none" spc="0" normalizeH="0" baseline="0" noProof="0" dirty="0" err="1" smtClean="0">
                  <a:ln>
                    <a:noFill/>
                  </a:ln>
                  <a:solidFill>
                    <a:sysClr val="window" lastClr="FFFFFF"/>
                  </a:solidFill>
                  <a:effectLst/>
                  <a:uLnTx/>
                  <a:uFillTx/>
                  <a:cs typeface="Arial" pitchFamily="34" charset="0"/>
                </a:rPr>
                <a:t>ageing</a:t>
              </a:r>
              <a:endParaRPr kumimoji="0" lang="nl-NL" sz="1100" u="none" strike="noStrike" kern="0" cap="none" spc="0" normalizeH="0" baseline="0" noProof="0" dirty="0">
                <a:ln>
                  <a:noFill/>
                </a:ln>
                <a:solidFill>
                  <a:sysClr val="window" lastClr="FFFFFF"/>
                </a:solidFill>
                <a:effectLst/>
                <a:uLnTx/>
                <a:uFillTx/>
                <a:cs typeface="Arial" pitchFamily="34" charset="0"/>
              </a:endParaRPr>
            </a:p>
          </p:txBody>
        </p:sp>
      </p:grpSp>
      <p:pic>
        <p:nvPicPr>
          <p:cNvPr id="3" name="Picture 2" descr="C:\Users\rkuijk001\Downloads\ifa_banner_sm3.png"/>
          <p:cNvPicPr>
            <a:picLocks noChangeAspect="1" noChangeArrowheads="1"/>
          </p:cNvPicPr>
          <p:nvPr/>
        </p:nvPicPr>
        <p:blipFill>
          <a:blip r:embed="rId5" cstate="print"/>
          <a:srcRect/>
          <a:stretch>
            <a:fillRect/>
          </a:stretch>
        </p:blipFill>
        <p:spPr bwMode="auto">
          <a:xfrm>
            <a:off x="6339840" y="6261150"/>
            <a:ext cx="2678676" cy="5168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 presetClass="entr" presetSubtype="0" fill="hold" nodeType="withEffect">
                                  <p:stCondLst>
                                    <p:cond delay="4500"/>
                                  </p:stCondLst>
                                  <p:childTnLst>
                                    <p:set>
                                      <p:cBhvr>
                                        <p:cTn id="9" dur="1" fill="hold">
                                          <p:stCondLst>
                                            <p:cond delay="0"/>
                                          </p:stCondLst>
                                        </p:cTn>
                                        <p:tgtEl>
                                          <p:spTgt spid="2051"/>
                                        </p:tgtEl>
                                        <p:attrNameLst>
                                          <p:attrName>style.visibility</p:attrName>
                                        </p:attrNameLst>
                                      </p:cBhvr>
                                      <p:to>
                                        <p:strVal val="visible"/>
                                      </p:to>
                                    </p:set>
                                  </p:childTnLst>
                                </p:cTn>
                              </p:par>
                            </p:childTnLst>
                          </p:cTn>
                        </p:par>
                        <p:par>
                          <p:cTn id="10" fill="hold">
                            <p:stCondLst>
                              <p:cond delay="5000"/>
                            </p:stCondLst>
                            <p:childTnLst>
                              <p:par>
                                <p:cTn id="11" presetID="18" presetClass="entr" presetSubtype="1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685800"/>
            <a:ext cx="8077200" cy="457200"/>
          </a:xfrm>
        </p:spPr>
        <p:txBody>
          <a:bodyPr/>
          <a:lstStyle/>
          <a:p>
            <a:r>
              <a:rPr lang="nl-NL" dirty="0" err="1" smtClean="0"/>
              <a:t>Key-findings</a:t>
            </a:r>
            <a:r>
              <a:rPr lang="nl-NL" dirty="0" smtClean="0"/>
              <a:t> </a:t>
            </a:r>
            <a:r>
              <a:rPr lang="nl-NL" dirty="0" err="1" smtClean="0"/>
              <a:t>from</a:t>
            </a:r>
            <a:r>
              <a:rPr lang="nl-NL" dirty="0" smtClean="0"/>
              <a:t> </a:t>
            </a:r>
            <a:r>
              <a:rPr lang="nl-NL" dirty="0" err="1" smtClean="0"/>
              <a:t>survey</a:t>
            </a:r>
            <a:r>
              <a:rPr lang="nl-NL" dirty="0" smtClean="0"/>
              <a:t/>
            </a:r>
            <a:br>
              <a:rPr lang="nl-NL" dirty="0" smtClean="0"/>
            </a:br>
            <a:r>
              <a:rPr lang="nl-NL" sz="1400" b="0" i="0" dirty="0" smtClean="0"/>
              <a:t>23 </a:t>
            </a:r>
            <a:r>
              <a:rPr lang="nl-NL" sz="1400" b="0" i="0" dirty="0" err="1" smtClean="0"/>
              <a:t>countries</a:t>
            </a:r>
            <a:r>
              <a:rPr lang="nl-NL" sz="1400" b="0" i="0" dirty="0" smtClean="0"/>
              <a:t> </a:t>
            </a:r>
            <a:r>
              <a:rPr lang="nl-NL" sz="1400" b="0" i="0" dirty="0" err="1" smtClean="0"/>
              <a:t>filled</a:t>
            </a:r>
            <a:r>
              <a:rPr lang="nl-NL" sz="1400" b="0" i="0" dirty="0" smtClean="0"/>
              <a:t> in questionnaire</a:t>
            </a:r>
            <a:r>
              <a:rPr lang="nl-NL" dirty="0" smtClean="0"/>
              <a:t/>
            </a:r>
            <a:br>
              <a:rPr lang="nl-NL" dirty="0" smtClean="0"/>
            </a:br>
            <a:endParaRPr lang="nl-NL" b="0" i="0" dirty="0"/>
          </a:p>
        </p:txBody>
      </p:sp>
      <p:sp>
        <p:nvSpPr>
          <p:cNvPr id="9" name="Content Placeholder 8"/>
          <p:cNvSpPr>
            <a:spLocks noGrp="1"/>
          </p:cNvSpPr>
          <p:nvPr>
            <p:ph sz="quarter" idx="15"/>
          </p:nvPr>
        </p:nvSpPr>
        <p:spPr/>
        <p:txBody>
          <a:bodyPr/>
          <a:lstStyle/>
          <a:p>
            <a:pPr lvl="1">
              <a:buFont typeface="Arial" pitchFamily="34" charset="0"/>
              <a:buChar char="•"/>
            </a:pPr>
            <a:r>
              <a:rPr lang="en-US" sz="1600" dirty="0" smtClean="0"/>
              <a:t>Financing is indicated as most crucial for innovation. However, solutions are still sought in classical approaches, such as public-private funds.</a:t>
            </a:r>
          </a:p>
          <a:p>
            <a:pPr lvl="1">
              <a:buFont typeface="Arial" pitchFamily="34" charset="0"/>
              <a:buChar char="•"/>
            </a:pPr>
            <a:r>
              <a:rPr lang="en-US" sz="1600" dirty="0" smtClean="0"/>
              <a:t>Little attention for new financing &amp; </a:t>
            </a:r>
            <a:r>
              <a:rPr lang="en-US" sz="1600" dirty="0" err="1" smtClean="0"/>
              <a:t>businessmodels</a:t>
            </a:r>
            <a:r>
              <a:rPr lang="en-US" sz="1600" dirty="0" smtClean="0"/>
              <a:t> such as pay per use/case, crowd funding or well-defined business-models with attention for ROI for participants.</a:t>
            </a:r>
          </a:p>
          <a:p>
            <a:pPr lvl="1">
              <a:buNone/>
            </a:pPr>
            <a:r>
              <a:rPr lang="en-US" sz="1600" i="1" dirty="0" smtClean="0">
                <a:sym typeface="Wingdings" pitchFamily="2" charset="2"/>
              </a:rPr>
              <a:t>	</a:t>
            </a:r>
            <a:r>
              <a:rPr lang="en-US" sz="1600" i="1" dirty="0" smtClean="0">
                <a:solidFill>
                  <a:schemeClr val="tx2"/>
                </a:solidFill>
                <a:sym typeface="Wingdings" pitchFamily="2" charset="2"/>
              </a:rPr>
              <a:t> </a:t>
            </a:r>
            <a:r>
              <a:rPr lang="en-US" sz="1600" i="1" dirty="0" smtClean="0">
                <a:solidFill>
                  <a:schemeClr val="tx2"/>
                </a:solidFill>
              </a:rPr>
              <a:t>The risk of this perspective is that innovations fully rely on one time only financial support and are not sustainable in the market if the funding stops. </a:t>
            </a:r>
          </a:p>
          <a:p>
            <a:endParaRPr lang="en-US" sz="1600" dirty="0" smtClean="0"/>
          </a:p>
          <a:p>
            <a:pPr lvl="1">
              <a:buFont typeface="Arial" pitchFamily="34" charset="0"/>
              <a:buChar char="•"/>
            </a:pPr>
            <a:endParaRPr lang="en-US" sz="1600" dirty="0"/>
          </a:p>
        </p:txBody>
      </p:sp>
      <p:sp>
        <p:nvSpPr>
          <p:cNvPr id="10" name="Slide Number Placeholder 9"/>
          <p:cNvSpPr>
            <a:spLocks noGrp="1"/>
          </p:cNvSpPr>
          <p:nvPr>
            <p:ph type="sldNum" sz="quarter" idx="18"/>
          </p:nvPr>
        </p:nvSpPr>
        <p:spPr/>
        <p:txBody>
          <a:bodyPr/>
          <a:lstStyle/>
          <a:p>
            <a:r>
              <a:rPr lang="nl-NL" smtClean="0"/>
              <a:t>Slide </a:t>
            </a:r>
            <a:fld id="{6876D3BE-9D59-4468-8663-9445280FDC38}" type="slidenum">
              <a:rPr lang="nl-NL" smtClean="0"/>
              <a:pPr/>
              <a:t>10</a:t>
            </a:fld>
            <a:endParaRPr lang="nl-NL"/>
          </a:p>
        </p:txBody>
      </p:sp>
      <p:sp>
        <p:nvSpPr>
          <p:cNvPr id="11" name="Date Placeholder 10"/>
          <p:cNvSpPr>
            <a:spLocks noGrp="1"/>
          </p:cNvSpPr>
          <p:nvPr>
            <p:ph type="dt" sz="half" idx="16"/>
          </p:nvPr>
        </p:nvSpPr>
        <p:spPr/>
        <p:txBody>
          <a:bodyPr/>
          <a:lstStyle/>
          <a:p>
            <a:r>
              <a:rPr lang="nl-NL" smtClean="0"/>
              <a:t>May 2012</a:t>
            </a:r>
            <a:endParaRPr lang="nl-NL"/>
          </a:p>
        </p:txBody>
      </p:sp>
      <p:sp>
        <p:nvSpPr>
          <p:cNvPr id="12" name="Footer Placeholder 11"/>
          <p:cNvSpPr>
            <a:spLocks noGrp="1"/>
          </p:cNvSpPr>
          <p:nvPr>
            <p:ph type="ftr" sz="quarter" idx="17"/>
          </p:nvPr>
        </p:nvSpPr>
        <p:spPr/>
        <p:txBody>
          <a:bodyPr/>
          <a:lstStyle/>
          <a:p>
            <a:r>
              <a:rPr lang="nl-NL" smtClean="0"/>
              <a:t>IFA SOM Prague</a:t>
            </a:r>
            <a:endParaRPr lang="nl-N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685800"/>
            <a:ext cx="8077200" cy="457200"/>
          </a:xfrm>
        </p:spPr>
        <p:txBody>
          <a:bodyPr/>
          <a:lstStyle/>
          <a:p>
            <a:r>
              <a:rPr lang="nl-NL" dirty="0" err="1" smtClean="0"/>
              <a:t>Key-findings</a:t>
            </a:r>
            <a:r>
              <a:rPr lang="nl-NL" dirty="0" smtClean="0"/>
              <a:t> </a:t>
            </a:r>
            <a:r>
              <a:rPr lang="nl-NL" dirty="0" err="1" smtClean="0"/>
              <a:t>from</a:t>
            </a:r>
            <a:r>
              <a:rPr lang="nl-NL" dirty="0" smtClean="0"/>
              <a:t> </a:t>
            </a:r>
            <a:r>
              <a:rPr lang="nl-NL" dirty="0" err="1" smtClean="0"/>
              <a:t>survey</a:t>
            </a:r>
            <a:r>
              <a:rPr lang="nl-NL" dirty="0" smtClean="0"/>
              <a:t/>
            </a:r>
            <a:br>
              <a:rPr lang="nl-NL" dirty="0" smtClean="0"/>
            </a:br>
            <a:r>
              <a:rPr lang="nl-NL" sz="1400" b="0" i="0" dirty="0" smtClean="0"/>
              <a:t>23 </a:t>
            </a:r>
            <a:r>
              <a:rPr lang="nl-NL" sz="1400" b="0" i="0" dirty="0" err="1" smtClean="0"/>
              <a:t>countries</a:t>
            </a:r>
            <a:r>
              <a:rPr lang="nl-NL" sz="1400" b="0" i="0" dirty="0" smtClean="0"/>
              <a:t> </a:t>
            </a:r>
            <a:r>
              <a:rPr lang="nl-NL" sz="1400" b="0" i="0" dirty="0" err="1" smtClean="0"/>
              <a:t>filled</a:t>
            </a:r>
            <a:r>
              <a:rPr lang="nl-NL" sz="1400" b="0" i="0" dirty="0" smtClean="0"/>
              <a:t> in questionnaire</a:t>
            </a:r>
            <a:r>
              <a:rPr lang="nl-NL" dirty="0" smtClean="0"/>
              <a:t/>
            </a:r>
            <a:br>
              <a:rPr lang="nl-NL" dirty="0" smtClean="0"/>
            </a:br>
            <a:endParaRPr lang="nl-NL" b="0" i="0" dirty="0"/>
          </a:p>
        </p:txBody>
      </p:sp>
      <p:sp>
        <p:nvSpPr>
          <p:cNvPr id="9" name="Content Placeholder 8"/>
          <p:cNvSpPr>
            <a:spLocks noGrp="1"/>
          </p:cNvSpPr>
          <p:nvPr>
            <p:ph sz="quarter" idx="15"/>
          </p:nvPr>
        </p:nvSpPr>
        <p:spPr/>
        <p:txBody>
          <a:bodyPr/>
          <a:lstStyle/>
          <a:p>
            <a:pPr lvl="1">
              <a:buFont typeface="Arial" pitchFamily="34" charset="0"/>
              <a:buChar char="•"/>
            </a:pPr>
            <a:r>
              <a:rPr lang="en-US" sz="1600" dirty="0" smtClean="0"/>
              <a:t>Financing is indicated as most crucial for innovation. However, solutions are still sought in classical approaches, such as public-private funds.</a:t>
            </a:r>
          </a:p>
          <a:p>
            <a:pPr lvl="1">
              <a:buFont typeface="Arial" pitchFamily="34" charset="0"/>
              <a:buChar char="•"/>
            </a:pPr>
            <a:r>
              <a:rPr lang="en-US" sz="1600" dirty="0" smtClean="0"/>
              <a:t>Little attention for new financing &amp; </a:t>
            </a:r>
            <a:r>
              <a:rPr lang="en-US" sz="1600" dirty="0" err="1" smtClean="0"/>
              <a:t>businessmodels</a:t>
            </a:r>
            <a:r>
              <a:rPr lang="en-US" sz="1600" dirty="0" smtClean="0"/>
              <a:t> such as pay per use/case, crowd funding or well-defined business-models with attention for ROI for participants.</a:t>
            </a:r>
          </a:p>
          <a:p>
            <a:pPr lvl="1">
              <a:buNone/>
            </a:pPr>
            <a:r>
              <a:rPr lang="en-US" sz="1600" i="1" dirty="0" smtClean="0">
                <a:sym typeface="Wingdings" pitchFamily="2" charset="2"/>
              </a:rPr>
              <a:t>	</a:t>
            </a:r>
            <a:r>
              <a:rPr lang="en-US" sz="1600" i="1" dirty="0" smtClean="0">
                <a:solidFill>
                  <a:schemeClr val="tx2"/>
                </a:solidFill>
                <a:sym typeface="Wingdings" pitchFamily="2" charset="2"/>
              </a:rPr>
              <a:t> </a:t>
            </a:r>
            <a:r>
              <a:rPr lang="en-US" sz="1600" i="1" dirty="0" smtClean="0">
                <a:solidFill>
                  <a:schemeClr val="tx2"/>
                </a:solidFill>
              </a:rPr>
              <a:t>The risk of this perspective is that innovations fully rely on one time only financial support and are not sustainable in the market if the funding stops. </a:t>
            </a:r>
          </a:p>
          <a:p>
            <a:pPr lvl="1">
              <a:buFont typeface="Arial" pitchFamily="34" charset="0"/>
              <a:buChar char="•"/>
            </a:pPr>
            <a:r>
              <a:rPr lang="en-US" sz="1600" dirty="0" smtClean="0"/>
              <a:t>Respondents indicate that for successful implementation attention should be given to placing users, clients and their needs/satisfaction in a central position. Co-creation between user and supplier and cooperation between suppliers are indicated to be crucial. So in line with scientific studies and practical experiences.</a:t>
            </a:r>
          </a:p>
          <a:p>
            <a:endParaRPr lang="en-US" sz="1600" dirty="0" smtClean="0"/>
          </a:p>
          <a:p>
            <a:pPr lvl="1">
              <a:buFont typeface="Arial" pitchFamily="34" charset="0"/>
              <a:buChar char="•"/>
            </a:pPr>
            <a:endParaRPr lang="en-US" sz="1600" dirty="0"/>
          </a:p>
        </p:txBody>
      </p:sp>
      <p:sp>
        <p:nvSpPr>
          <p:cNvPr id="10" name="Slide Number Placeholder 9"/>
          <p:cNvSpPr>
            <a:spLocks noGrp="1"/>
          </p:cNvSpPr>
          <p:nvPr>
            <p:ph type="sldNum" sz="quarter" idx="18"/>
          </p:nvPr>
        </p:nvSpPr>
        <p:spPr/>
        <p:txBody>
          <a:bodyPr/>
          <a:lstStyle/>
          <a:p>
            <a:r>
              <a:rPr lang="nl-NL" smtClean="0"/>
              <a:t>Slide </a:t>
            </a:r>
            <a:fld id="{6876D3BE-9D59-4468-8663-9445280FDC38}" type="slidenum">
              <a:rPr lang="nl-NL" smtClean="0"/>
              <a:pPr/>
              <a:t>11</a:t>
            </a:fld>
            <a:endParaRPr lang="nl-NL"/>
          </a:p>
        </p:txBody>
      </p:sp>
      <p:sp>
        <p:nvSpPr>
          <p:cNvPr id="11" name="Date Placeholder 10"/>
          <p:cNvSpPr>
            <a:spLocks noGrp="1"/>
          </p:cNvSpPr>
          <p:nvPr>
            <p:ph type="dt" sz="half" idx="16"/>
          </p:nvPr>
        </p:nvSpPr>
        <p:spPr/>
        <p:txBody>
          <a:bodyPr/>
          <a:lstStyle/>
          <a:p>
            <a:r>
              <a:rPr lang="nl-NL" smtClean="0"/>
              <a:t>May 2012</a:t>
            </a:r>
            <a:endParaRPr lang="nl-NL"/>
          </a:p>
        </p:txBody>
      </p:sp>
      <p:sp>
        <p:nvSpPr>
          <p:cNvPr id="12" name="Footer Placeholder 11"/>
          <p:cNvSpPr>
            <a:spLocks noGrp="1"/>
          </p:cNvSpPr>
          <p:nvPr>
            <p:ph type="ftr" sz="quarter" idx="17"/>
          </p:nvPr>
        </p:nvSpPr>
        <p:spPr/>
        <p:txBody>
          <a:bodyPr/>
          <a:lstStyle/>
          <a:p>
            <a:r>
              <a:rPr lang="nl-NL" smtClean="0"/>
              <a:t>IFA SOM Prague</a:t>
            </a:r>
            <a:endParaRPr lang="nl-N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685800"/>
            <a:ext cx="8077200" cy="457200"/>
          </a:xfrm>
        </p:spPr>
        <p:txBody>
          <a:bodyPr/>
          <a:lstStyle/>
          <a:p>
            <a:r>
              <a:rPr lang="nl-NL" dirty="0" err="1" smtClean="0"/>
              <a:t>Key-findings</a:t>
            </a:r>
            <a:r>
              <a:rPr lang="nl-NL" dirty="0" smtClean="0"/>
              <a:t> </a:t>
            </a:r>
            <a:r>
              <a:rPr lang="nl-NL" dirty="0" err="1" smtClean="0"/>
              <a:t>from</a:t>
            </a:r>
            <a:r>
              <a:rPr lang="nl-NL" dirty="0" smtClean="0"/>
              <a:t> </a:t>
            </a:r>
            <a:r>
              <a:rPr lang="nl-NL" dirty="0" err="1" smtClean="0"/>
              <a:t>survey</a:t>
            </a:r>
            <a:r>
              <a:rPr lang="nl-NL" dirty="0" smtClean="0"/>
              <a:t/>
            </a:r>
            <a:br>
              <a:rPr lang="nl-NL" dirty="0" smtClean="0"/>
            </a:br>
            <a:r>
              <a:rPr lang="nl-NL" sz="1400" b="0" i="0" dirty="0" smtClean="0"/>
              <a:t>23 </a:t>
            </a:r>
            <a:r>
              <a:rPr lang="nl-NL" sz="1400" b="0" i="0" dirty="0" err="1" smtClean="0"/>
              <a:t>countries</a:t>
            </a:r>
            <a:r>
              <a:rPr lang="nl-NL" sz="1400" b="0" i="0" dirty="0" smtClean="0"/>
              <a:t> </a:t>
            </a:r>
            <a:r>
              <a:rPr lang="nl-NL" sz="1400" b="0" i="0" dirty="0" err="1" smtClean="0"/>
              <a:t>filled</a:t>
            </a:r>
            <a:r>
              <a:rPr lang="nl-NL" sz="1400" b="0" i="0" dirty="0" smtClean="0"/>
              <a:t> in questionnaire</a:t>
            </a:r>
            <a:r>
              <a:rPr lang="nl-NL" dirty="0" smtClean="0"/>
              <a:t/>
            </a:r>
            <a:br>
              <a:rPr lang="nl-NL" dirty="0" smtClean="0"/>
            </a:br>
            <a:endParaRPr lang="nl-NL" b="0" i="0" dirty="0"/>
          </a:p>
        </p:txBody>
      </p:sp>
      <p:sp>
        <p:nvSpPr>
          <p:cNvPr id="9" name="Content Placeholder 8"/>
          <p:cNvSpPr>
            <a:spLocks noGrp="1"/>
          </p:cNvSpPr>
          <p:nvPr>
            <p:ph sz="quarter" idx="15"/>
          </p:nvPr>
        </p:nvSpPr>
        <p:spPr/>
        <p:txBody>
          <a:bodyPr/>
          <a:lstStyle/>
          <a:p>
            <a:pPr lvl="1">
              <a:buFont typeface="Arial" pitchFamily="34" charset="0"/>
              <a:buChar char="•"/>
            </a:pPr>
            <a:r>
              <a:rPr lang="en-US" sz="1600" dirty="0" smtClean="0"/>
              <a:t>Financing is indicated as most crucial for innovation. However, solutions are still sought in classical approaches, such as public-private funds.</a:t>
            </a:r>
          </a:p>
          <a:p>
            <a:pPr lvl="1">
              <a:buFont typeface="Arial" pitchFamily="34" charset="0"/>
              <a:buChar char="•"/>
            </a:pPr>
            <a:r>
              <a:rPr lang="en-US" sz="1600" dirty="0" smtClean="0"/>
              <a:t>Little attention for new financing &amp; </a:t>
            </a:r>
            <a:r>
              <a:rPr lang="en-US" sz="1600" dirty="0" err="1" smtClean="0"/>
              <a:t>businessmodels</a:t>
            </a:r>
            <a:r>
              <a:rPr lang="en-US" sz="1600" dirty="0" smtClean="0"/>
              <a:t> such as pay per use/case, crowd funding or well-defined business-models with attention for ROI for participants.</a:t>
            </a:r>
          </a:p>
          <a:p>
            <a:pPr lvl="1">
              <a:buNone/>
            </a:pPr>
            <a:r>
              <a:rPr lang="en-US" sz="1600" i="1" dirty="0" smtClean="0">
                <a:sym typeface="Wingdings" pitchFamily="2" charset="2"/>
              </a:rPr>
              <a:t>	</a:t>
            </a:r>
            <a:r>
              <a:rPr lang="en-US" sz="1600" i="1" dirty="0" smtClean="0">
                <a:solidFill>
                  <a:schemeClr val="tx2"/>
                </a:solidFill>
                <a:sym typeface="Wingdings" pitchFamily="2" charset="2"/>
              </a:rPr>
              <a:t> </a:t>
            </a:r>
            <a:r>
              <a:rPr lang="en-US" sz="1600" i="1" dirty="0" smtClean="0">
                <a:solidFill>
                  <a:schemeClr val="tx2"/>
                </a:solidFill>
              </a:rPr>
              <a:t>The risk of this perspective is that innovations fully rely on one time only financial support and are not sustainable in the market if the funding stops. </a:t>
            </a:r>
          </a:p>
          <a:p>
            <a:pPr lvl="1">
              <a:buFont typeface="Arial" pitchFamily="34" charset="0"/>
              <a:buChar char="•"/>
            </a:pPr>
            <a:r>
              <a:rPr lang="en-US" sz="1600" dirty="0" smtClean="0"/>
              <a:t>Respondents indicate that for successful implementation attention should be given to placing users, clients and their needs/satisfaction in a central position. Co-creation between user and supplier and cooperation between suppliers are indicated to be crucial. So in line with scientific studies and practical experiences.</a:t>
            </a:r>
          </a:p>
          <a:p>
            <a:pPr lvl="1">
              <a:buFont typeface="Arial" pitchFamily="34" charset="0"/>
              <a:buChar char="•"/>
            </a:pPr>
            <a:r>
              <a:rPr lang="en-US" sz="1600" dirty="0" smtClean="0"/>
              <a:t>Respondents predominantly see a supportive role for the government in terms of financing, regulating and providing ‘good conditions’. However incorporation in law and privacy issues are not found to be as important. </a:t>
            </a:r>
          </a:p>
          <a:p>
            <a:endParaRPr lang="en-US" sz="1600" dirty="0" smtClean="0"/>
          </a:p>
          <a:p>
            <a:pPr lvl="1">
              <a:buFont typeface="Arial" pitchFamily="34" charset="0"/>
              <a:buChar char="•"/>
            </a:pPr>
            <a:endParaRPr lang="en-US" sz="1600" dirty="0"/>
          </a:p>
        </p:txBody>
      </p:sp>
      <p:sp>
        <p:nvSpPr>
          <p:cNvPr id="10" name="Slide Number Placeholder 9"/>
          <p:cNvSpPr>
            <a:spLocks noGrp="1"/>
          </p:cNvSpPr>
          <p:nvPr>
            <p:ph type="sldNum" sz="quarter" idx="18"/>
          </p:nvPr>
        </p:nvSpPr>
        <p:spPr/>
        <p:txBody>
          <a:bodyPr/>
          <a:lstStyle/>
          <a:p>
            <a:r>
              <a:rPr lang="nl-NL" smtClean="0"/>
              <a:t>Slide </a:t>
            </a:r>
            <a:fld id="{6876D3BE-9D59-4468-8663-9445280FDC38}" type="slidenum">
              <a:rPr lang="nl-NL" smtClean="0"/>
              <a:pPr/>
              <a:t>12</a:t>
            </a:fld>
            <a:endParaRPr lang="nl-NL"/>
          </a:p>
        </p:txBody>
      </p:sp>
      <p:sp>
        <p:nvSpPr>
          <p:cNvPr id="11" name="Date Placeholder 10"/>
          <p:cNvSpPr>
            <a:spLocks noGrp="1"/>
          </p:cNvSpPr>
          <p:nvPr>
            <p:ph type="dt" sz="half" idx="16"/>
          </p:nvPr>
        </p:nvSpPr>
        <p:spPr/>
        <p:txBody>
          <a:bodyPr/>
          <a:lstStyle/>
          <a:p>
            <a:r>
              <a:rPr lang="nl-NL" smtClean="0"/>
              <a:t>May 2012</a:t>
            </a:r>
            <a:endParaRPr lang="nl-NL"/>
          </a:p>
        </p:txBody>
      </p:sp>
      <p:sp>
        <p:nvSpPr>
          <p:cNvPr id="12" name="Footer Placeholder 11"/>
          <p:cNvSpPr>
            <a:spLocks noGrp="1"/>
          </p:cNvSpPr>
          <p:nvPr>
            <p:ph type="ftr" sz="quarter" idx="17"/>
          </p:nvPr>
        </p:nvSpPr>
        <p:spPr/>
        <p:txBody>
          <a:bodyPr/>
          <a:lstStyle/>
          <a:p>
            <a:r>
              <a:rPr lang="nl-NL" smtClean="0"/>
              <a:t>IFA SOM Prague</a:t>
            </a:r>
            <a:endParaRPr lang="nl-N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Key</a:t>
            </a:r>
            <a:r>
              <a:rPr lang="nl-NL" dirty="0" smtClean="0"/>
              <a:t> </a:t>
            </a:r>
            <a:r>
              <a:rPr lang="nl-NL" dirty="0" err="1" smtClean="0"/>
              <a:t>take-aways</a:t>
            </a:r>
            <a:r>
              <a:rPr lang="nl-NL" dirty="0" smtClean="0"/>
              <a:t> </a:t>
            </a:r>
            <a:r>
              <a:rPr lang="nl-NL" dirty="0" err="1" smtClean="0"/>
              <a:t>round</a:t>
            </a:r>
            <a:r>
              <a:rPr lang="nl-NL" dirty="0" smtClean="0"/>
              <a:t> tables:</a:t>
            </a:r>
            <a:br>
              <a:rPr lang="nl-NL" dirty="0" smtClean="0"/>
            </a:br>
            <a:r>
              <a:rPr lang="nl-NL" sz="1600" b="0" i="0" dirty="0" err="1" smtClean="0"/>
              <a:t>Barriers</a:t>
            </a:r>
            <a:r>
              <a:rPr lang="nl-NL" sz="1600" b="0" i="0" dirty="0" smtClean="0"/>
              <a:t> to </a:t>
            </a:r>
            <a:r>
              <a:rPr lang="nl-NL" sz="1600" b="0" i="0" dirty="0" err="1" smtClean="0"/>
              <a:t>overcome</a:t>
            </a:r>
            <a:endParaRPr lang="nl-NL" sz="1600" b="0" dirty="0"/>
          </a:p>
        </p:txBody>
      </p:sp>
      <p:sp>
        <p:nvSpPr>
          <p:cNvPr id="3" name="Content Placeholder 2"/>
          <p:cNvSpPr>
            <a:spLocks noGrp="1"/>
          </p:cNvSpPr>
          <p:nvPr>
            <p:ph sz="quarter" idx="14"/>
          </p:nvPr>
        </p:nvSpPr>
        <p:spPr/>
        <p:txBody>
          <a:bodyPr/>
          <a:lstStyle/>
          <a:p>
            <a:pPr lvl="1">
              <a:buNone/>
            </a:pPr>
            <a:r>
              <a:rPr lang="nl-NL" sz="1600" b="1" dirty="0" smtClean="0"/>
              <a:t>Impact of </a:t>
            </a:r>
            <a:r>
              <a:rPr lang="nl-NL" sz="1600" b="1" dirty="0" err="1" smtClean="0"/>
              <a:t>Ageing</a:t>
            </a:r>
            <a:endParaRPr lang="nl-NL" sz="1600" b="1" dirty="0" smtClean="0"/>
          </a:p>
          <a:p>
            <a:pPr lvl="1">
              <a:buFont typeface="Arial" pitchFamily="34" charset="0"/>
              <a:buChar char="•"/>
            </a:pPr>
            <a:r>
              <a:rPr lang="nl-NL" sz="1400" dirty="0" smtClean="0"/>
              <a:t>We </a:t>
            </a:r>
            <a:r>
              <a:rPr lang="nl-NL" sz="1400" dirty="0" err="1" smtClean="0"/>
              <a:t>still</a:t>
            </a:r>
            <a:r>
              <a:rPr lang="nl-NL" sz="1400" dirty="0" smtClean="0"/>
              <a:t> have blind spots </a:t>
            </a:r>
            <a:r>
              <a:rPr lang="nl-NL" sz="1400" dirty="0" err="1" smtClean="0"/>
              <a:t>on</a:t>
            </a:r>
            <a:r>
              <a:rPr lang="nl-NL" sz="1400" dirty="0" smtClean="0"/>
              <a:t> the </a:t>
            </a:r>
            <a:r>
              <a:rPr lang="nl-NL" sz="1400" dirty="0" err="1" smtClean="0"/>
              <a:t>actual</a:t>
            </a:r>
            <a:r>
              <a:rPr lang="nl-NL" sz="1400" dirty="0" smtClean="0"/>
              <a:t> impact of </a:t>
            </a:r>
            <a:r>
              <a:rPr lang="nl-NL" sz="1400" dirty="0" err="1" smtClean="0"/>
              <a:t>Ageing</a:t>
            </a:r>
            <a:r>
              <a:rPr lang="nl-NL" sz="1400" dirty="0" smtClean="0"/>
              <a:t> </a:t>
            </a:r>
            <a:r>
              <a:rPr lang="nl-NL" sz="1400" dirty="0" smtClean="0"/>
              <a:t>in society</a:t>
            </a:r>
          </a:p>
          <a:p>
            <a:pPr marL="410324" lvl="1" indent="-410291">
              <a:buNone/>
            </a:pPr>
            <a:endParaRPr lang="en-US" sz="1400" dirty="0" smtClean="0"/>
          </a:p>
          <a:p>
            <a:pPr marL="410324" lvl="1" indent="-410291"/>
            <a:endParaRPr lang="nl-NL" sz="1400" dirty="0" smtClean="0"/>
          </a:p>
          <a:p>
            <a:pPr marL="410324" lvl="1" indent="-410291"/>
            <a:endParaRPr lang="nl-NL" sz="1400" dirty="0" smtClean="0"/>
          </a:p>
          <a:p>
            <a:pPr>
              <a:buFont typeface="Arial" pitchFamily="34" charset="0"/>
              <a:buChar char="•"/>
            </a:pPr>
            <a:endParaRPr lang="nl-NL" sz="1600" dirty="0" smtClean="0"/>
          </a:p>
          <a:p>
            <a:pPr>
              <a:buFont typeface="Arial" pitchFamily="34" charset="0"/>
              <a:buChar char="•"/>
            </a:pPr>
            <a:endParaRPr lang="nl-NL" sz="1800" dirty="0" smtClean="0"/>
          </a:p>
          <a:p>
            <a:pPr>
              <a:buFont typeface="Arial" pitchFamily="34" charset="0"/>
              <a:buChar char="•"/>
            </a:pPr>
            <a:endParaRPr lang="nl-NL" sz="1800" dirty="0"/>
          </a:p>
        </p:txBody>
      </p:sp>
      <p:sp>
        <p:nvSpPr>
          <p:cNvPr id="5" name="Date Placeholder 4"/>
          <p:cNvSpPr>
            <a:spLocks noGrp="1"/>
          </p:cNvSpPr>
          <p:nvPr>
            <p:ph type="dt" sz="half" idx="16"/>
          </p:nvPr>
        </p:nvSpPr>
        <p:spPr/>
        <p:txBody>
          <a:bodyPr/>
          <a:lstStyle/>
          <a:p>
            <a:r>
              <a:rPr lang="nl-NL" smtClean="0"/>
              <a:t>May 2012</a:t>
            </a:r>
            <a:endParaRPr lang="nl-NL"/>
          </a:p>
        </p:txBody>
      </p:sp>
      <p:sp>
        <p:nvSpPr>
          <p:cNvPr id="6" name="Footer Placeholder 5"/>
          <p:cNvSpPr>
            <a:spLocks noGrp="1"/>
          </p:cNvSpPr>
          <p:nvPr>
            <p:ph type="ftr" sz="quarter" idx="17"/>
          </p:nvPr>
        </p:nvSpPr>
        <p:spPr/>
        <p:txBody>
          <a:bodyPr/>
          <a:lstStyle/>
          <a:p>
            <a:r>
              <a:rPr lang="nl-NL" dirty="0" smtClean="0"/>
              <a:t>IFA SOM </a:t>
            </a:r>
            <a:r>
              <a:rPr lang="nl-NL" dirty="0" err="1" smtClean="0"/>
              <a:t>Prague</a:t>
            </a:r>
            <a:endParaRPr lang="nl-NL"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13</a:t>
            </a:fld>
            <a:endParaRPr lang="nl-N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Key</a:t>
            </a:r>
            <a:r>
              <a:rPr lang="nl-NL" dirty="0" smtClean="0"/>
              <a:t> </a:t>
            </a:r>
            <a:r>
              <a:rPr lang="nl-NL" dirty="0" err="1" smtClean="0"/>
              <a:t>take-aways</a:t>
            </a:r>
            <a:r>
              <a:rPr lang="nl-NL" dirty="0" smtClean="0"/>
              <a:t> </a:t>
            </a:r>
            <a:r>
              <a:rPr lang="nl-NL" dirty="0" err="1" smtClean="0"/>
              <a:t>round</a:t>
            </a:r>
            <a:r>
              <a:rPr lang="nl-NL" dirty="0" smtClean="0"/>
              <a:t> tables:</a:t>
            </a:r>
            <a:br>
              <a:rPr lang="nl-NL" dirty="0" smtClean="0"/>
            </a:br>
            <a:r>
              <a:rPr lang="nl-NL" sz="1600" b="0" i="0" dirty="0" err="1" smtClean="0"/>
              <a:t>Barriers</a:t>
            </a:r>
            <a:r>
              <a:rPr lang="nl-NL" sz="1600" b="0" i="0" dirty="0" smtClean="0"/>
              <a:t> to </a:t>
            </a:r>
            <a:r>
              <a:rPr lang="nl-NL" sz="1600" b="0" i="0" dirty="0" err="1" smtClean="0"/>
              <a:t>overcome</a:t>
            </a:r>
            <a:endParaRPr lang="nl-NL" sz="1600" b="0" dirty="0"/>
          </a:p>
        </p:txBody>
      </p:sp>
      <p:sp>
        <p:nvSpPr>
          <p:cNvPr id="3" name="Content Placeholder 2"/>
          <p:cNvSpPr>
            <a:spLocks noGrp="1"/>
          </p:cNvSpPr>
          <p:nvPr>
            <p:ph sz="quarter" idx="14"/>
          </p:nvPr>
        </p:nvSpPr>
        <p:spPr/>
        <p:txBody>
          <a:bodyPr/>
          <a:lstStyle/>
          <a:p>
            <a:pPr lvl="1">
              <a:buNone/>
            </a:pPr>
            <a:r>
              <a:rPr lang="nl-NL" sz="1600" b="1" dirty="0" smtClean="0"/>
              <a:t>Impact of </a:t>
            </a:r>
            <a:r>
              <a:rPr lang="nl-NL" sz="1600" b="1" dirty="0" err="1" smtClean="0"/>
              <a:t>Ageing</a:t>
            </a:r>
            <a:endParaRPr lang="nl-NL" sz="1600" b="1" dirty="0" smtClean="0"/>
          </a:p>
          <a:p>
            <a:pPr lvl="1">
              <a:buFont typeface="Arial" pitchFamily="34" charset="0"/>
              <a:buChar char="•"/>
            </a:pPr>
            <a:r>
              <a:rPr lang="nl-NL" sz="1400" dirty="0" smtClean="0"/>
              <a:t>We </a:t>
            </a:r>
            <a:r>
              <a:rPr lang="nl-NL" sz="1400" dirty="0" err="1" smtClean="0"/>
              <a:t>still</a:t>
            </a:r>
            <a:r>
              <a:rPr lang="nl-NL" sz="1400" dirty="0" smtClean="0"/>
              <a:t> have blind spots </a:t>
            </a:r>
            <a:r>
              <a:rPr lang="nl-NL" sz="1400" dirty="0" err="1" smtClean="0"/>
              <a:t>on</a:t>
            </a:r>
            <a:r>
              <a:rPr lang="nl-NL" sz="1400" dirty="0" smtClean="0"/>
              <a:t> the </a:t>
            </a:r>
            <a:r>
              <a:rPr lang="nl-NL" sz="1400" dirty="0" err="1" smtClean="0"/>
              <a:t>actual</a:t>
            </a:r>
            <a:r>
              <a:rPr lang="nl-NL" sz="1400" dirty="0" smtClean="0"/>
              <a:t> impact of </a:t>
            </a:r>
            <a:r>
              <a:rPr lang="nl-NL" sz="1400" dirty="0" err="1" smtClean="0"/>
              <a:t>Ageing</a:t>
            </a:r>
            <a:r>
              <a:rPr lang="nl-NL" sz="1400" dirty="0" smtClean="0"/>
              <a:t> </a:t>
            </a:r>
            <a:r>
              <a:rPr lang="nl-NL" sz="1400" dirty="0" smtClean="0"/>
              <a:t>in society</a:t>
            </a:r>
          </a:p>
          <a:p>
            <a:pPr lvl="1">
              <a:buNone/>
            </a:pPr>
            <a:r>
              <a:rPr lang="nl-NL" sz="1600" b="1" dirty="0" err="1" smtClean="0"/>
              <a:t>Understanding</a:t>
            </a:r>
            <a:r>
              <a:rPr lang="nl-NL" sz="1600" b="1" dirty="0" smtClean="0"/>
              <a:t> </a:t>
            </a:r>
            <a:r>
              <a:rPr lang="nl-NL" sz="1600" b="1" dirty="0" err="1" smtClean="0"/>
              <a:t>differences</a:t>
            </a:r>
            <a:endParaRPr lang="nl-NL" sz="1600" b="1" dirty="0" smtClean="0"/>
          </a:p>
          <a:p>
            <a:pPr lvl="1">
              <a:buFont typeface="Arial" pitchFamily="34" charset="0"/>
              <a:buChar char="•"/>
            </a:pPr>
            <a:r>
              <a:rPr lang="nl-NL" sz="1400" dirty="0" err="1" smtClean="0"/>
              <a:t>Differentiation</a:t>
            </a:r>
            <a:r>
              <a:rPr lang="nl-NL" sz="1400" dirty="0" smtClean="0"/>
              <a:t> </a:t>
            </a:r>
            <a:r>
              <a:rPr lang="nl-NL" sz="1400" dirty="0" err="1" smtClean="0"/>
              <a:t>developed-non</a:t>
            </a:r>
            <a:r>
              <a:rPr lang="nl-NL" sz="1400" dirty="0" smtClean="0"/>
              <a:t> </a:t>
            </a:r>
            <a:r>
              <a:rPr lang="nl-NL" sz="1400" dirty="0" err="1" smtClean="0"/>
              <a:t>developed</a:t>
            </a:r>
            <a:r>
              <a:rPr lang="nl-NL" sz="1400" dirty="0" smtClean="0"/>
              <a:t> </a:t>
            </a:r>
            <a:r>
              <a:rPr lang="nl-NL" sz="1400" dirty="0" err="1" smtClean="0"/>
              <a:t>countries</a:t>
            </a:r>
            <a:r>
              <a:rPr lang="nl-NL" sz="1400" dirty="0" smtClean="0"/>
              <a:t> (e.g. </a:t>
            </a:r>
            <a:r>
              <a:rPr lang="nl-NL" sz="1400" dirty="0" err="1" smtClean="0"/>
              <a:t>social</a:t>
            </a:r>
            <a:r>
              <a:rPr lang="nl-NL" sz="1400" dirty="0" smtClean="0"/>
              <a:t> </a:t>
            </a:r>
            <a:r>
              <a:rPr lang="nl-NL" sz="1400" dirty="0" err="1" smtClean="0"/>
              <a:t>structures</a:t>
            </a:r>
            <a:r>
              <a:rPr lang="nl-NL" sz="1400" dirty="0" smtClean="0"/>
              <a:t>)</a:t>
            </a:r>
          </a:p>
          <a:p>
            <a:pPr lvl="1">
              <a:buFont typeface="Arial" pitchFamily="34" charset="0"/>
              <a:buChar char="•"/>
            </a:pPr>
            <a:r>
              <a:rPr lang="en-US" sz="1400" dirty="0" smtClean="0"/>
              <a:t>Developing countries being left alone (no legislation, nu human rights, being on your own, </a:t>
            </a:r>
            <a:r>
              <a:rPr lang="en-US" sz="1400" dirty="0" smtClean="0"/>
              <a:t>survival)</a:t>
            </a:r>
            <a:endParaRPr lang="en-US" sz="1400" dirty="0" smtClean="0"/>
          </a:p>
          <a:p>
            <a:pPr marL="410324" lvl="1" indent="-410291"/>
            <a:endParaRPr lang="en-US" sz="1400" dirty="0" smtClean="0"/>
          </a:p>
          <a:p>
            <a:pPr marL="410324" lvl="1" indent="-410291"/>
            <a:endParaRPr lang="nl-NL" sz="1400" dirty="0" smtClean="0"/>
          </a:p>
          <a:p>
            <a:pPr marL="410324" lvl="1" indent="-410291"/>
            <a:endParaRPr lang="nl-NL" sz="1400" dirty="0" smtClean="0"/>
          </a:p>
          <a:p>
            <a:pPr>
              <a:buFont typeface="Arial" pitchFamily="34" charset="0"/>
              <a:buChar char="•"/>
            </a:pPr>
            <a:endParaRPr lang="nl-NL" sz="1600" dirty="0" smtClean="0"/>
          </a:p>
          <a:p>
            <a:pPr>
              <a:buFont typeface="Arial" pitchFamily="34" charset="0"/>
              <a:buChar char="•"/>
            </a:pPr>
            <a:endParaRPr lang="nl-NL" sz="1800" dirty="0" smtClean="0"/>
          </a:p>
          <a:p>
            <a:pPr>
              <a:buFont typeface="Arial" pitchFamily="34" charset="0"/>
              <a:buChar char="•"/>
            </a:pPr>
            <a:endParaRPr lang="nl-NL" sz="1800" dirty="0"/>
          </a:p>
        </p:txBody>
      </p:sp>
      <p:sp>
        <p:nvSpPr>
          <p:cNvPr id="5" name="Date Placeholder 4"/>
          <p:cNvSpPr>
            <a:spLocks noGrp="1"/>
          </p:cNvSpPr>
          <p:nvPr>
            <p:ph type="dt" sz="half" idx="16"/>
          </p:nvPr>
        </p:nvSpPr>
        <p:spPr/>
        <p:txBody>
          <a:bodyPr/>
          <a:lstStyle/>
          <a:p>
            <a:r>
              <a:rPr lang="nl-NL" smtClean="0"/>
              <a:t>May 2012</a:t>
            </a:r>
            <a:endParaRPr lang="nl-NL"/>
          </a:p>
        </p:txBody>
      </p:sp>
      <p:sp>
        <p:nvSpPr>
          <p:cNvPr id="6" name="Footer Placeholder 5"/>
          <p:cNvSpPr>
            <a:spLocks noGrp="1"/>
          </p:cNvSpPr>
          <p:nvPr>
            <p:ph type="ftr" sz="quarter" idx="17"/>
          </p:nvPr>
        </p:nvSpPr>
        <p:spPr/>
        <p:txBody>
          <a:bodyPr/>
          <a:lstStyle/>
          <a:p>
            <a:r>
              <a:rPr lang="nl-NL" dirty="0" smtClean="0"/>
              <a:t>IFA SOM </a:t>
            </a:r>
            <a:r>
              <a:rPr lang="nl-NL" dirty="0" err="1" smtClean="0"/>
              <a:t>Prague</a:t>
            </a:r>
            <a:endParaRPr lang="nl-NL"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14</a:t>
            </a:fld>
            <a:endParaRPr lang="nl-N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Key</a:t>
            </a:r>
            <a:r>
              <a:rPr lang="nl-NL" dirty="0" smtClean="0"/>
              <a:t> </a:t>
            </a:r>
            <a:r>
              <a:rPr lang="nl-NL" dirty="0" err="1" smtClean="0"/>
              <a:t>take-aways</a:t>
            </a:r>
            <a:r>
              <a:rPr lang="nl-NL" dirty="0" smtClean="0"/>
              <a:t> </a:t>
            </a:r>
            <a:r>
              <a:rPr lang="nl-NL" dirty="0" err="1" smtClean="0"/>
              <a:t>round</a:t>
            </a:r>
            <a:r>
              <a:rPr lang="nl-NL" dirty="0" smtClean="0"/>
              <a:t> tables:</a:t>
            </a:r>
            <a:br>
              <a:rPr lang="nl-NL" dirty="0" smtClean="0"/>
            </a:br>
            <a:r>
              <a:rPr lang="nl-NL" sz="1600" b="0" i="0" dirty="0" err="1" smtClean="0"/>
              <a:t>Barriers</a:t>
            </a:r>
            <a:r>
              <a:rPr lang="nl-NL" sz="1600" b="0" i="0" dirty="0" smtClean="0"/>
              <a:t> to </a:t>
            </a:r>
            <a:r>
              <a:rPr lang="nl-NL" sz="1600" b="0" i="0" dirty="0" err="1" smtClean="0"/>
              <a:t>overcome</a:t>
            </a:r>
            <a:endParaRPr lang="nl-NL" sz="1600" b="0" dirty="0"/>
          </a:p>
        </p:txBody>
      </p:sp>
      <p:sp>
        <p:nvSpPr>
          <p:cNvPr id="3" name="Content Placeholder 2"/>
          <p:cNvSpPr>
            <a:spLocks noGrp="1"/>
          </p:cNvSpPr>
          <p:nvPr>
            <p:ph sz="quarter" idx="14"/>
          </p:nvPr>
        </p:nvSpPr>
        <p:spPr/>
        <p:txBody>
          <a:bodyPr/>
          <a:lstStyle/>
          <a:p>
            <a:pPr lvl="1">
              <a:buNone/>
            </a:pPr>
            <a:r>
              <a:rPr lang="nl-NL" sz="1600" b="1" dirty="0" smtClean="0"/>
              <a:t>Impact of </a:t>
            </a:r>
            <a:r>
              <a:rPr lang="nl-NL" sz="1600" b="1" dirty="0" err="1" smtClean="0"/>
              <a:t>Ageing</a:t>
            </a:r>
            <a:endParaRPr lang="nl-NL" sz="1600" b="1" dirty="0" smtClean="0"/>
          </a:p>
          <a:p>
            <a:pPr lvl="1">
              <a:buFont typeface="Arial" pitchFamily="34" charset="0"/>
              <a:buChar char="•"/>
            </a:pPr>
            <a:r>
              <a:rPr lang="nl-NL" sz="1400" dirty="0" smtClean="0"/>
              <a:t>We </a:t>
            </a:r>
            <a:r>
              <a:rPr lang="nl-NL" sz="1400" dirty="0" err="1" smtClean="0"/>
              <a:t>still</a:t>
            </a:r>
            <a:r>
              <a:rPr lang="nl-NL" sz="1400" dirty="0" smtClean="0"/>
              <a:t> have blind spots </a:t>
            </a:r>
            <a:r>
              <a:rPr lang="nl-NL" sz="1400" dirty="0" err="1" smtClean="0"/>
              <a:t>on</a:t>
            </a:r>
            <a:r>
              <a:rPr lang="nl-NL" sz="1400" dirty="0" smtClean="0"/>
              <a:t> the </a:t>
            </a:r>
            <a:r>
              <a:rPr lang="nl-NL" sz="1400" dirty="0" err="1" smtClean="0"/>
              <a:t>actual</a:t>
            </a:r>
            <a:r>
              <a:rPr lang="nl-NL" sz="1400" dirty="0" smtClean="0"/>
              <a:t> impact of </a:t>
            </a:r>
            <a:r>
              <a:rPr lang="nl-NL" sz="1400" dirty="0" err="1" smtClean="0"/>
              <a:t>Ageing</a:t>
            </a:r>
            <a:r>
              <a:rPr lang="nl-NL" sz="1400" dirty="0" smtClean="0"/>
              <a:t> </a:t>
            </a:r>
            <a:r>
              <a:rPr lang="nl-NL" sz="1400" dirty="0" smtClean="0"/>
              <a:t>in society</a:t>
            </a:r>
          </a:p>
          <a:p>
            <a:pPr lvl="1">
              <a:buNone/>
            </a:pPr>
            <a:r>
              <a:rPr lang="nl-NL" sz="1600" b="1" dirty="0" err="1" smtClean="0"/>
              <a:t>Understanding</a:t>
            </a:r>
            <a:r>
              <a:rPr lang="nl-NL" sz="1600" b="1" dirty="0" smtClean="0"/>
              <a:t> </a:t>
            </a:r>
            <a:r>
              <a:rPr lang="nl-NL" sz="1600" b="1" dirty="0" err="1" smtClean="0"/>
              <a:t>differences</a:t>
            </a:r>
            <a:endParaRPr lang="nl-NL" sz="1600" b="1" dirty="0" smtClean="0"/>
          </a:p>
          <a:p>
            <a:pPr lvl="1">
              <a:buFont typeface="Arial" pitchFamily="34" charset="0"/>
              <a:buChar char="•"/>
            </a:pPr>
            <a:r>
              <a:rPr lang="nl-NL" sz="1400" dirty="0" err="1" smtClean="0"/>
              <a:t>Differentiation</a:t>
            </a:r>
            <a:r>
              <a:rPr lang="nl-NL" sz="1400" dirty="0" smtClean="0"/>
              <a:t> </a:t>
            </a:r>
            <a:r>
              <a:rPr lang="nl-NL" sz="1400" dirty="0" err="1" smtClean="0"/>
              <a:t>developed-non</a:t>
            </a:r>
            <a:r>
              <a:rPr lang="nl-NL" sz="1400" dirty="0" smtClean="0"/>
              <a:t> </a:t>
            </a:r>
            <a:r>
              <a:rPr lang="nl-NL" sz="1400" dirty="0" err="1" smtClean="0"/>
              <a:t>developed</a:t>
            </a:r>
            <a:r>
              <a:rPr lang="nl-NL" sz="1400" dirty="0" smtClean="0"/>
              <a:t> </a:t>
            </a:r>
            <a:r>
              <a:rPr lang="nl-NL" sz="1400" dirty="0" err="1" smtClean="0"/>
              <a:t>countries</a:t>
            </a:r>
            <a:r>
              <a:rPr lang="nl-NL" sz="1400" dirty="0" smtClean="0"/>
              <a:t> (e.g. </a:t>
            </a:r>
            <a:r>
              <a:rPr lang="nl-NL" sz="1400" dirty="0" err="1" smtClean="0"/>
              <a:t>social</a:t>
            </a:r>
            <a:r>
              <a:rPr lang="nl-NL" sz="1400" dirty="0" smtClean="0"/>
              <a:t> </a:t>
            </a:r>
            <a:r>
              <a:rPr lang="nl-NL" sz="1400" dirty="0" err="1" smtClean="0"/>
              <a:t>structures</a:t>
            </a:r>
            <a:r>
              <a:rPr lang="nl-NL" sz="1400" dirty="0" smtClean="0"/>
              <a:t>)</a:t>
            </a:r>
          </a:p>
          <a:p>
            <a:pPr lvl="1">
              <a:buFont typeface="Arial" pitchFamily="34" charset="0"/>
              <a:buChar char="•"/>
            </a:pPr>
            <a:r>
              <a:rPr lang="en-US" sz="1400" dirty="0" smtClean="0"/>
              <a:t>Developing countries being left alone (no legislation, nu human rights, being on your own, </a:t>
            </a:r>
            <a:r>
              <a:rPr lang="en-US" sz="1400" dirty="0" smtClean="0"/>
              <a:t>survival)</a:t>
            </a:r>
            <a:endParaRPr lang="en-US" sz="1400" dirty="0" smtClean="0"/>
          </a:p>
          <a:p>
            <a:pPr lvl="1">
              <a:buNone/>
            </a:pPr>
            <a:r>
              <a:rPr lang="en-US" sz="1600" b="1" dirty="0" smtClean="0"/>
              <a:t>Funding and </a:t>
            </a:r>
            <a:r>
              <a:rPr lang="en-US" sz="1600" b="1" dirty="0" smtClean="0"/>
              <a:t>Government</a:t>
            </a:r>
            <a:endParaRPr lang="en-US" sz="1600" b="1" dirty="0" smtClean="0"/>
          </a:p>
          <a:p>
            <a:pPr lvl="1">
              <a:buFont typeface="Arial" pitchFamily="34" charset="0"/>
              <a:buChar char="•"/>
            </a:pPr>
            <a:r>
              <a:rPr lang="en-US" sz="1400" dirty="0" smtClean="0"/>
              <a:t>Lack of funding, shattered pattern of funds within Governmental structures and competing funds</a:t>
            </a:r>
          </a:p>
          <a:p>
            <a:pPr lvl="1">
              <a:buFont typeface="Arial" pitchFamily="34" charset="0"/>
              <a:buChar char="•"/>
            </a:pPr>
            <a:r>
              <a:rPr lang="en-US" sz="1400" dirty="0" smtClean="0"/>
              <a:t>Focus Governments on where to save money and not to increase quality or to be prepared for bigger volumes</a:t>
            </a:r>
          </a:p>
          <a:p>
            <a:pPr marL="410324" lvl="1" indent="-410291"/>
            <a:endParaRPr lang="en-US" sz="1400" dirty="0" smtClean="0"/>
          </a:p>
          <a:p>
            <a:pPr marL="410324" lvl="1" indent="-410291"/>
            <a:endParaRPr lang="nl-NL" sz="1400" dirty="0" smtClean="0"/>
          </a:p>
          <a:p>
            <a:pPr marL="410324" lvl="1" indent="-410291"/>
            <a:endParaRPr lang="nl-NL" sz="1400" dirty="0" smtClean="0"/>
          </a:p>
          <a:p>
            <a:pPr>
              <a:buFont typeface="Arial" pitchFamily="34" charset="0"/>
              <a:buChar char="•"/>
            </a:pPr>
            <a:endParaRPr lang="nl-NL" sz="1600" dirty="0" smtClean="0"/>
          </a:p>
          <a:p>
            <a:pPr>
              <a:buFont typeface="Arial" pitchFamily="34" charset="0"/>
              <a:buChar char="•"/>
            </a:pPr>
            <a:endParaRPr lang="nl-NL" sz="1800" dirty="0" smtClean="0"/>
          </a:p>
          <a:p>
            <a:pPr>
              <a:buFont typeface="Arial" pitchFamily="34" charset="0"/>
              <a:buChar char="•"/>
            </a:pPr>
            <a:endParaRPr lang="nl-NL" sz="1800" dirty="0"/>
          </a:p>
        </p:txBody>
      </p:sp>
      <p:sp>
        <p:nvSpPr>
          <p:cNvPr id="4" name="Content Placeholder 3"/>
          <p:cNvSpPr>
            <a:spLocks noGrp="1"/>
          </p:cNvSpPr>
          <p:nvPr>
            <p:ph sz="quarter" idx="15"/>
          </p:nvPr>
        </p:nvSpPr>
        <p:spPr/>
        <p:txBody>
          <a:bodyPr/>
          <a:lstStyle/>
          <a:p>
            <a:pPr lvl="1">
              <a:buFont typeface="Arial" pitchFamily="34" charset="0"/>
              <a:buChar char="•"/>
            </a:pPr>
            <a:r>
              <a:rPr lang="en-US" sz="1400" dirty="0" smtClean="0"/>
              <a:t>Relatively low</a:t>
            </a:r>
            <a:r>
              <a:rPr lang="nl-NL" sz="1400" dirty="0" smtClean="0"/>
              <a:t> </a:t>
            </a:r>
            <a:r>
              <a:rPr lang="nl-NL" sz="1400" dirty="0" err="1" smtClean="0"/>
              <a:t>political</a:t>
            </a:r>
            <a:r>
              <a:rPr lang="nl-NL" sz="1400" dirty="0" smtClean="0"/>
              <a:t> </a:t>
            </a:r>
            <a:r>
              <a:rPr lang="nl-NL" sz="1400" dirty="0" err="1" smtClean="0"/>
              <a:t>will</a:t>
            </a:r>
            <a:r>
              <a:rPr lang="nl-NL" sz="1400" dirty="0" smtClean="0"/>
              <a:t> to </a:t>
            </a:r>
            <a:r>
              <a:rPr lang="nl-NL" sz="1400" dirty="0" err="1" smtClean="0"/>
              <a:t>make</a:t>
            </a:r>
            <a:r>
              <a:rPr lang="nl-NL" sz="1400" dirty="0" smtClean="0"/>
              <a:t> </a:t>
            </a:r>
            <a:r>
              <a:rPr lang="nl-NL" sz="1400" dirty="0" err="1" smtClean="0"/>
              <a:t>changes</a:t>
            </a:r>
            <a:r>
              <a:rPr lang="nl-NL" sz="1400" dirty="0" smtClean="0"/>
              <a:t> (</a:t>
            </a:r>
            <a:r>
              <a:rPr lang="nl-NL" sz="1400" dirty="0" err="1" smtClean="0"/>
              <a:t>responsibilities</a:t>
            </a:r>
            <a:r>
              <a:rPr lang="nl-NL" sz="1400" dirty="0" smtClean="0"/>
              <a:t> </a:t>
            </a:r>
            <a:r>
              <a:rPr lang="nl-NL" sz="1400" dirty="0" err="1" smtClean="0"/>
              <a:t>on</a:t>
            </a:r>
            <a:r>
              <a:rPr lang="nl-NL" sz="1400" dirty="0" smtClean="0"/>
              <a:t> different </a:t>
            </a:r>
            <a:r>
              <a:rPr lang="nl-NL" sz="1400" dirty="0" err="1" smtClean="0"/>
              <a:t>tiers</a:t>
            </a:r>
            <a:r>
              <a:rPr lang="nl-NL" sz="1400" dirty="0" smtClean="0"/>
              <a:t>, </a:t>
            </a:r>
            <a:r>
              <a:rPr lang="nl-NL" sz="1400" dirty="0" err="1" smtClean="0"/>
              <a:t>disperity</a:t>
            </a:r>
            <a:r>
              <a:rPr lang="nl-NL" sz="1400" dirty="0" smtClean="0"/>
              <a:t>)</a:t>
            </a:r>
          </a:p>
          <a:p>
            <a:pPr lvl="1">
              <a:buFont typeface="Arial" pitchFamily="34" charset="0"/>
              <a:buChar char="•"/>
            </a:pPr>
            <a:r>
              <a:rPr lang="en-US" sz="1400" dirty="0" smtClean="0"/>
              <a:t>Focus R&amp;D on technology, not developing new business models or control costs</a:t>
            </a:r>
          </a:p>
          <a:p>
            <a:pPr lvl="1">
              <a:buFont typeface="Arial" pitchFamily="34" charset="0"/>
              <a:buChar char="•"/>
            </a:pPr>
            <a:r>
              <a:rPr lang="en-US" sz="1400" dirty="0" smtClean="0"/>
              <a:t>Time to market is very long for governmental organizations. (10-15 years to act)</a:t>
            </a:r>
          </a:p>
          <a:p>
            <a:pPr lvl="1">
              <a:buFont typeface="Arial" pitchFamily="34" charset="0"/>
              <a:buChar char="•"/>
            </a:pPr>
            <a:r>
              <a:rPr lang="en-US" sz="1400" dirty="0" smtClean="0"/>
              <a:t>Poor standards or the </a:t>
            </a:r>
            <a:r>
              <a:rPr lang="nl-NL" sz="1400" dirty="0" err="1" smtClean="0"/>
              <a:t>technological</a:t>
            </a:r>
            <a:r>
              <a:rPr lang="nl-NL" sz="1400" dirty="0" smtClean="0"/>
              <a:t> </a:t>
            </a:r>
            <a:r>
              <a:rPr lang="nl-NL" sz="1400" dirty="0" err="1" smtClean="0"/>
              <a:t>infrastructure</a:t>
            </a:r>
            <a:r>
              <a:rPr lang="nl-NL" sz="1400" dirty="0" smtClean="0"/>
              <a:t> is </a:t>
            </a:r>
            <a:r>
              <a:rPr lang="nl-NL" sz="1400" dirty="0" err="1" smtClean="0"/>
              <a:t>partially</a:t>
            </a:r>
            <a:r>
              <a:rPr lang="nl-NL" sz="1400" dirty="0" smtClean="0"/>
              <a:t> absent</a:t>
            </a:r>
          </a:p>
          <a:p>
            <a:pPr>
              <a:buFont typeface="Arial" pitchFamily="34" charset="0"/>
              <a:buChar char="•"/>
            </a:pPr>
            <a:endParaRPr lang="nl-NL" sz="1800" dirty="0" smtClean="0"/>
          </a:p>
          <a:p>
            <a:pPr>
              <a:buFont typeface="Arial" pitchFamily="34" charset="0"/>
              <a:buChar char="•"/>
            </a:pPr>
            <a:endParaRPr lang="nl-NL" dirty="0"/>
          </a:p>
        </p:txBody>
      </p:sp>
      <p:sp>
        <p:nvSpPr>
          <p:cNvPr id="5" name="Date Placeholder 4"/>
          <p:cNvSpPr>
            <a:spLocks noGrp="1"/>
          </p:cNvSpPr>
          <p:nvPr>
            <p:ph type="dt" sz="half" idx="16"/>
          </p:nvPr>
        </p:nvSpPr>
        <p:spPr/>
        <p:txBody>
          <a:bodyPr/>
          <a:lstStyle/>
          <a:p>
            <a:r>
              <a:rPr lang="nl-NL" smtClean="0"/>
              <a:t>May 2012</a:t>
            </a:r>
            <a:endParaRPr lang="nl-NL"/>
          </a:p>
        </p:txBody>
      </p:sp>
      <p:sp>
        <p:nvSpPr>
          <p:cNvPr id="6" name="Footer Placeholder 5"/>
          <p:cNvSpPr>
            <a:spLocks noGrp="1"/>
          </p:cNvSpPr>
          <p:nvPr>
            <p:ph type="ftr" sz="quarter" idx="17"/>
          </p:nvPr>
        </p:nvSpPr>
        <p:spPr/>
        <p:txBody>
          <a:bodyPr/>
          <a:lstStyle/>
          <a:p>
            <a:r>
              <a:rPr lang="nl-NL" dirty="0" smtClean="0"/>
              <a:t>IFA SOM </a:t>
            </a:r>
            <a:r>
              <a:rPr lang="nl-NL" dirty="0" err="1" smtClean="0"/>
              <a:t>Prague</a:t>
            </a:r>
            <a:endParaRPr lang="nl-NL"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15</a:t>
            </a:fld>
            <a:endParaRPr lang="nl-N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Key</a:t>
            </a:r>
            <a:r>
              <a:rPr lang="nl-NL" dirty="0" smtClean="0"/>
              <a:t> </a:t>
            </a:r>
            <a:r>
              <a:rPr lang="nl-NL" dirty="0" err="1" smtClean="0"/>
              <a:t>take-aways</a:t>
            </a:r>
            <a:r>
              <a:rPr lang="nl-NL" dirty="0" smtClean="0"/>
              <a:t> </a:t>
            </a:r>
            <a:r>
              <a:rPr lang="nl-NL" dirty="0" err="1" smtClean="0"/>
              <a:t>round</a:t>
            </a:r>
            <a:r>
              <a:rPr lang="nl-NL" dirty="0" smtClean="0"/>
              <a:t> tables:</a:t>
            </a:r>
            <a:br>
              <a:rPr lang="nl-NL" dirty="0" smtClean="0"/>
            </a:br>
            <a:r>
              <a:rPr lang="nl-NL" sz="1600" b="0" i="0" dirty="0" err="1" smtClean="0"/>
              <a:t>Barriers</a:t>
            </a:r>
            <a:r>
              <a:rPr lang="nl-NL" sz="1600" b="0" i="0" dirty="0" smtClean="0"/>
              <a:t> to </a:t>
            </a:r>
            <a:r>
              <a:rPr lang="nl-NL" sz="1600" b="0" i="0" dirty="0" err="1" smtClean="0"/>
              <a:t>overcome</a:t>
            </a:r>
            <a:endParaRPr lang="nl-NL" sz="1600" b="0" dirty="0"/>
          </a:p>
        </p:txBody>
      </p:sp>
      <p:sp>
        <p:nvSpPr>
          <p:cNvPr id="3" name="Content Placeholder 2"/>
          <p:cNvSpPr>
            <a:spLocks noGrp="1"/>
          </p:cNvSpPr>
          <p:nvPr>
            <p:ph sz="quarter" idx="14"/>
          </p:nvPr>
        </p:nvSpPr>
        <p:spPr/>
        <p:txBody>
          <a:bodyPr/>
          <a:lstStyle/>
          <a:p>
            <a:pPr lvl="1">
              <a:buNone/>
            </a:pPr>
            <a:r>
              <a:rPr lang="nl-NL" sz="1600" b="1" dirty="0" smtClean="0"/>
              <a:t>Impact of </a:t>
            </a:r>
            <a:r>
              <a:rPr lang="nl-NL" sz="1600" b="1" dirty="0" err="1" smtClean="0"/>
              <a:t>Ageing</a:t>
            </a:r>
            <a:endParaRPr lang="nl-NL" sz="1600" b="1" dirty="0" smtClean="0"/>
          </a:p>
          <a:p>
            <a:pPr lvl="1">
              <a:buFont typeface="Arial" pitchFamily="34" charset="0"/>
              <a:buChar char="•"/>
            </a:pPr>
            <a:r>
              <a:rPr lang="nl-NL" sz="1400" dirty="0" smtClean="0"/>
              <a:t>We </a:t>
            </a:r>
            <a:r>
              <a:rPr lang="nl-NL" sz="1400" dirty="0" err="1" smtClean="0"/>
              <a:t>still</a:t>
            </a:r>
            <a:r>
              <a:rPr lang="nl-NL" sz="1400" dirty="0" smtClean="0"/>
              <a:t> have blind spots </a:t>
            </a:r>
            <a:r>
              <a:rPr lang="nl-NL" sz="1400" dirty="0" err="1" smtClean="0"/>
              <a:t>on</a:t>
            </a:r>
            <a:r>
              <a:rPr lang="nl-NL" sz="1400" dirty="0" smtClean="0"/>
              <a:t> the </a:t>
            </a:r>
            <a:r>
              <a:rPr lang="nl-NL" sz="1400" dirty="0" err="1" smtClean="0"/>
              <a:t>actual</a:t>
            </a:r>
            <a:r>
              <a:rPr lang="nl-NL" sz="1400" dirty="0" smtClean="0"/>
              <a:t> impact of </a:t>
            </a:r>
            <a:r>
              <a:rPr lang="nl-NL" sz="1400" dirty="0" err="1" smtClean="0"/>
              <a:t>Ageing</a:t>
            </a:r>
            <a:r>
              <a:rPr lang="nl-NL" sz="1400" dirty="0" smtClean="0"/>
              <a:t> </a:t>
            </a:r>
            <a:r>
              <a:rPr lang="nl-NL" sz="1400" dirty="0" smtClean="0"/>
              <a:t>in society</a:t>
            </a:r>
          </a:p>
          <a:p>
            <a:pPr lvl="1">
              <a:buNone/>
            </a:pPr>
            <a:r>
              <a:rPr lang="nl-NL" sz="1600" b="1" dirty="0" err="1" smtClean="0"/>
              <a:t>Understanding</a:t>
            </a:r>
            <a:r>
              <a:rPr lang="nl-NL" sz="1600" b="1" dirty="0" smtClean="0"/>
              <a:t> </a:t>
            </a:r>
            <a:r>
              <a:rPr lang="nl-NL" sz="1600" b="1" dirty="0" err="1" smtClean="0"/>
              <a:t>differences</a:t>
            </a:r>
            <a:endParaRPr lang="nl-NL" sz="1600" b="1" dirty="0" smtClean="0"/>
          </a:p>
          <a:p>
            <a:pPr lvl="1">
              <a:buFont typeface="Arial" pitchFamily="34" charset="0"/>
              <a:buChar char="•"/>
            </a:pPr>
            <a:r>
              <a:rPr lang="nl-NL" sz="1400" dirty="0" err="1" smtClean="0"/>
              <a:t>Differentiation</a:t>
            </a:r>
            <a:r>
              <a:rPr lang="nl-NL" sz="1400" dirty="0" smtClean="0"/>
              <a:t> </a:t>
            </a:r>
            <a:r>
              <a:rPr lang="nl-NL" sz="1400" dirty="0" err="1" smtClean="0"/>
              <a:t>developed-non</a:t>
            </a:r>
            <a:r>
              <a:rPr lang="nl-NL" sz="1400" dirty="0" smtClean="0"/>
              <a:t> </a:t>
            </a:r>
            <a:r>
              <a:rPr lang="nl-NL" sz="1400" dirty="0" err="1" smtClean="0"/>
              <a:t>developed</a:t>
            </a:r>
            <a:r>
              <a:rPr lang="nl-NL" sz="1400" dirty="0" smtClean="0"/>
              <a:t> </a:t>
            </a:r>
            <a:r>
              <a:rPr lang="nl-NL" sz="1400" dirty="0" err="1" smtClean="0"/>
              <a:t>countries</a:t>
            </a:r>
            <a:r>
              <a:rPr lang="nl-NL" sz="1400" dirty="0" smtClean="0"/>
              <a:t> (e.g. </a:t>
            </a:r>
            <a:r>
              <a:rPr lang="nl-NL" sz="1400" dirty="0" err="1" smtClean="0"/>
              <a:t>social</a:t>
            </a:r>
            <a:r>
              <a:rPr lang="nl-NL" sz="1400" dirty="0" smtClean="0"/>
              <a:t> </a:t>
            </a:r>
            <a:r>
              <a:rPr lang="nl-NL" sz="1400" dirty="0" err="1" smtClean="0"/>
              <a:t>structures</a:t>
            </a:r>
            <a:r>
              <a:rPr lang="nl-NL" sz="1400" dirty="0" smtClean="0"/>
              <a:t>)</a:t>
            </a:r>
          </a:p>
          <a:p>
            <a:pPr lvl="1">
              <a:buFont typeface="Arial" pitchFamily="34" charset="0"/>
              <a:buChar char="•"/>
            </a:pPr>
            <a:r>
              <a:rPr lang="en-US" sz="1400" dirty="0" smtClean="0"/>
              <a:t>Developing countries being left alone (no legislation, nu human rights, being on your own, </a:t>
            </a:r>
            <a:r>
              <a:rPr lang="en-US" sz="1400" dirty="0" smtClean="0"/>
              <a:t>survival)</a:t>
            </a:r>
            <a:endParaRPr lang="en-US" sz="1400" dirty="0" smtClean="0"/>
          </a:p>
          <a:p>
            <a:pPr lvl="1">
              <a:buNone/>
            </a:pPr>
            <a:r>
              <a:rPr lang="en-US" sz="1600" b="1" dirty="0" smtClean="0"/>
              <a:t>Funding and </a:t>
            </a:r>
            <a:r>
              <a:rPr lang="en-US" sz="1600" b="1" dirty="0" smtClean="0"/>
              <a:t>Government</a:t>
            </a:r>
            <a:endParaRPr lang="en-US" sz="1600" b="1" dirty="0" smtClean="0"/>
          </a:p>
          <a:p>
            <a:pPr lvl="1">
              <a:buFont typeface="Arial" pitchFamily="34" charset="0"/>
              <a:buChar char="•"/>
            </a:pPr>
            <a:r>
              <a:rPr lang="en-US" sz="1400" dirty="0" smtClean="0"/>
              <a:t>Lack of funding, shattered pattern of funds within Governmental structures and competing funds</a:t>
            </a:r>
          </a:p>
          <a:p>
            <a:pPr lvl="1">
              <a:buFont typeface="Arial" pitchFamily="34" charset="0"/>
              <a:buChar char="•"/>
            </a:pPr>
            <a:r>
              <a:rPr lang="en-US" sz="1400" dirty="0" smtClean="0"/>
              <a:t>Focus Governments on where to save money and not to increase quality or to be prepared for bigger volumes</a:t>
            </a:r>
          </a:p>
          <a:p>
            <a:pPr marL="410324" lvl="1" indent="-410291"/>
            <a:endParaRPr lang="en-US" sz="1400" dirty="0" smtClean="0"/>
          </a:p>
          <a:p>
            <a:pPr marL="410324" lvl="1" indent="-410291"/>
            <a:endParaRPr lang="nl-NL" sz="1400" dirty="0" smtClean="0"/>
          </a:p>
          <a:p>
            <a:pPr marL="410324" lvl="1" indent="-410291"/>
            <a:endParaRPr lang="nl-NL" sz="1400" dirty="0" smtClean="0"/>
          </a:p>
          <a:p>
            <a:pPr>
              <a:buFont typeface="Arial" pitchFamily="34" charset="0"/>
              <a:buChar char="•"/>
            </a:pPr>
            <a:endParaRPr lang="nl-NL" sz="1600" dirty="0" smtClean="0"/>
          </a:p>
          <a:p>
            <a:pPr>
              <a:buFont typeface="Arial" pitchFamily="34" charset="0"/>
              <a:buChar char="•"/>
            </a:pPr>
            <a:endParaRPr lang="nl-NL" sz="1800" dirty="0" smtClean="0"/>
          </a:p>
          <a:p>
            <a:pPr>
              <a:buFont typeface="Arial" pitchFamily="34" charset="0"/>
              <a:buChar char="•"/>
            </a:pPr>
            <a:endParaRPr lang="nl-NL" sz="1800" dirty="0"/>
          </a:p>
        </p:txBody>
      </p:sp>
      <p:sp>
        <p:nvSpPr>
          <p:cNvPr id="4" name="Content Placeholder 3"/>
          <p:cNvSpPr>
            <a:spLocks noGrp="1"/>
          </p:cNvSpPr>
          <p:nvPr>
            <p:ph sz="quarter" idx="15"/>
          </p:nvPr>
        </p:nvSpPr>
        <p:spPr/>
        <p:txBody>
          <a:bodyPr/>
          <a:lstStyle/>
          <a:p>
            <a:pPr lvl="1">
              <a:buFont typeface="Arial" pitchFamily="34" charset="0"/>
              <a:buChar char="•"/>
            </a:pPr>
            <a:r>
              <a:rPr lang="en-US" sz="1400" dirty="0" smtClean="0"/>
              <a:t>Relatively low</a:t>
            </a:r>
            <a:r>
              <a:rPr lang="nl-NL" sz="1400" dirty="0" smtClean="0"/>
              <a:t> </a:t>
            </a:r>
            <a:r>
              <a:rPr lang="nl-NL" sz="1400" dirty="0" err="1" smtClean="0"/>
              <a:t>political</a:t>
            </a:r>
            <a:r>
              <a:rPr lang="nl-NL" sz="1400" dirty="0" smtClean="0"/>
              <a:t> </a:t>
            </a:r>
            <a:r>
              <a:rPr lang="nl-NL" sz="1400" dirty="0" err="1" smtClean="0"/>
              <a:t>will</a:t>
            </a:r>
            <a:r>
              <a:rPr lang="nl-NL" sz="1400" dirty="0" smtClean="0"/>
              <a:t> to </a:t>
            </a:r>
            <a:r>
              <a:rPr lang="nl-NL" sz="1400" dirty="0" err="1" smtClean="0"/>
              <a:t>make</a:t>
            </a:r>
            <a:r>
              <a:rPr lang="nl-NL" sz="1400" dirty="0" smtClean="0"/>
              <a:t> </a:t>
            </a:r>
            <a:r>
              <a:rPr lang="nl-NL" sz="1400" dirty="0" err="1" smtClean="0"/>
              <a:t>changes</a:t>
            </a:r>
            <a:r>
              <a:rPr lang="nl-NL" sz="1400" dirty="0" smtClean="0"/>
              <a:t> (</a:t>
            </a:r>
            <a:r>
              <a:rPr lang="nl-NL" sz="1400" dirty="0" err="1" smtClean="0"/>
              <a:t>responsibilities</a:t>
            </a:r>
            <a:r>
              <a:rPr lang="nl-NL" sz="1400" dirty="0" smtClean="0"/>
              <a:t> </a:t>
            </a:r>
            <a:r>
              <a:rPr lang="nl-NL" sz="1400" dirty="0" err="1" smtClean="0"/>
              <a:t>on</a:t>
            </a:r>
            <a:r>
              <a:rPr lang="nl-NL" sz="1400" dirty="0" smtClean="0"/>
              <a:t> different </a:t>
            </a:r>
            <a:r>
              <a:rPr lang="nl-NL" sz="1400" dirty="0" err="1" smtClean="0"/>
              <a:t>tiers</a:t>
            </a:r>
            <a:r>
              <a:rPr lang="nl-NL" sz="1400" dirty="0" smtClean="0"/>
              <a:t>, </a:t>
            </a:r>
            <a:r>
              <a:rPr lang="nl-NL" sz="1400" dirty="0" err="1" smtClean="0"/>
              <a:t>disperity</a:t>
            </a:r>
            <a:r>
              <a:rPr lang="nl-NL" sz="1400" dirty="0" smtClean="0"/>
              <a:t>)</a:t>
            </a:r>
          </a:p>
          <a:p>
            <a:pPr lvl="1">
              <a:buFont typeface="Arial" pitchFamily="34" charset="0"/>
              <a:buChar char="•"/>
            </a:pPr>
            <a:r>
              <a:rPr lang="en-US" sz="1400" dirty="0" smtClean="0"/>
              <a:t>Focus R&amp;D on technology, not developing new business models or control costs</a:t>
            </a:r>
          </a:p>
          <a:p>
            <a:pPr lvl="1">
              <a:buFont typeface="Arial" pitchFamily="34" charset="0"/>
              <a:buChar char="•"/>
            </a:pPr>
            <a:r>
              <a:rPr lang="en-US" sz="1400" dirty="0" smtClean="0"/>
              <a:t>Time to market is very long for governmental organizations. (10-15 years to act)</a:t>
            </a:r>
          </a:p>
          <a:p>
            <a:pPr lvl="1">
              <a:buFont typeface="Arial" pitchFamily="34" charset="0"/>
              <a:buChar char="•"/>
            </a:pPr>
            <a:r>
              <a:rPr lang="en-US" sz="1400" dirty="0" smtClean="0"/>
              <a:t>Poor standards or the </a:t>
            </a:r>
            <a:r>
              <a:rPr lang="nl-NL" sz="1400" dirty="0" err="1" smtClean="0"/>
              <a:t>technological</a:t>
            </a:r>
            <a:r>
              <a:rPr lang="nl-NL" sz="1400" dirty="0" smtClean="0"/>
              <a:t> </a:t>
            </a:r>
            <a:r>
              <a:rPr lang="nl-NL" sz="1400" dirty="0" err="1" smtClean="0"/>
              <a:t>infrastructure</a:t>
            </a:r>
            <a:r>
              <a:rPr lang="nl-NL" sz="1400" dirty="0" smtClean="0"/>
              <a:t> is </a:t>
            </a:r>
            <a:r>
              <a:rPr lang="nl-NL" sz="1400" dirty="0" err="1" smtClean="0"/>
              <a:t>partially</a:t>
            </a:r>
            <a:r>
              <a:rPr lang="nl-NL" sz="1400" dirty="0" smtClean="0"/>
              <a:t> absent</a:t>
            </a:r>
          </a:p>
          <a:p>
            <a:pPr lvl="1">
              <a:buNone/>
            </a:pPr>
            <a:r>
              <a:rPr lang="en-US" sz="1600" b="1" dirty="0" smtClean="0"/>
              <a:t>Private organizations</a:t>
            </a:r>
          </a:p>
          <a:p>
            <a:pPr lvl="1">
              <a:buFont typeface="Arial" pitchFamily="34" charset="0"/>
              <a:buChar char="•"/>
            </a:pPr>
            <a:r>
              <a:rPr lang="en-US" sz="1400" dirty="0" smtClean="0"/>
              <a:t>Competition between stakeholders, pharmacy, consumer companies etc.</a:t>
            </a:r>
          </a:p>
          <a:p>
            <a:pPr lvl="1">
              <a:buFont typeface="Arial" pitchFamily="34" charset="0"/>
              <a:buChar char="•"/>
            </a:pPr>
            <a:r>
              <a:rPr lang="en-US" sz="1400" dirty="0" smtClean="0"/>
              <a:t>Small providers work individually, not together</a:t>
            </a:r>
          </a:p>
          <a:p>
            <a:pPr>
              <a:buFont typeface="Arial" pitchFamily="34" charset="0"/>
              <a:buChar char="•"/>
            </a:pPr>
            <a:endParaRPr lang="nl-NL" sz="1800" dirty="0" smtClean="0"/>
          </a:p>
          <a:p>
            <a:pPr>
              <a:buFont typeface="Arial" pitchFamily="34" charset="0"/>
              <a:buChar char="•"/>
            </a:pPr>
            <a:endParaRPr lang="nl-NL" dirty="0"/>
          </a:p>
        </p:txBody>
      </p:sp>
      <p:sp>
        <p:nvSpPr>
          <p:cNvPr id="5" name="Date Placeholder 4"/>
          <p:cNvSpPr>
            <a:spLocks noGrp="1"/>
          </p:cNvSpPr>
          <p:nvPr>
            <p:ph type="dt" sz="half" idx="16"/>
          </p:nvPr>
        </p:nvSpPr>
        <p:spPr/>
        <p:txBody>
          <a:bodyPr/>
          <a:lstStyle/>
          <a:p>
            <a:r>
              <a:rPr lang="nl-NL" smtClean="0"/>
              <a:t>May 2012</a:t>
            </a:r>
            <a:endParaRPr lang="nl-NL"/>
          </a:p>
        </p:txBody>
      </p:sp>
      <p:sp>
        <p:nvSpPr>
          <p:cNvPr id="6" name="Footer Placeholder 5"/>
          <p:cNvSpPr>
            <a:spLocks noGrp="1"/>
          </p:cNvSpPr>
          <p:nvPr>
            <p:ph type="ftr" sz="quarter" idx="17"/>
          </p:nvPr>
        </p:nvSpPr>
        <p:spPr/>
        <p:txBody>
          <a:bodyPr/>
          <a:lstStyle/>
          <a:p>
            <a:r>
              <a:rPr lang="nl-NL" dirty="0" smtClean="0"/>
              <a:t>IFA SOM </a:t>
            </a:r>
            <a:r>
              <a:rPr lang="nl-NL" dirty="0" err="1" smtClean="0"/>
              <a:t>Prague</a:t>
            </a:r>
            <a:endParaRPr lang="nl-NL"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16</a:t>
            </a:fld>
            <a:endParaRPr lang="nl-N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Key</a:t>
            </a:r>
            <a:r>
              <a:rPr lang="nl-NL" dirty="0" smtClean="0"/>
              <a:t> </a:t>
            </a:r>
            <a:r>
              <a:rPr lang="nl-NL" dirty="0" err="1" smtClean="0"/>
              <a:t>take-aways</a:t>
            </a:r>
            <a:r>
              <a:rPr lang="nl-NL" dirty="0" smtClean="0"/>
              <a:t> </a:t>
            </a:r>
            <a:r>
              <a:rPr lang="nl-NL" dirty="0" err="1" smtClean="0"/>
              <a:t>round</a:t>
            </a:r>
            <a:r>
              <a:rPr lang="nl-NL" dirty="0" smtClean="0"/>
              <a:t> tables:</a:t>
            </a:r>
            <a:br>
              <a:rPr lang="nl-NL" dirty="0" smtClean="0"/>
            </a:br>
            <a:r>
              <a:rPr lang="nl-NL" sz="1600" b="0" i="0" dirty="0" err="1" smtClean="0"/>
              <a:t>Barriers</a:t>
            </a:r>
            <a:r>
              <a:rPr lang="nl-NL" sz="1600" b="0" i="0" dirty="0" smtClean="0"/>
              <a:t> to </a:t>
            </a:r>
            <a:r>
              <a:rPr lang="nl-NL" sz="1600" b="0" i="0" dirty="0" err="1" smtClean="0"/>
              <a:t>overcome</a:t>
            </a:r>
            <a:endParaRPr lang="nl-NL" sz="1600" b="0" dirty="0"/>
          </a:p>
        </p:txBody>
      </p:sp>
      <p:sp>
        <p:nvSpPr>
          <p:cNvPr id="3" name="Content Placeholder 2"/>
          <p:cNvSpPr>
            <a:spLocks noGrp="1"/>
          </p:cNvSpPr>
          <p:nvPr>
            <p:ph sz="quarter" idx="14"/>
          </p:nvPr>
        </p:nvSpPr>
        <p:spPr/>
        <p:txBody>
          <a:bodyPr/>
          <a:lstStyle/>
          <a:p>
            <a:pPr lvl="1">
              <a:buNone/>
            </a:pPr>
            <a:r>
              <a:rPr lang="nl-NL" sz="1600" b="1" dirty="0" smtClean="0"/>
              <a:t>Impact of </a:t>
            </a:r>
            <a:r>
              <a:rPr lang="nl-NL" sz="1600" b="1" dirty="0" err="1" smtClean="0"/>
              <a:t>Ageing</a:t>
            </a:r>
            <a:endParaRPr lang="nl-NL" sz="1600" b="1" dirty="0" smtClean="0"/>
          </a:p>
          <a:p>
            <a:pPr lvl="1">
              <a:buFont typeface="Arial" pitchFamily="34" charset="0"/>
              <a:buChar char="•"/>
            </a:pPr>
            <a:r>
              <a:rPr lang="nl-NL" sz="1400" dirty="0" smtClean="0"/>
              <a:t>We </a:t>
            </a:r>
            <a:r>
              <a:rPr lang="nl-NL" sz="1400" dirty="0" err="1" smtClean="0"/>
              <a:t>still</a:t>
            </a:r>
            <a:r>
              <a:rPr lang="nl-NL" sz="1400" dirty="0" smtClean="0"/>
              <a:t> have blind spots </a:t>
            </a:r>
            <a:r>
              <a:rPr lang="nl-NL" sz="1400" dirty="0" err="1" smtClean="0"/>
              <a:t>on</a:t>
            </a:r>
            <a:r>
              <a:rPr lang="nl-NL" sz="1400" dirty="0" smtClean="0"/>
              <a:t> the </a:t>
            </a:r>
            <a:r>
              <a:rPr lang="nl-NL" sz="1400" dirty="0" err="1" smtClean="0"/>
              <a:t>actual</a:t>
            </a:r>
            <a:r>
              <a:rPr lang="nl-NL" sz="1400" dirty="0" smtClean="0"/>
              <a:t> impact of </a:t>
            </a:r>
            <a:r>
              <a:rPr lang="nl-NL" sz="1400" dirty="0" err="1" smtClean="0"/>
              <a:t>Ageing</a:t>
            </a:r>
            <a:r>
              <a:rPr lang="nl-NL" sz="1400" dirty="0" smtClean="0"/>
              <a:t> </a:t>
            </a:r>
            <a:r>
              <a:rPr lang="nl-NL" sz="1400" dirty="0" smtClean="0"/>
              <a:t>in society</a:t>
            </a:r>
          </a:p>
          <a:p>
            <a:pPr lvl="1">
              <a:buNone/>
            </a:pPr>
            <a:r>
              <a:rPr lang="nl-NL" sz="1600" b="1" dirty="0" err="1" smtClean="0"/>
              <a:t>Understanding</a:t>
            </a:r>
            <a:r>
              <a:rPr lang="nl-NL" sz="1600" b="1" dirty="0" smtClean="0"/>
              <a:t> </a:t>
            </a:r>
            <a:r>
              <a:rPr lang="nl-NL" sz="1600" b="1" dirty="0" err="1" smtClean="0"/>
              <a:t>differences</a:t>
            </a:r>
            <a:endParaRPr lang="nl-NL" sz="1600" b="1" dirty="0" smtClean="0"/>
          </a:p>
          <a:p>
            <a:pPr lvl="1">
              <a:buFont typeface="Arial" pitchFamily="34" charset="0"/>
              <a:buChar char="•"/>
            </a:pPr>
            <a:r>
              <a:rPr lang="nl-NL" sz="1400" dirty="0" err="1" smtClean="0"/>
              <a:t>Differentiation</a:t>
            </a:r>
            <a:r>
              <a:rPr lang="nl-NL" sz="1400" dirty="0" smtClean="0"/>
              <a:t> </a:t>
            </a:r>
            <a:r>
              <a:rPr lang="nl-NL" sz="1400" dirty="0" err="1" smtClean="0"/>
              <a:t>developed-non</a:t>
            </a:r>
            <a:r>
              <a:rPr lang="nl-NL" sz="1400" dirty="0" smtClean="0"/>
              <a:t> </a:t>
            </a:r>
            <a:r>
              <a:rPr lang="nl-NL" sz="1400" dirty="0" err="1" smtClean="0"/>
              <a:t>developed</a:t>
            </a:r>
            <a:r>
              <a:rPr lang="nl-NL" sz="1400" dirty="0" smtClean="0"/>
              <a:t> </a:t>
            </a:r>
            <a:r>
              <a:rPr lang="nl-NL" sz="1400" dirty="0" err="1" smtClean="0"/>
              <a:t>countries</a:t>
            </a:r>
            <a:r>
              <a:rPr lang="nl-NL" sz="1400" dirty="0" smtClean="0"/>
              <a:t> (e.g. </a:t>
            </a:r>
            <a:r>
              <a:rPr lang="nl-NL" sz="1400" dirty="0" err="1" smtClean="0"/>
              <a:t>social</a:t>
            </a:r>
            <a:r>
              <a:rPr lang="nl-NL" sz="1400" dirty="0" smtClean="0"/>
              <a:t> </a:t>
            </a:r>
            <a:r>
              <a:rPr lang="nl-NL" sz="1400" dirty="0" err="1" smtClean="0"/>
              <a:t>structures</a:t>
            </a:r>
            <a:r>
              <a:rPr lang="nl-NL" sz="1400" dirty="0" smtClean="0"/>
              <a:t>)</a:t>
            </a:r>
          </a:p>
          <a:p>
            <a:pPr lvl="1">
              <a:buFont typeface="Arial" pitchFamily="34" charset="0"/>
              <a:buChar char="•"/>
            </a:pPr>
            <a:r>
              <a:rPr lang="en-US" sz="1400" dirty="0" smtClean="0"/>
              <a:t>Developing countries being left alone (no legislation, nu human rights, being on your own, </a:t>
            </a:r>
            <a:r>
              <a:rPr lang="en-US" sz="1400" dirty="0" smtClean="0"/>
              <a:t>survival)</a:t>
            </a:r>
            <a:endParaRPr lang="en-US" sz="1400" dirty="0" smtClean="0"/>
          </a:p>
          <a:p>
            <a:pPr lvl="1">
              <a:buNone/>
            </a:pPr>
            <a:r>
              <a:rPr lang="en-US" sz="1600" b="1" dirty="0" smtClean="0"/>
              <a:t>Funding and </a:t>
            </a:r>
            <a:r>
              <a:rPr lang="en-US" sz="1600" b="1" dirty="0" smtClean="0"/>
              <a:t>Government</a:t>
            </a:r>
            <a:endParaRPr lang="en-US" sz="1600" b="1" dirty="0" smtClean="0"/>
          </a:p>
          <a:p>
            <a:pPr lvl="1">
              <a:buFont typeface="Arial" pitchFamily="34" charset="0"/>
              <a:buChar char="•"/>
            </a:pPr>
            <a:r>
              <a:rPr lang="en-US" sz="1400" dirty="0" smtClean="0"/>
              <a:t>Lack of funding, shattered pattern of funds within Governmental structures and competing funds</a:t>
            </a:r>
          </a:p>
          <a:p>
            <a:pPr lvl="1">
              <a:buFont typeface="Arial" pitchFamily="34" charset="0"/>
              <a:buChar char="•"/>
            </a:pPr>
            <a:r>
              <a:rPr lang="en-US" sz="1400" dirty="0" smtClean="0"/>
              <a:t>Focus Governments on where to save money and not to increase quality or to be prepared for bigger volumes</a:t>
            </a:r>
          </a:p>
          <a:p>
            <a:pPr marL="410324" lvl="1" indent="-410291"/>
            <a:endParaRPr lang="en-US" sz="1400" dirty="0" smtClean="0"/>
          </a:p>
          <a:p>
            <a:pPr marL="410324" lvl="1" indent="-410291"/>
            <a:endParaRPr lang="nl-NL" sz="1400" dirty="0" smtClean="0"/>
          </a:p>
          <a:p>
            <a:pPr marL="410324" lvl="1" indent="-410291"/>
            <a:endParaRPr lang="nl-NL" sz="1400" dirty="0" smtClean="0"/>
          </a:p>
          <a:p>
            <a:pPr>
              <a:buFont typeface="Arial" pitchFamily="34" charset="0"/>
              <a:buChar char="•"/>
            </a:pPr>
            <a:endParaRPr lang="nl-NL" sz="1600" dirty="0" smtClean="0"/>
          </a:p>
          <a:p>
            <a:pPr>
              <a:buFont typeface="Arial" pitchFamily="34" charset="0"/>
              <a:buChar char="•"/>
            </a:pPr>
            <a:endParaRPr lang="nl-NL" sz="1800" dirty="0" smtClean="0"/>
          </a:p>
          <a:p>
            <a:pPr>
              <a:buFont typeface="Arial" pitchFamily="34" charset="0"/>
              <a:buChar char="•"/>
            </a:pPr>
            <a:endParaRPr lang="nl-NL" sz="1800" dirty="0"/>
          </a:p>
        </p:txBody>
      </p:sp>
      <p:sp>
        <p:nvSpPr>
          <p:cNvPr id="4" name="Content Placeholder 3"/>
          <p:cNvSpPr>
            <a:spLocks noGrp="1"/>
          </p:cNvSpPr>
          <p:nvPr>
            <p:ph sz="quarter" idx="15"/>
          </p:nvPr>
        </p:nvSpPr>
        <p:spPr/>
        <p:txBody>
          <a:bodyPr/>
          <a:lstStyle/>
          <a:p>
            <a:pPr lvl="1">
              <a:buFont typeface="Arial" pitchFamily="34" charset="0"/>
              <a:buChar char="•"/>
            </a:pPr>
            <a:r>
              <a:rPr lang="en-US" sz="1400" dirty="0" smtClean="0"/>
              <a:t>Relatively low</a:t>
            </a:r>
            <a:r>
              <a:rPr lang="nl-NL" sz="1400" dirty="0" smtClean="0"/>
              <a:t> </a:t>
            </a:r>
            <a:r>
              <a:rPr lang="nl-NL" sz="1400" dirty="0" err="1" smtClean="0"/>
              <a:t>political</a:t>
            </a:r>
            <a:r>
              <a:rPr lang="nl-NL" sz="1400" dirty="0" smtClean="0"/>
              <a:t> </a:t>
            </a:r>
            <a:r>
              <a:rPr lang="nl-NL" sz="1400" dirty="0" err="1" smtClean="0"/>
              <a:t>will</a:t>
            </a:r>
            <a:r>
              <a:rPr lang="nl-NL" sz="1400" dirty="0" smtClean="0"/>
              <a:t> to </a:t>
            </a:r>
            <a:r>
              <a:rPr lang="nl-NL" sz="1400" dirty="0" err="1" smtClean="0"/>
              <a:t>make</a:t>
            </a:r>
            <a:r>
              <a:rPr lang="nl-NL" sz="1400" dirty="0" smtClean="0"/>
              <a:t> </a:t>
            </a:r>
            <a:r>
              <a:rPr lang="nl-NL" sz="1400" dirty="0" err="1" smtClean="0"/>
              <a:t>changes</a:t>
            </a:r>
            <a:r>
              <a:rPr lang="nl-NL" sz="1400" dirty="0" smtClean="0"/>
              <a:t> (</a:t>
            </a:r>
            <a:r>
              <a:rPr lang="nl-NL" sz="1400" dirty="0" err="1" smtClean="0"/>
              <a:t>responsibilities</a:t>
            </a:r>
            <a:r>
              <a:rPr lang="nl-NL" sz="1400" dirty="0" smtClean="0"/>
              <a:t> </a:t>
            </a:r>
            <a:r>
              <a:rPr lang="nl-NL" sz="1400" dirty="0" err="1" smtClean="0"/>
              <a:t>on</a:t>
            </a:r>
            <a:r>
              <a:rPr lang="nl-NL" sz="1400" dirty="0" smtClean="0"/>
              <a:t> different </a:t>
            </a:r>
            <a:r>
              <a:rPr lang="nl-NL" sz="1400" dirty="0" err="1" smtClean="0"/>
              <a:t>tiers</a:t>
            </a:r>
            <a:r>
              <a:rPr lang="nl-NL" sz="1400" dirty="0" smtClean="0"/>
              <a:t>, </a:t>
            </a:r>
            <a:r>
              <a:rPr lang="nl-NL" sz="1400" dirty="0" err="1" smtClean="0"/>
              <a:t>disperity</a:t>
            </a:r>
            <a:r>
              <a:rPr lang="nl-NL" sz="1400" dirty="0" smtClean="0"/>
              <a:t>)</a:t>
            </a:r>
          </a:p>
          <a:p>
            <a:pPr lvl="1">
              <a:buFont typeface="Arial" pitchFamily="34" charset="0"/>
              <a:buChar char="•"/>
            </a:pPr>
            <a:r>
              <a:rPr lang="en-US" sz="1400" dirty="0" smtClean="0"/>
              <a:t>Focus R&amp;D on technology, not developing new business models or control costs</a:t>
            </a:r>
          </a:p>
          <a:p>
            <a:pPr lvl="1">
              <a:buFont typeface="Arial" pitchFamily="34" charset="0"/>
              <a:buChar char="•"/>
            </a:pPr>
            <a:r>
              <a:rPr lang="en-US" sz="1400" dirty="0" smtClean="0"/>
              <a:t>Time to market is very long for governmental organizations. (10-15 years to act)</a:t>
            </a:r>
          </a:p>
          <a:p>
            <a:pPr lvl="1">
              <a:buFont typeface="Arial" pitchFamily="34" charset="0"/>
              <a:buChar char="•"/>
            </a:pPr>
            <a:r>
              <a:rPr lang="en-US" sz="1400" dirty="0" smtClean="0"/>
              <a:t>Poor standards or the </a:t>
            </a:r>
            <a:r>
              <a:rPr lang="nl-NL" sz="1400" dirty="0" err="1" smtClean="0"/>
              <a:t>technological</a:t>
            </a:r>
            <a:r>
              <a:rPr lang="nl-NL" sz="1400" dirty="0" smtClean="0"/>
              <a:t> </a:t>
            </a:r>
            <a:r>
              <a:rPr lang="nl-NL" sz="1400" dirty="0" err="1" smtClean="0"/>
              <a:t>infrastructure</a:t>
            </a:r>
            <a:r>
              <a:rPr lang="nl-NL" sz="1400" dirty="0" smtClean="0"/>
              <a:t> is </a:t>
            </a:r>
            <a:r>
              <a:rPr lang="nl-NL" sz="1400" dirty="0" err="1" smtClean="0"/>
              <a:t>partially</a:t>
            </a:r>
            <a:r>
              <a:rPr lang="nl-NL" sz="1400" dirty="0" smtClean="0"/>
              <a:t> absent</a:t>
            </a:r>
          </a:p>
          <a:p>
            <a:pPr lvl="1">
              <a:buNone/>
            </a:pPr>
            <a:r>
              <a:rPr lang="en-US" sz="1600" b="1" dirty="0" smtClean="0"/>
              <a:t>Private organizations</a:t>
            </a:r>
          </a:p>
          <a:p>
            <a:pPr lvl="1">
              <a:buFont typeface="Arial" pitchFamily="34" charset="0"/>
              <a:buChar char="•"/>
            </a:pPr>
            <a:r>
              <a:rPr lang="en-US" sz="1400" dirty="0" smtClean="0"/>
              <a:t>Competition between stakeholders, pharmacy, consumer companies etc.</a:t>
            </a:r>
          </a:p>
          <a:p>
            <a:pPr lvl="1">
              <a:buFont typeface="Arial" pitchFamily="34" charset="0"/>
              <a:buChar char="•"/>
            </a:pPr>
            <a:r>
              <a:rPr lang="en-US" sz="1400" dirty="0" smtClean="0"/>
              <a:t>Small providers work individually, not together</a:t>
            </a:r>
          </a:p>
          <a:p>
            <a:pPr lvl="1">
              <a:buNone/>
            </a:pPr>
            <a:r>
              <a:rPr lang="en-US" sz="1600" b="1" dirty="0" smtClean="0"/>
              <a:t>Workforce</a:t>
            </a:r>
          </a:p>
          <a:p>
            <a:pPr lvl="1">
              <a:buFont typeface="Arial" pitchFamily="34" charset="0"/>
              <a:buChar char="•"/>
            </a:pPr>
            <a:r>
              <a:rPr lang="en-US" sz="1400" dirty="0" smtClean="0"/>
              <a:t>Employers not much involved or interested </a:t>
            </a:r>
            <a:r>
              <a:rPr lang="en-US" sz="1400" dirty="0" smtClean="0"/>
              <a:t>yet in </a:t>
            </a:r>
            <a:r>
              <a:rPr lang="en-US" sz="1400" dirty="0" smtClean="0"/>
              <a:t>effects of ageing on their workforce</a:t>
            </a:r>
          </a:p>
          <a:p>
            <a:pPr>
              <a:buFont typeface="Arial" pitchFamily="34" charset="0"/>
              <a:buChar char="•"/>
            </a:pPr>
            <a:endParaRPr lang="nl-NL" sz="1800" dirty="0" smtClean="0"/>
          </a:p>
          <a:p>
            <a:pPr>
              <a:buFont typeface="Arial" pitchFamily="34" charset="0"/>
              <a:buChar char="•"/>
            </a:pPr>
            <a:endParaRPr lang="nl-NL" dirty="0"/>
          </a:p>
        </p:txBody>
      </p:sp>
      <p:sp>
        <p:nvSpPr>
          <p:cNvPr id="5" name="Date Placeholder 4"/>
          <p:cNvSpPr>
            <a:spLocks noGrp="1"/>
          </p:cNvSpPr>
          <p:nvPr>
            <p:ph type="dt" sz="half" idx="16"/>
          </p:nvPr>
        </p:nvSpPr>
        <p:spPr/>
        <p:txBody>
          <a:bodyPr/>
          <a:lstStyle/>
          <a:p>
            <a:r>
              <a:rPr lang="nl-NL" smtClean="0"/>
              <a:t>May 2012</a:t>
            </a:r>
            <a:endParaRPr lang="nl-NL"/>
          </a:p>
        </p:txBody>
      </p:sp>
      <p:sp>
        <p:nvSpPr>
          <p:cNvPr id="6" name="Footer Placeholder 5"/>
          <p:cNvSpPr>
            <a:spLocks noGrp="1"/>
          </p:cNvSpPr>
          <p:nvPr>
            <p:ph type="ftr" sz="quarter" idx="17"/>
          </p:nvPr>
        </p:nvSpPr>
        <p:spPr/>
        <p:txBody>
          <a:bodyPr/>
          <a:lstStyle/>
          <a:p>
            <a:r>
              <a:rPr lang="nl-NL" dirty="0" smtClean="0"/>
              <a:t>IFA SOM </a:t>
            </a:r>
            <a:r>
              <a:rPr lang="nl-NL" dirty="0" err="1" smtClean="0"/>
              <a:t>Prague</a:t>
            </a:r>
            <a:endParaRPr lang="nl-NL"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17</a:t>
            </a:fld>
            <a:endParaRPr lang="nl-N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533400"/>
          </a:xfrm>
        </p:spPr>
        <p:txBody>
          <a:bodyPr/>
          <a:lstStyle/>
          <a:p>
            <a:r>
              <a:rPr lang="nl-NL" dirty="0" err="1" smtClean="0"/>
              <a:t>Key</a:t>
            </a:r>
            <a:r>
              <a:rPr lang="nl-NL" dirty="0" smtClean="0"/>
              <a:t> </a:t>
            </a:r>
            <a:r>
              <a:rPr lang="nl-NL" dirty="0" err="1" smtClean="0"/>
              <a:t>take-aways</a:t>
            </a:r>
            <a:r>
              <a:rPr lang="nl-NL" dirty="0" smtClean="0"/>
              <a:t> </a:t>
            </a:r>
            <a:r>
              <a:rPr lang="nl-NL" dirty="0" err="1" smtClean="0"/>
              <a:t>round</a:t>
            </a:r>
            <a:r>
              <a:rPr lang="nl-NL" dirty="0" smtClean="0"/>
              <a:t> tables:</a:t>
            </a:r>
            <a:br>
              <a:rPr lang="nl-NL" dirty="0" smtClean="0"/>
            </a:br>
            <a:r>
              <a:rPr lang="nl-NL" sz="1600" b="0" i="0" dirty="0" err="1" smtClean="0"/>
              <a:t>Barriers</a:t>
            </a:r>
            <a:r>
              <a:rPr lang="nl-NL" sz="1600" b="0" i="0" dirty="0" smtClean="0"/>
              <a:t> to </a:t>
            </a:r>
            <a:r>
              <a:rPr lang="nl-NL" sz="1600" b="0" i="0" dirty="0" err="1" smtClean="0"/>
              <a:t>overcome</a:t>
            </a:r>
            <a:endParaRPr lang="nl-NL" sz="1600" b="0" dirty="0"/>
          </a:p>
        </p:txBody>
      </p:sp>
      <p:sp>
        <p:nvSpPr>
          <p:cNvPr id="3" name="Content Placeholder 2"/>
          <p:cNvSpPr>
            <a:spLocks noGrp="1"/>
          </p:cNvSpPr>
          <p:nvPr>
            <p:ph sz="quarter" idx="14"/>
          </p:nvPr>
        </p:nvSpPr>
        <p:spPr>
          <a:xfrm>
            <a:off x="533400" y="1600200"/>
            <a:ext cx="3962400" cy="4876800"/>
          </a:xfrm>
        </p:spPr>
        <p:txBody>
          <a:bodyPr/>
          <a:lstStyle/>
          <a:p>
            <a:pPr lvl="1">
              <a:buFont typeface="Arial" pitchFamily="34" charset="0"/>
              <a:buChar char="•"/>
            </a:pPr>
            <a:r>
              <a:rPr lang="en-US" sz="1400" dirty="0" smtClean="0"/>
              <a:t>Increasing amount of countries ‘borrowing’ ? workforce from each-other</a:t>
            </a:r>
            <a:endParaRPr lang="pt-BR" sz="1600" dirty="0" smtClean="0">
              <a:solidFill>
                <a:schemeClr val="bg2">
                  <a:lumMod val="25000"/>
                </a:schemeClr>
              </a:solidFill>
            </a:endParaRPr>
          </a:p>
          <a:p>
            <a:pPr lvl="1">
              <a:buFont typeface="Arial" pitchFamily="34" charset="0"/>
              <a:buChar char="•"/>
            </a:pPr>
            <a:r>
              <a:rPr lang="en-US" sz="1400" dirty="0" smtClean="0"/>
              <a:t>Workforce discrimination as of 50 yrs</a:t>
            </a:r>
          </a:p>
          <a:p>
            <a:pPr lvl="1">
              <a:buFont typeface="Arial" pitchFamily="34" charset="0"/>
              <a:buChar char="•"/>
            </a:pPr>
            <a:r>
              <a:rPr lang="en-US" sz="1400" dirty="0" smtClean="0"/>
              <a:t>Education HC last only for several years (permanent education)</a:t>
            </a:r>
          </a:p>
          <a:p>
            <a:pPr lvl="1"/>
            <a:r>
              <a:rPr lang="nl-NL" sz="1400" dirty="0" smtClean="0"/>
              <a:t>No adequate </a:t>
            </a:r>
            <a:r>
              <a:rPr lang="nl-NL" sz="1400" dirty="0" err="1" smtClean="0"/>
              <a:t>knowledge</a:t>
            </a:r>
            <a:r>
              <a:rPr lang="nl-NL" sz="1400" dirty="0" smtClean="0"/>
              <a:t> care </a:t>
            </a:r>
            <a:r>
              <a:rPr lang="nl-NL" sz="1400" dirty="0" err="1" smtClean="0"/>
              <a:t>givers</a:t>
            </a:r>
            <a:r>
              <a:rPr lang="nl-NL" sz="1400" dirty="0" smtClean="0"/>
              <a:t> </a:t>
            </a:r>
          </a:p>
          <a:p>
            <a:pPr marL="410324" lvl="1" indent="-410291"/>
            <a:endParaRPr lang="en-US" sz="1400" dirty="0" smtClean="0"/>
          </a:p>
          <a:p>
            <a:pPr marL="410324" lvl="1" indent="-410291"/>
            <a:endParaRPr lang="nl-NL" sz="1400" dirty="0" smtClean="0"/>
          </a:p>
          <a:p>
            <a:pPr marL="410324" lvl="1" indent="-410291"/>
            <a:endParaRPr lang="nl-NL" sz="1400" dirty="0" smtClean="0"/>
          </a:p>
          <a:p>
            <a:pPr>
              <a:buFont typeface="Arial" pitchFamily="34" charset="0"/>
              <a:buChar char="•"/>
            </a:pPr>
            <a:endParaRPr lang="nl-NL" sz="1600" dirty="0" smtClean="0"/>
          </a:p>
          <a:p>
            <a:pPr>
              <a:buFont typeface="Arial" pitchFamily="34" charset="0"/>
              <a:buChar char="•"/>
            </a:pPr>
            <a:endParaRPr lang="nl-NL" sz="1800" dirty="0" smtClean="0"/>
          </a:p>
          <a:p>
            <a:pPr>
              <a:buFont typeface="Arial" pitchFamily="34" charset="0"/>
              <a:buChar char="•"/>
            </a:pPr>
            <a:endParaRPr lang="nl-NL" sz="1800" dirty="0"/>
          </a:p>
        </p:txBody>
      </p:sp>
      <p:sp>
        <p:nvSpPr>
          <p:cNvPr id="4" name="Content Placeholder 3"/>
          <p:cNvSpPr>
            <a:spLocks noGrp="1"/>
          </p:cNvSpPr>
          <p:nvPr>
            <p:ph sz="quarter" idx="15"/>
          </p:nvPr>
        </p:nvSpPr>
        <p:spPr>
          <a:xfrm>
            <a:off x="4648201" y="1600200"/>
            <a:ext cx="4343399" cy="4953000"/>
          </a:xfrm>
        </p:spPr>
        <p:txBody>
          <a:bodyPr/>
          <a:lstStyle/>
          <a:p>
            <a:pPr>
              <a:buFont typeface="Arial" pitchFamily="34" charset="0"/>
              <a:buChar char="•"/>
            </a:pPr>
            <a:endParaRPr lang="nl-NL" sz="1800" dirty="0" smtClean="0"/>
          </a:p>
          <a:p>
            <a:pPr>
              <a:buFont typeface="Arial" pitchFamily="34" charset="0"/>
              <a:buChar char="•"/>
            </a:pPr>
            <a:endParaRPr lang="nl-NL" dirty="0"/>
          </a:p>
        </p:txBody>
      </p:sp>
      <p:sp>
        <p:nvSpPr>
          <p:cNvPr id="5" name="Date Placeholder 4"/>
          <p:cNvSpPr>
            <a:spLocks noGrp="1"/>
          </p:cNvSpPr>
          <p:nvPr>
            <p:ph type="dt" sz="half" idx="16"/>
          </p:nvPr>
        </p:nvSpPr>
        <p:spPr/>
        <p:txBody>
          <a:bodyPr/>
          <a:lstStyle/>
          <a:p>
            <a:r>
              <a:rPr lang="nl-NL" smtClean="0"/>
              <a:t>May 2012</a:t>
            </a:r>
            <a:endParaRPr lang="nl-NL"/>
          </a:p>
        </p:txBody>
      </p:sp>
      <p:sp>
        <p:nvSpPr>
          <p:cNvPr id="6" name="Footer Placeholder 5"/>
          <p:cNvSpPr>
            <a:spLocks noGrp="1"/>
          </p:cNvSpPr>
          <p:nvPr>
            <p:ph type="ftr" sz="quarter" idx="17"/>
          </p:nvPr>
        </p:nvSpPr>
        <p:spPr/>
        <p:txBody>
          <a:bodyPr/>
          <a:lstStyle/>
          <a:p>
            <a:r>
              <a:rPr lang="nl-NL" dirty="0" smtClean="0"/>
              <a:t>IFA SOM </a:t>
            </a:r>
            <a:r>
              <a:rPr lang="nl-NL" dirty="0" err="1" smtClean="0"/>
              <a:t>Prague</a:t>
            </a:r>
            <a:endParaRPr lang="nl-NL"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18</a:t>
            </a:fld>
            <a:endParaRPr lang="nl-NL"/>
          </a:p>
        </p:txBody>
      </p:sp>
      <p:pic>
        <p:nvPicPr>
          <p:cNvPr id="8" name="Picture 2" descr="C:\Users\Public\My PwC Media\Photo_RGB_P_42-25186429.bmp"/>
          <p:cNvPicPr>
            <a:picLocks noChangeAspect="1" noChangeArrowheads="1"/>
          </p:cNvPicPr>
          <p:nvPr/>
        </p:nvPicPr>
        <p:blipFill>
          <a:blip r:embed="rId2" cstate="print"/>
          <a:srcRect/>
          <a:stretch>
            <a:fillRect/>
          </a:stretch>
        </p:blipFill>
        <p:spPr bwMode="auto">
          <a:xfrm>
            <a:off x="4647250" y="1701926"/>
            <a:ext cx="4496750" cy="447027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533400"/>
          </a:xfrm>
        </p:spPr>
        <p:txBody>
          <a:bodyPr/>
          <a:lstStyle/>
          <a:p>
            <a:r>
              <a:rPr lang="nl-NL" dirty="0" err="1" smtClean="0"/>
              <a:t>Key</a:t>
            </a:r>
            <a:r>
              <a:rPr lang="nl-NL" dirty="0" smtClean="0"/>
              <a:t> </a:t>
            </a:r>
            <a:r>
              <a:rPr lang="nl-NL" dirty="0" err="1" smtClean="0"/>
              <a:t>take-aways</a:t>
            </a:r>
            <a:r>
              <a:rPr lang="nl-NL" dirty="0" smtClean="0"/>
              <a:t> </a:t>
            </a:r>
            <a:r>
              <a:rPr lang="nl-NL" dirty="0" err="1" smtClean="0"/>
              <a:t>round</a:t>
            </a:r>
            <a:r>
              <a:rPr lang="nl-NL" dirty="0" smtClean="0"/>
              <a:t> tables:</a:t>
            </a:r>
            <a:br>
              <a:rPr lang="nl-NL" dirty="0" smtClean="0"/>
            </a:br>
            <a:r>
              <a:rPr lang="nl-NL" sz="1600" b="0" i="0" dirty="0" err="1" smtClean="0"/>
              <a:t>Barriers</a:t>
            </a:r>
            <a:r>
              <a:rPr lang="nl-NL" sz="1600" b="0" i="0" dirty="0" smtClean="0"/>
              <a:t> to </a:t>
            </a:r>
            <a:r>
              <a:rPr lang="nl-NL" sz="1600" b="0" i="0" dirty="0" err="1" smtClean="0"/>
              <a:t>overcome</a:t>
            </a:r>
            <a:endParaRPr lang="nl-NL" sz="1600" b="0" dirty="0"/>
          </a:p>
        </p:txBody>
      </p:sp>
      <p:sp>
        <p:nvSpPr>
          <p:cNvPr id="3" name="Content Placeholder 2"/>
          <p:cNvSpPr>
            <a:spLocks noGrp="1"/>
          </p:cNvSpPr>
          <p:nvPr>
            <p:ph sz="quarter" idx="14"/>
          </p:nvPr>
        </p:nvSpPr>
        <p:spPr>
          <a:xfrm>
            <a:off x="533400" y="1600200"/>
            <a:ext cx="3962400" cy="4876800"/>
          </a:xfrm>
        </p:spPr>
        <p:txBody>
          <a:bodyPr/>
          <a:lstStyle/>
          <a:p>
            <a:pPr lvl="1">
              <a:buFont typeface="Arial" pitchFamily="34" charset="0"/>
              <a:buChar char="•"/>
            </a:pPr>
            <a:r>
              <a:rPr lang="en-US" sz="1400" dirty="0" smtClean="0"/>
              <a:t>Increasing amount of countries ‘borrowing’ ? workforce from each-other</a:t>
            </a:r>
            <a:endParaRPr lang="pt-BR" sz="1600" dirty="0" smtClean="0">
              <a:solidFill>
                <a:schemeClr val="bg2">
                  <a:lumMod val="25000"/>
                </a:schemeClr>
              </a:solidFill>
            </a:endParaRPr>
          </a:p>
          <a:p>
            <a:pPr lvl="1">
              <a:buFont typeface="Arial" pitchFamily="34" charset="0"/>
              <a:buChar char="•"/>
            </a:pPr>
            <a:r>
              <a:rPr lang="en-US" sz="1400" dirty="0" smtClean="0"/>
              <a:t>Workforce discrimination as of 50 yrs</a:t>
            </a:r>
          </a:p>
          <a:p>
            <a:pPr lvl="1">
              <a:buFont typeface="Arial" pitchFamily="34" charset="0"/>
              <a:buChar char="•"/>
            </a:pPr>
            <a:r>
              <a:rPr lang="en-US" sz="1400" dirty="0" smtClean="0"/>
              <a:t>Education HC last only for several years (permanent education)</a:t>
            </a:r>
          </a:p>
          <a:p>
            <a:pPr lvl="1"/>
            <a:r>
              <a:rPr lang="nl-NL" sz="1400" dirty="0" smtClean="0"/>
              <a:t>No adequate </a:t>
            </a:r>
            <a:r>
              <a:rPr lang="nl-NL" sz="1400" dirty="0" err="1" smtClean="0"/>
              <a:t>knowledge</a:t>
            </a:r>
            <a:r>
              <a:rPr lang="nl-NL" sz="1400" dirty="0" smtClean="0"/>
              <a:t> care </a:t>
            </a:r>
            <a:r>
              <a:rPr lang="nl-NL" sz="1400" dirty="0" err="1" smtClean="0"/>
              <a:t>givers</a:t>
            </a:r>
            <a:r>
              <a:rPr lang="nl-NL" sz="1400" dirty="0" smtClean="0"/>
              <a:t> </a:t>
            </a:r>
          </a:p>
          <a:p>
            <a:pPr lvl="1">
              <a:buNone/>
            </a:pPr>
            <a:r>
              <a:rPr lang="en-US" sz="1600" b="1" dirty="0" smtClean="0"/>
              <a:t>Adding complexity?</a:t>
            </a:r>
          </a:p>
          <a:p>
            <a:pPr lvl="1">
              <a:buFont typeface="Arial" pitchFamily="34" charset="0"/>
              <a:buChar char="•"/>
            </a:pPr>
            <a:r>
              <a:rPr lang="en-US" sz="1400" dirty="0" smtClean="0"/>
              <a:t>Introducing families in dealing with Ageing </a:t>
            </a:r>
            <a:r>
              <a:rPr lang="en-US" sz="1400" dirty="0" smtClean="0"/>
              <a:t>can make </a:t>
            </a:r>
            <a:r>
              <a:rPr lang="en-US" sz="1400" dirty="0" smtClean="0"/>
              <a:t>the problem more complex ? (how to manage both sides ?)</a:t>
            </a:r>
          </a:p>
          <a:p>
            <a:pPr lvl="1">
              <a:buFont typeface="Arial" pitchFamily="34" charset="0"/>
              <a:buChar char="•"/>
            </a:pPr>
            <a:r>
              <a:rPr lang="nl-NL" sz="1400" dirty="0" err="1" smtClean="0"/>
              <a:t>Limited</a:t>
            </a:r>
            <a:r>
              <a:rPr lang="nl-NL" sz="1400" dirty="0" smtClean="0"/>
              <a:t> </a:t>
            </a:r>
            <a:r>
              <a:rPr lang="nl-NL" sz="1400" dirty="0" err="1" smtClean="0"/>
              <a:t>capacity</a:t>
            </a:r>
            <a:r>
              <a:rPr lang="nl-NL" sz="1400" dirty="0" smtClean="0"/>
              <a:t> seniors to </a:t>
            </a:r>
            <a:r>
              <a:rPr lang="nl-NL" sz="1400" dirty="0" err="1" smtClean="0"/>
              <a:t>use</a:t>
            </a:r>
            <a:r>
              <a:rPr lang="nl-NL" sz="1400" dirty="0" smtClean="0"/>
              <a:t> </a:t>
            </a:r>
            <a:r>
              <a:rPr lang="nl-NL" sz="1400" dirty="0" err="1" smtClean="0"/>
              <a:t>technology</a:t>
            </a:r>
            <a:r>
              <a:rPr lang="nl-NL" sz="1400" dirty="0" smtClean="0"/>
              <a:t> </a:t>
            </a:r>
          </a:p>
          <a:p>
            <a:pPr marL="410324" lvl="1" indent="-410291"/>
            <a:endParaRPr lang="en-US" sz="1400" dirty="0" smtClean="0"/>
          </a:p>
          <a:p>
            <a:pPr marL="410324" lvl="1" indent="-410291"/>
            <a:endParaRPr lang="nl-NL" sz="1400" dirty="0" smtClean="0"/>
          </a:p>
          <a:p>
            <a:pPr marL="410324" lvl="1" indent="-410291"/>
            <a:endParaRPr lang="nl-NL" sz="1400" dirty="0" smtClean="0"/>
          </a:p>
          <a:p>
            <a:pPr>
              <a:buFont typeface="Arial" pitchFamily="34" charset="0"/>
              <a:buChar char="•"/>
            </a:pPr>
            <a:endParaRPr lang="nl-NL" sz="1600" dirty="0" smtClean="0"/>
          </a:p>
          <a:p>
            <a:pPr>
              <a:buFont typeface="Arial" pitchFamily="34" charset="0"/>
              <a:buChar char="•"/>
            </a:pPr>
            <a:endParaRPr lang="nl-NL" sz="1800" dirty="0" smtClean="0"/>
          </a:p>
          <a:p>
            <a:pPr>
              <a:buFont typeface="Arial" pitchFamily="34" charset="0"/>
              <a:buChar char="•"/>
            </a:pPr>
            <a:endParaRPr lang="nl-NL" sz="1800" dirty="0"/>
          </a:p>
        </p:txBody>
      </p:sp>
      <p:sp>
        <p:nvSpPr>
          <p:cNvPr id="4" name="Content Placeholder 3"/>
          <p:cNvSpPr>
            <a:spLocks noGrp="1"/>
          </p:cNvSpPr>
          <p:nvPr>
            <p:ph sz="quarter" idx="15"/>
          </p:nvPr>
        </p:nvSpPr>
        <p:spPr>
          <a:xfrm>
            <a:off x="4648201" y="1600200"/>
            <a:ext cx="4343399" cy="4953000"/>
          </a:xfrm>
        </p:spPr>
        <p:txBody>
          <a:bodyPr/>
          <a:lstStyle/>
          <a:p>
            <a:pPr>
              <a:buFont typeface="Arial" pitchFamily="34" charset="0"/>
              <a:buChar char="•"/>
            </a:pPr>
            <a:endParaRPr lang="nl-NL" sz="1800" dirty="0" smtClean="0"/>
          </a:p>
          <a:p>
            <a:pPr>
              <a:buFont typeface="Arial" pitchFamily="34" charset="0"/>
              <a:buChar char="•"/>
            </a:pPr>
            <a:endParaRPr lang="nl-NL" dirty="0"/>
          </a:p>
        </p:txBody>
      </p:sp>
      <p:sp>
        <p:nvSpPr>
          <p:cNvPr id="5" name="Date Placeholder 4"/>
          <p:cNvSpPr>
            <a:spLocks noGrp="1"/>
          </p:cNvSpPr>
          <p:nvPr>
            <p:ph type="dt" sz="half" idx="16"/>
          </p:nvPr>
        </p:nvSpPr>
        <p:spPr/>
        <p:txBody>
          <a:bodyPr/>
          <a:lstStyle/>
          <a:p>
            <a:r>
              <a:rPr lang="nl-NL" smtClean="0"/>
              <a:t>May 2012</a:t>
            </a:r>
            <a:endParaRPr lang="nl-NL"/>
          </a:p>
        </p:txBody>
      </p:sp>
      <p:sp>
        <p:nvSpPr>
          <p:cNvPr id="6" name="Footer Placeholder 5"/>
          <p:cNvSpPr>
            <a:spLocks noGrp="1"/>
          </p:cNvSpPr>
          <p:nvPr>
            <p:ph type="ftr" sz="quarter" idx="17"/>
          </p:nvPr>
        </p:nvSpPr>
        <p:spPr/>
        <p:txBody>
          <a:bodyPr/>
          <a:lstStyle/>
          <a:p>
            <a:r>
              <a:rPr lang="nl-NL" dirty="0" smtClean="0"/>
              <a:t>IFA SOM </a:t>
            </a:r>
            <a:r>
              <a:rPr lang="nl-NL" dirty="0" err="1" smtClean="0"/>
              <a:t>Prague</a:t>
            </a:r>
            <a:endParaRPr lang="nl-NL"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19</a:t>
            </a:fld>
            <a:endParaRPr lang="nl-NL"/>
          </a:p>
        </p:txBody>
      </p:sp>
      <p:pic>
        <p:nvPicPr>
          <p:cNvPr id="8" name="Picture 2" descr="C:\Users\Public\My PwC Media\Photo_RGB_P_42-25186429.bmp"/>
          <p:cNvPicPr>
            <a:picLocks noChangeAspect="1" noChangeArrowheads="1"/>
          </p:cNvPicPr>
          <p:nvPr/>
        </p:nvPicPr>
        <p:blipFill>
          <a:blip r:embed="rId2" cstate="print"/>
          <a:srcRect/>
          <a:stretch>
            <a:fillRect/>
          </a:stretch>
        </p:blipFill>
        <p:spPr bwMode="auto">
          <a:xfrm>
            <a:off x="4647250" y="1701926"/>
            <a:ext cx="4496750" cy="447027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Agenda</a:t>
            </a:r>
            <a:endParaRPr lang="nl-NL" dirty="0"/>
          </a:p>
        </p:txBody>
      </p:sp>
      <p:sp>
        <p:nvSpPr>
          <p:cNvPr id="3" name="Content Placeholder 2"/>
          <p:cNvSpPr>
            <a:spLocks noGrp="1"/>
          </p:cNvSpPr>
          <p:nvPr>
            <p:ph sz="quarter" idx="14"/>
          </p:nvPr>
        </p:nvSpPr>
        <p:spPr>
          <a:xfrm>
            <a:off x="533400" y="1752601"/>
            <a:ext cx="4038600" cy="1600199"/>
          </a:xfrm>
        </p:spPr>
        <p:txBody>
          <a:bodyPr/>
          <a:lstStyle/>
          <a:p>
            <a:pPr marL="68580" indent="-342900">
              <a:buFont typeface="+mj-lt"/>
              <a:buAutoNum type="arabicPeriod"/>
            </a:pPr>
            <a:r>
              <a:rPr lang="nl-NL" sz="1600" dirty="0" err="1" smtClean="0"/>
              <a:t>Attendants</a:t>
            </a:r>
            <a:r>
              <a:rPr lang="nl-NL" sz="1600" dirty="0" smtClean="0"/>
              <a:t> at Senior Officials Meeting</a:t>
            </a:r>
          </a:p>
          <a:p>
            <a:pPr marL="68580" indent="-342900">
              <a:buFont typeface="+mj-lt"/>
              <a:buAutoNum type="arabicPeriod"/>
            </a:pPr>
            <a:r>
              <a:rPr lang="nl-NL" sz="1600" dirty="0" err="1" smtClean="0"/>
              <a:t>Inspiring</a:t>
            </a:r>
            <a:r>
              <a:rPr lang="nl-NL" sz="1600" dirty="0" smtClean="0"/>
              <a:t> </a:t>
            </a:r>
            <a:r>
              <a:rPr lang="nl-NL" sz="1600" dirty="0" err="1" smtClean="0"/>
              <a:t>presentations</a:t>
            </a:r>
            <a:endParaRPr lang="nl-NL" sz="1600" dirty="0" smtClean="0"/>
          </a:p>
          <a:p>
            <a:pPr marL="68580" indent="-342900">
              <a:buFont typeface="+mj-lt"/>
              <a:buAutoNum type="arabicPeriod"/>
            </a:pPr>
            <a:r>
              <a:rPr lang="nl-NL" sz="1600" dirty="0" err="1" smtClean="0"/>
              <a:t>Key-findings</a:t>
            </a:r>
            <a:r>
              <a:rPr lang="nl-NL" sz="1600" dirty="0" smtClean="0"/>
              <a:t> </a:t>
            </a:r>
            <a:r>
              <a:rPr lang="nl-NL" sz="1600" dirty="0" err="1" smtClean="0"/>
              <a:t>from</a:t>
            </a:r>
            <a:r>
              <a:rPr lang="nl-NL" sz="1600" dirty="0" smtClean="0"/>
              <a:t> </a:t>
            </a:r>
            <a:r>
              <a:rPr lang="nl-NL" sz="1600" dirty="0" err="1" smtClean="0"/>
              <a:t>survey</a:t>
            </a:r>
            <a:endParaRPr lang="nl-NL" sz="1600" dirty="0" smtClean="0"/>
          </a:p>
          <a:p>
            <a:pPr marL="68580" indent="-342900">
              <a:buFont typeface="+mj-lt"/>
              <a:buAutoNum type="arabicPeriod"/>
            </a:pPr>
            <a:r>
              <a:rPr lang="nl-NL" sz="1600" dirty="0" err="1" smtClean="0"/>
              <a:t>Key-take</a:t>
            </a:r>
            <a:r>
              <a:rPr lang="nl-NL" sz="1600" dirty="0" smtClean="0"/>
              <a:t> </a:t>
            </a:r>
            <a:r>
              <a:rPr lang="nl-NL" sz="1600" dirty="0" err="1" smtClean="0"/>
              <a:t>aways</a:t>
            </a:r>
            <a:r>
              <a:rPr lang="nl-NL" sz="1600" dirty="0" smtClean="0"/>
              <a:t> </a:t>
            </a:r>
            <a:r>
              <a:rPr lang="nl-NL" sz="1600" dirty="0" err="1" smtClean="0"/>
              <a:t>round</a:t>
            </a:r>
            <a:r>
              <a:rPr lang="nl-NL" sz="1600" dirty="0" smtClean="0"/>
              <a:t> tables</a:t>
            </a:r>
          </a:p>
          <a:p>
            <a:endParaRPr lang="nl-NL" sz="1600" dirty="0" smtClean="0"/>
          </a:p>
          <a:p>
            <a:endParaRPr lang="nl-NL" sz="1600" dirty="0" smtClean="0"/>
          </a:p>
        </p:txBody>
      </p:sp>
      <p:sp>
        <p:nvSpPr>
          <p:cNvPr id="11" name="Date Placeholder 10"/>
          <p:cNvSpPr>
            <a:spLocks noGrp="1"/>
          </p:cNvSpPr>
          <p:nvPr>
            <p:ph type="dt" sz="half" idx="16"/>
          </p:nvPr>
        </p:nvSpPr>
        <p:spPr/>
        <p:txBody>
          <a:bodyPr/>
          <a:lstStyle/>
          <a:p>
            <a:r>
              <a:rPr lang="nl-NL" smtClean="0"/>
              <a:t>May 2012</a:t>
            </a:r>
            <a:endParaRPr lang="nl-NL"/>
          </a:p>
        </p:txBody>
      </p:sp>
      <p:sp>
        <p:nvSpPr>
          <p:cNvPr id="12" name="Footer Placeholder 11"/>
          <p:cNvSpPr>
            <a:spLocks noGrp="1"/>
          </p:cNvSpPr>
          <p:nvPr>
            <p:ph type="ftr" sz="quarter" idx="17"/>
          </p:nvPr>
        </p:nvSpPr>
        <p:spPr/>
        <p:txBody>
          <a:bodyPr/>
          <a:lstStyle/>
          <a:p>
            <a:r>
              <a:rPr lang="nl-NL" smtClean="0"/>
              <a:t>IFA SOM Prague</a:t>
            </a:r>
            <a:endParaRPr lang="nl-NL"/>
          </a:p>
        </p:txBody>
      </p:sp>
      <p:sp>
        <p:nvSpPr>
          <p:cNvPr id="10" name="Slide Number Placeholder 9"/>
          <p:cNvSpPr>
            <a:spLocks noGrp="1"/>
          </p:cNvSpPr>
          <p:nvPr>
            <p:ph type="sldNum" sz="quarter" idx="18"/>
          </p:nvPr>
        </p:nvSpPr>
        <p:spPr/>
        <p:txBody>
          <a:bodyPr/>
          <a:lstStyle/>
          <a:p>
            <a:r>
              <a:rPr lang="nl-NL" smtClean="0"/>
              <a:t>Slide </a:t>
            </a:r>
            <a:fld id="{6876D3BE-9D59-4468-8663-9445280FDC38}" type="slidenum">
              <a:rPr lang="nl-NL" smtClean="0"/>
              <a:pPr/>
              <a:t>2</a:t>
            </a:fld>
            <a:endParaRPr lang="nl-NL"/>
          </a:p>
        </p:txBody>
      </p:sp>
      <p:pic>
        <p:nvPicPr>
          <p:cNvPr id="1027" name="Picture 3" descr="D:\DCIM\102_PANA\P1020548.JPG"/>
          <p:cNvPicPr>
            <a:picLocks noChangeAspect="1" noChangeArrowheads="1"/>
          </p:cNvPicPr>
          <p:nvPr/>
        </p:nvPicPr>
        <p:blipFill>
          <a:blip r:embed="rId3" cstate="print"/>
          <a:srcRect/>
          <a:stretch>
            <a:fillRect/>
          </a:stretch>
        </p:blipFill>
        <p:spPr bwMode="auto">
          <a:xfrm>
            <a:off x="228599" y="3733800"/>
            <a:ext cx="4150956" cy="2340000"/>
          </a:xfrm>
          <a:prstGeom prst="rect">
            <a:avLst/>
          </a:prstGeom>
          <a:noFill/>
        </p:spPr>
      </p:pic>
      <p:pic>
        <p:nvPicPr>
          <p:cNvPr id="1028" name="Picture 4" descr="D:\DCIM\102_PANA\P1020558.JPG"/>
          <p:cNvPicPr>
            <a:picLocks noChangeAspect="1" noChangeArrowheads="1"/>
          </p:cNvPicPr>
          <p:nvPr/>
        </p:nvPicPr>
        <p:blipFill>
          <a:blip r:embed="rId4" cstate="print"/>
          <a:srcRect/>
          <a:stretch>
            <a:fillRect/>
          </a:stretch>
        </p:blipFill>
        <p:spPr bwMode="auto">
          <a:xfrm>
            <a:off x="4800600" y="914400"/>
            <a:ext cx="4150956" cy="2340000"/>
          </a:xfrm>
          <a:prstGeom prst="rect">
            <a:avLst/>
          </a:prstGeom>
          <a:noFill/>
        </p:spPr>
      </p:pic>
      <p:pic>
        <p:nvPicPr>
          <p:cNvPr id="1029" name="Picture 5" descr="D:\DCIM\102_PANA\P1020545.JPG"/>
          <p:cNvPicPr>
            <a:picLocks noChangeAspect="1" noChangeArrowheads="1"/>
          </p:cNvPicPr>
          <p:nvPr/>
        </p:nvPicPr>
        <p:blipFill>
          <a:blip r:embed="rId5" cstate="print"/>
          <a:srcRect/>
          <a:stretch>
            <a:fillRect/>
          </a:stretch>
        </p:blipFill>
        <p:spPr bwMode="auto">
          <a:xfrm>
            <a:off x="4800600" y="3733800"/>
            <a:ext cx="4150956" cy="2340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Key</a:t>
            </a:r>
            <a:r>
              <a:rPr lang="nl-NL" dirty="0" smtClean="0"/>
              <a:t> </a:t>
            </a:r>
            <a:r>
              <a:rPr lang="nl-NL" dirty="0" err="1" smtClean="0"/>
              <a:t>take-aways</a:t>
            </a:r>
            <a:r>
              <a:rPr lang="nl-NL" dirty="0" smtClean="0"/>
              <a:t> </a:t>
            </a:r>
            <a:r>
              <a:rPr lang="nl-NL" dirty="0" err="1" smtClean="0"/>
              <a:t>round</a:t>
            </a:r>
            <a:r>
              <a:rPr lang="nl-NL" dirty="0" smtClean="0"/>
              <a:t> tables:</a:t>
            </a:r>
            <a:br>
              <a:rPr lang="nl-NL" dirty="0" smtClean="0"/>
            </a:br>
            <a:r>
              <a:rPr lang="nl-NL" sz="1600" b="0" i="0" dirty="0" err="1" smtClean="0"/>
              <a:t>Solution-areas</a:t>
            </a:r>
            <a:endParaRPr lang="nl-NL" sz="1600" b="0" i="0" dirty="0"/>
          </a:p>
        </p:txBody>
      </p:sp>
      <p:sp>
        <p:nvSpPr>
          <p:cNvPr id="3" name="Content Placeholder 2"/>
          <p:cNvSpPr>
            <a:spLocks noGrp="1"/>
          </p:cNvSpPr>
          <p:nvPr>
            <p:ph sz="quarter" idx="14"/>
          </p:nvPr>
        </p:nvSpPr>
        <p:spPr/>
        <p:txBody>
          <a:bodyPr/>
          <a:lstStyle/>
          <a:p>
            <a:pPr lvl="1">
              <a:buNone/>
            </a:pPr>
            <a:r>
              <a:rPr lang="en-US" sz="1600" b="1" dirty="0" smtClean="0"/>
              <a:t>Use standards and proven technology</a:t>
            </a:r>
          </a:p>
          <a:p>
            <a:pPr lvl="1">
              <a:buFont typeface="Arial" pitchFamily="34" charset="0"/>
              <a:buChar char="•"/>
            </a:pPr>
            <a:r>
              <a:rPr lang="en-US" sz="1400" dirty="0" smtClean="0"/>
              <a:t>Standardize for example the Continua Alliance (also for Small and Medium sized companies)</a:t>
            </a:r>
          </a:p>
          <a:p>
            <a:pPr lvl="1">
              <a:buFont typeface="Arial" pitchFamily="34" charset="0"/>
              <a:buChar char="•"/>
            </a:pPr>
            <a:r>
              <a:rPr lang="nl-NL" sz="1400" dirty="0" err="1" smtClean="0"/>
              <a:t>Use</a:t>
            </a:r>
            <a:r>
              <a:rPr lang="nl-NL" sz="1400" dirty="0" smtClean="0"/>
              <a:t> of mobile </a:t>
            </a:r>
            <a:r>
              <a:rPr lang="nl-NL" sz="1400" dirty="0" err="1" smtClean="0"/>
              <a:t>device</a:t>
            </a:r>
            <a:endParaRPr lang="nl-NL" sz="1400" dirty="0" smtClean="0"/>
          </a:p>
          <a:p>
            <a:pPr lvl="1">
              <a:buFont typeface="Arial" pitchFamily="34" charset="0"/>
              <a:buChar char="•"/>
            </a:pPr>
            <a:r>
              <a:rPr lang="en-US" sz="1400" dirty="0" smtClean="0"/>
              <a:t>Joining up international evidence</a:t>
            </a:r>
          </a:p>
          <a:p>
            <a:pPr lvl="1">
              <a:buFont typeface="Arial" pitchFamily="34" charset="0"/>
              <a:buChar char="•"/>
            </a:pPr>
            <a:endParaRPr lang="nl-NL" sz="1400" dirty="0" smtClean="0"/>
          </a:p>
          <a:p>
            <a:pPr lvl="1">
              <a:buFont typeface="Arial" pitchFamily="34" charset="0"/>
              <a:buChar char="•"/>
            </a:pPr>
            <a:endParaRPr lang="en-US" sz="1400" dirty="0" smtClean="0"/>
          </a:p>
          <a:p>
            <a:pPr lvl="1">
              <a:buFont typeface="Arial" pitchFamily="34" charset="0"/>
              <a:buChar char="•"/>
            </a:pPr>
            <a:endParaRPr lang="nl-NL" sz="1400" dirty="0" smtClean="0"/>
          </a:p>
          <a:p>
            <a:pPr lvl="1">
              <a:buFont typeface="Arial" pitchFamily="34" charset="0"/>
              <a:buChar char="•"/>
            </a:pPr>
            <a:endParaRPr lang="nl-NL" sz="1400" dirty="0" smtClean="0"/>
          </a:p>
          <a:p>
            <a:pPr>
              <a:buFont typeface="Arial" pitchFamily="34" charset="0"/>
              <a:buChar char="•"/>
            </a:pPr>
            <a:endParaRPr lang="nl-NL" sz="1800" dirty="0" smtClean="0"/>
          </a:p>
          <a:p>
            <a:pPr>
              <a:buFont typeface="Arial" pitchFamily="34" charset="0"/>
              <a:buChar char="•"/>
            </a:pPr>
            <a:endParaRPr lang="nl-NL" sz="1800" dirty="0"/>
          </a:p>
        </p:txBody>
      </p:sp>
      <p:sp>
        <p:nvSpPr>
          <p:cNvPr id="5" name="Date Placeholder 4"/>
          <p:cNvSpPr>
            <a:spLocks noGrp="1"/>
          </p:cNvSpPr>
          <p:nvPr>
            <p:ph type="dt" sz="half" idx="16"/>
          </p:nvPr>
        </p:nvSpPr>
        <p:spPr/>
        <p:txBody>
          <a:bodyPr/>
          <a:lstStyle/>
          <a:p>
            <a:r>
              <a:rPr lang="nl-NL" smtClean="0"/>
              <a:t>May 2012</a:t>
            </a:r>
            <a:endParaRPr lang="nl-NL"/>
          </a:p>
        </p:txBody>
      </p:sp>
      <p:sp>
        <p:nvSpPr>
          <p:cNvPr id="6" name="Footer Placeholder 5"/>
          <p:cNvSpPr>
            <a:spLocks noGrp="1"/>
          </p:cNvSpPr>
          <p:nvPr>
            <p:ph type="ftr" sz="quarter" idx="17"/>
          </p:nvPr>
        </p:nvSpPr>
        <p:spPr/>
        <p:txBody>
          <a:bodyPr/>
          <a:lstStyle/>
          <a:p>
            <a:r>
              <a:rPr lang="nl-NL" dirty="0" smtClean="0"/>
              <a:t>IFA SOM </a:t>
            </a:r>
            <a:r>
              <a:rPr lang="nl-NL" dirty="0" err="1" smtClean="0"/>
              <a:t>Prague</a:t>
            </a:r>
            <a:endParaRPr lang="nl-NL"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20</a:t>
            </a:fld>
            <a:endParaRPr lang="nl-NL"/>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Key</a:t>
            </a:r>
            <a:r>
              <a:rPr lang="nl-NL" dirty="0" smtClean="0"/>
              <a:t> </a:t>
            </a:r>
            <a:r>
              <a:rPr lang="nl-NL" dirty="0" err="1" smtClean="0"/>
              <a:t>take-aways</a:t>
            </a:r>
            <a:r>
              <a:rPr lang="nl-NL" dirty="0" smtClean="0"/>
              <a:t> </a:t>
            </a:r>
            <a:r>
              <a:rPr lang="nl-NL" dirty="0" err="1" smtClean="0"/>
              <a:t>round</a:t>
            </a:r>
            <a:r>
              <a:rPr lang="nl-NL" dirty="0" smtClean="0"/>
              <a:t> tables:</a:t>
            </a:r>
            <a:br>
              <a:rPr lang="nl-NL" dirty="0" smtClean="0"/>
            </a:br>
            <a:r>
              <a:rPr lang="nl-NL" sz="1600" b="0" i="0" dirty="0" err="1" smtClean="0"/>
              <a:t>Solution-areas</a:t>
            </a:r>
            <a:endParaRPr lang="nl-NL" sz="1600" b="0" i="0" dirty="0"/>
          </a:p>
        </p:txBody>
      </p:sp>
      <p:sp>
        <p:nvSpPr>
          <p:cNvPr id="3" name="Content Placeholder 2"/>
          <p:cNvSpPr>
            <a:spLocks noGrp="1"/>
          </p:cNvSpPr>
          <p:nvPr>
            <p:ph sz="quarter" idx="14"/>
          </p:nvPr>
        </p:nvSpPr>
        <p:spPr/>
        <p:txBody>
          <a:bodyPr/>
          <a:lstStyle/>
          <a:p>
            <a:pPr lvl="1">
              <a:buNone/>
            </a:pPr>
            <a:r>
              <a:rPr lang="en-US" sz="1600" b="1" dirty="0" smtClean="0"/>
              <a:t>Use standards and proven technology</a:t>
            </a:r>
          </a:p>
          <a:p>
            <a:pPr lvl="1">
              <a:buFont typeface="Arial" pitchFamily="34" charset="0"/>
              <a:buChar char="•"/>
            </a:pPr>
            <a:r>
              <a:rPr lang="en-US" sz="1400" dirty="0" smtClean="0"/>
              <a:t>Standardize for example the Continua Alliance (also for Small and Medium sized companies)</a:t>
            </a:r>
          </a:p>
          <a:p>
            <a:pPr lvl="1">
              <a:buFont typeface="Arial" pitchFamily="34" charset="0"/>
              <a:buChar char="•"/>
            </a:pPr>
            <a:r>
              <a:rPr lang="nl-NL" sz="1400" dirty="0" err="1" smtClean="0"/>
              <a:t>Use</a:t>
            </a:r>
            <a:r>
              <a:rPr lang="nl-NL" sz="1400" dirty="0" smtClean="0"/>
              <a:t> of mobile </a:t>
            </a:r>
            <a:r>
              <a:rPr lang="nl-NL" sz="1400" dirty="0" err="1" smtClean="0"/>
              <a:t>device</a:t>
            </a:r>
            <a:endParaRPr lang="nl-NL" sz="1400" dirty="0" smtClean="0"/>
          </a:p>
          <a:p>
            <a:pPr lvl="1">
              <a:buFont typeface="Arial" pitchFamily="34" charset="0"/>
              <a:buChar char="•"/>
            </a:pPr>
            <a:r>
              <a:rPr lang="en-US" sz="1400" dirty="0" smtClean="0"/>
              <a:t>Joining up international evidence</a:t>
            </a:r>
          </a:p>
          <a:p>
            <a:pPr lvl="1">
              <a:buNone/>
            </a:pPr>
            <a:r>
              <a:rPr lang="en-US" sz="1600" b="1" dirty="0" smtClean="0"/>
              <a:t>Sustainable finance</a:t>
            </a:r>
          </a:p>
          <a:p>
            <a:pPr lvl="1">
              <a:buFont typeface="Arial" pitchFamily="34" charset="0"/>
              <a:buChar char="•"/>
            </a:pPr>
            <a:r>
              <a:rPr lang="en-US" sz="1400" dirty="0" smtClean="0"/>
              <a:t>Funding: venture capital, low risk area, new financing models, stock market</a:t>
            </a:r>
          </a:p>
          <a:p>
            <a:pPr lvl="1">
              <a:buFont typeface="Arial" pitchFamily="34" charset="0"/>
              <a:buChar char="•"/>
            </a:pPr>
            <a:r>
              <a:rPr lang="en-US" sz="1400" dirty="0" smtClean="0"/>
              <a:t>Privatize companies</a:t>
            </a:r>
          </a:p>
          <a:p>
            <a:pPr lvl="1">
              <a:buFont typeface="Arial" pitchFamily="34" charset="0"/>
              <a:buChar char="•"/>
            </a:pPr>
            <a:endParaRPr lang="nl-NL" sz="1400" dirty="0" smtClean="0"/>
          </a:p>
          <a:p>
            <a:pPr lvl="1">
              <a:buFont typeface="Arial" pitchFamily="34" charset="0"/>
              <a:buChar char="•"/>
            </a:pPr>
            <a:endParaRPr lang="en-US" sz="1400" dirty="0" smtClean="0"/>
          </a:p>
          <a:p>
            <a:pPr lvl="1">
              <a:buFont typeface="Arial" pitchFamily="34" charset="0"/>
              <a:buChar char="•"/>
            </a:pPr>
            <a:endParaRPr lang="nl-NL" sz="1400" dirty="0" smtClean="0"/>
          </a:p>
          <a:p>
            <a:pPr lvl="1">
              <a:buFont typeface="Arial" pitchFamily="34" charset="0"/>
              <a:buChar char="•"/>
            </a:pPr>
            <a:endParaRPr lang="nl-NL" sz="1400" dirty="0" smtClean="0"/>
          </a:p>
          <a:p>
            <a:pPr>
              <a:buFont typeface="Arial" pitchFamily="34" charset="0"/>
              <a:buChar char="•"/>
            </a:pPr>
            <a:endParaRPr lang="nl-NL" sz="1800" dirty="0" smtClean="0"/>
          </a:p>
          <a:p>
            <a:pPr>
              <a:buFont typeface="Arial" pitchFamily="34" charset="0"/>
              <a:buChar char="•"/>
            </a:pPr>
            <a:endParaRPr lang="nl-NL" sz="1800" dirty="0"/>
          </a:p>
        </p:txBody>
      </p:sp>
      <p:sp>
        <p:nvSpPr>
          <p:cNvPr id="5" name="Date Placeholder 4"/>
          <p:cNvSpPr>
            <a:spLocks noGrp="1"/>
          </p:cNvSpPr>
          <p:nvPr>
            <p:ph type="dt" sz="half" idx="16"/>
          </p:nvPr>
        </p:nvSpPr>
        <p:spPr/>
        <p:txBody>
          <a:bodyPr/>
          <a:lstStyle/>
          <a:p>
            <a:r>
              <a:rPr lang="nl-NL" smtClean="0"/>
              <a:t>May 2012</a:t>
            </a:r>
            <a:endParaRPr lang="nl-NL"/>
          </a:p>
        </p:txBody>
      </p:sp>
      <p:sp>
        <p:nvSpPr>
          <p:cNvPr id="6" name="Footer Placeholder 5"/>
          <p:cNvSpPr>
            <a:spLocks noGrp="1"/>
          </p:cNvSpPr>
          <p:nvPr>
            <p:ph type="ftr" sz="quarter" idx="17"/>
          </p:nvPr>
        </p:nvSpPr>
        <p:spPr/>
        <p:txBody>
          <a:bodyPr/>
          <a:lstStyle/>
          <a:p>
            <a:r>
              <a:rPr lang="nl-NL" dirty="0" smtClean="0"/>
              <a:t>IFA SOM </a:t>
            </a:r>
            <a:r>
              <a:rPr lang="nl-NL" dirty="0" err="1" smtClean="0"/>
              <a:t>Prague</a:t>
            </a:r>
            <a:endParaRPr lang="nl-NL"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21</a:t>
            </a:fld>
            <a:endParaRPr lang="nl-NL"/>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Key</a:t>
            </a:r>
            <a:r>
              <a:rPr lang="nl-NL" dirty="0" smtClean="0"/>
              <a:t> </a:t>
            </a:r>
            <a:r>
              <a:rPr lang="nl-NL" dirty="0" err="1" smtClean="0"/>
              <a:t>take-aways</a:t>
            </a:r>
            <a:r>
              <a:rPr lang="nl-NL" dirty="0" smtClean="0"/>
              <a:t> </a:t>
            </a:r>
            <a:r>
              <a:rPr lang="nl-NL" dirty="0" err="1" smtClean="0"/>
              <a:t>round</a:t>
            </a:r>
            <a:r>
              <a:rPr lang="nl-NL" dirty="0" smtClean="0"/>
              <a:t> tables:</a:t>
            </a:r>
            <a:br>
              <a:rPr lang="nl-NL" dirty="0" smtClean="0"/>
            </a:br>
            <a:r>
              <a:rPr lang="nl-NL" sz="1600" b="0" i="0" dirty="0" err="1" smtClean="0"/>
              <a:t>Solution-areas</a:t>
            </a:r>
            <a:endParaRPr lang="nl-NL" sz="1600" b="0" i="0" dirty="0"/>
          </a:p>
        </p:txBody>
      </p:sp>
      <p:sp>
        <p:nvSpPr>
          <p:cNvPr id="3" name="Content Placeholder 2"/>
          <p:cNvSpPr>
            <a:spLocks noGrp="1"/>
          </p:cNvSpPr>
          <p:nvPr>
            <p:ph sz="quarter" idx="14"/>
          </p:nvPr>
        </p:nvSpPr>
        <p:spPr/>
        <p:txBody>
          <a:bodyPr/>
          <a:lstStyle/>
          <a:p>
            <a:pPr lvl="1">
              <a:buNone/>
            </a:pPr>
            <a:r>
              <a:rPr lang="en-US" sz="1600" b="1" dirty="0" smtClean="0"/>
              <a:t>Use standards and proven technology</a:t>
            </a:r>
          </a:p>
          <a:p>
            <a:pPr lvl="1">
              <a:buFont typeface="Arial" pitchFamily="34" charset="0"/>
              <a:buChar char="•"/>
            </a:pPr>
            <a:r>
              <a:rPr lang="en-US" sz="1400" dirty="0" smtClean="0"/>
              <a:t>Standardize for example the Continua Alliance (also for Small and Medium sized companies)</a:t>
            </a:r>
          </a:p>
          <a:p>
            <a:pPr lvl="1">
              <a:buFont typeface="Arial" pitchFamily="34" charset="0"/>
              <a:buChar char="•"/>
            </a:pPr>
            <a:r>
              <a:rPr lang="nl-NL" sz="1400" dirty="0" err="1" smtClean="0"/>
              <a:t>Use</a:t>
            </a:r>
            <a:r>
              <a:rPr lang="nl-NL" sz="1400" dirty="0" smtClean="0"/>
              <a:t> of mobile </a:t>
            </a:r>
            <a:r>
              <a:rPr lang="nl-NL" sz="1400" dirty="0" err="1" smtClean="0"/>
              <a:t>device</a:t>
            </a:r>
            <a:endParaRPr lang="nl-NL" sz="1400" dirty="0" smtClean="0"/>
          </a:p>
          <a:p>
            <a:pPr lvl="1">
              <a:buFont typeface="Arial" pitchFamily="34" charset="0"/>
              <a:buChar char="•"/>
            </a:pPr>
            <a:r>
              <a:rPr lang="en-US" sz="1400" dirty="0" smtClean="0"/>
              <a:t>Joining up international evidence</a:t>
            </a:r>
          </a:p>
          <a:p>
            <a:pPr lvl="1">
              <a:buNone/>
            </a:pPr>
            <a:r>
              <a:rPr lang="en-US" sz="1600" b="1" dirty="0" smtClean="0"/>
              <a:t>Sustainable finance</a:t>
            </a:r>
          </a:p>
          <a:p>
            <a:pPr lvl="1">
              <a:buFont typeface="Arial" pitchFamily="34" charset="0"/>
              <a:buChar char="•"/>
            </a:pPr>
            <a:r>
              <a:rPr lang="en-US" sz="1400" dirty="0" smtClean="0"/>
              <a:t>Funding: venture capital, low risk area, new financing models, stock market</a:t>
            </a:r>
          </a:p>
          <a:p>
            <a:pPr lvl="1">
              <a:buFont typeface="Arial" pitchFamily="34" charset="0"/>
              <a:buChar char="•"/>
            </a:pPr>
            <a:r>
              <a:rPr lang="en-US" sz="1400" dirty="0" smtClean="0"/>
              <a:t>Privatize companies</a:t>
            </a:r>
          </a:p>
          <a:p>
            <a:pPr lvl="1">
              <a:buNone/>
            </a:pPr>
            <a:r>
              <a:rPr lang="en-US" sz="1600" b="1" dirty="0" smtClean="0"/>
              <a:t>New ways of looking at </a:t>
            </a:r>
            <a:r>
              <a:rPr lang="en-US" sz="1600" b="1" dirty="0" smtClean="0"/>
              <a:t>Ageing</a:t>
            </a:r>
            <a:endParaRPr lang="en-US" sz="1600" b="1" dirty="0" smtClean="0"/>
          </a:p>
          <a:p>
            <a:pPr lvl="1">
              <a:buFont typeface="Arial" pitchFamily="34" charset="0"/>
              <a:buChar char="•"/>
            </a:pPr>
            <a:r>
              <a:rPr lang="en-US" sz="1400" dirty="0" smtClean="0"/>
              <a:t>Mind-shift from </a:t>
            </a:r>
            <a:r>
              <a:rPr lang="en-US" sz="1400" dirty="0" err="1" smtClean="0"/>
              <a:t>Calender</a:t>
            </a:r>
            <a:r>
              <a:rPr lang="en-US" sz="1400" dirty="0" smtClean="0"/>
              <a:t> age to Functional- , Social or Mental Age (how to change the current systems). This is also a cultural problem</a:t>
            </a:r>
          </a:p>
          <a:p>
            <a:pPr lvl="1">
              <a:buFont typeface="Arial" pitchFamily="34" charset="0"/>
              <a:buChar char="•"/>
            </a:pPr>
            <a:endParaRPr lang="nl-NL" sz="1400" dirty="0" smtClean="0"/>
          </a:p>
          <a:p>
            <a:pPr lvl="1">
              <a:buFont typeface="Arial" pitchFamily="34" charset="0"/>
              <a:buChar char="•"/>
            </a:pPr>
            <a:endParaRPr lang="en-US" sz="1400" dirty="0" smtClean="0"/>
          </a:p>
          <a:p>
            <a:pPr lvl="1">
              <a:buFont typeface="Arial" pitchFamily="34" charset="0"/>
              <a:buChar char="•"/>
            </a:pPr>
            <a:endParaRPr lang="nl-NL" sz="1400" dirty="0" smtClean="0"/>
          </a:p>
          <a:p>
            <a:pPr lvl="1">
              <a:buFont typeface="Arial" pitchFamily="34" charset="0"/>
              <a:buChar char="•"/>
            </a:pPr>
            <a:endParaRPr lang="nl-NL" sz="1400" dirty="0" smtClean="0"/>
          </a:p>
          <a:p>
            <a:pPr>
              <a:buFont typeface="Arial" pitchFamily="34" charset="0"/>
              <a:buChar char="•"/>
            </a:pPr>
            <a:endParaRPr lang="nl-NL" sz="1800" dirty="0" smtClean="0"/>
          </a:p>
          <a:p>
            <a:pPr>
              <a:buFont typeface="Arial" pitchFamily="34" charset="0"/>
              <a:buChar char="•"/>
            </a:pPr>
            <a:endParaRPr lang="nl-NL" sz="1800" dirty="0"/>
          </a:p>
        </p:txBody>
      </p:sp>
      <p:sp>
        <p:nvSpPr>
          <p:cNvPr id="9" name="Content Placeholder 8"/>
          <p:cNvSpPr>
            <a:spLocks noGrp="1"/>
          </p:cNvSpPr>
          <p:nvPr>
            <p:ph sz="quarter" idx="15"/>
          </p:nvPr>
        </p:nvSpPr>
        <p:spPr/>
        <p:txBody>
          <a:bodyPr/>
          <a:lstStyle/>
          <a:p>
            <a:pPr lvl="1">
              <a:buFont typeface="Arial" pitchFamily="34" charset="0"/>
              <a:buChar char="•"/>
            </a:pPr>
            <a:r>
              <a:rPr lang="en-US" sz="1400" dirty="0" smtClean="0"/>
              <a:t>Involve close </a:t>
            </a:r>
            <a:r>
              <a:rPr lang="en-US" sz="1400" dirty="0" smtClean="0"/>
              <a:t>family </a:t>
            </a:r>
            <a:r>
              <a:rPr lang="en-US" sz="1400" dirty="0" smtClean="0"/>
              <a:t>and relatives, friends first </a:t>
            </a:r>
            <a:r>
              <a:rPr lang="en-US" sz="1400" dirty="0" smtClean="0"/>
              <a:t>to reduce first demand for supply on government and be ready from a Government point of view for more </a:t>
            </a:r>
            <a:r>
              <a:rPr lang="en-US" sz="1400" dirty="0" smtClean="0"/>
              <a:t>volume (circle-model)</a:t>
            </a:r>
            <a:endParaRPr lang="en-US" sz="1400" dirty="0" smtClean="0"/>
          </a:p>
        </p:txBody>
      </p:sp>
      <p:sp>
        <p:nvSpPr>
          <p:cNvPr id="5" name="Date Placeholder 4"/>
          <p:cNvSpPr>
            <a:spLocks noGrp="1"/>
          </p:cNvSpPr>
          <p:nvPr>
            <p:ph type="dt" sz="half" idx="16"/>
          </p:nvPr>
        </p:nvSpPr>
        <p:spPr/>
        <p:txBody>
          <a:bodyPr/>
          <a:lstStyle/>
          <a:p>
            <a:r>
              <a:rPr lang="nl-NL" smtClean="0"/>
              <a:t>May 2012</a:t>
            </a:r>
            <a:endParaRPr lang="nl-NL"/>
          </a:p>
        </p:txBody>
      </p:sp>
      <p:sp>
        <p:nvSpPr>
          <p:cNvPr id="6" name="Footer Placeholder 5"/>
          <p:cNvSpPr>
            <a:spLocks noGrp="1"/>
          </p:cNvSpPr>
          <p:nvPr>
            <p:ph type="ftr" sz="quarter" idx="17"/>
          </p:nvPr>
        </p:nvSpPr>
        <p:spPr/>
        <p:txBody>
          <a:bodyPr/>
          <a:lstStyle/>
          <a:p>
            <a:r>
              <a:rPr lang="nl-NL" dirty="0" smtClean="0"/>
              <a:t>IFA SOM </a:t>
            </a:r>
            <a:r>
              <a:rPr lang="nl-NL" dirty="0" err="1" smtClean="0"/>
              <a:t>Prague</a:t>
            </a:r>
            <a:endParaRPr lang="nl-NL"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22</a:t>
            </a:fld>
            <a:endParaRPr lang="nl-NL"/>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Key</a:t>
            </a:r>
            <a:r>
              <a:rPr lang="nl-NL" dirty="0" smtClean="0"/>
              <a:t> </a:t>
            </a:r>
            <a:r>
              <a:rPr lang="nl-NL" dirty="0" err="1" smtClean="0"/>
              <a:t>take-aways</a:t>
            </a:r>
            <a:r>
              <a:rPr lang="nl-NL" dirty="0" smtClean="0"/>
              <a:t> </a:t>
            </a:r>
            <a:r>
              <a:rPr lang="nl-NL" dirty="0" err="1" smtClean="0"/>
              <a:t>round</a:t>
            </a:r>
            <a:r>
              <a:rPr lang="nl-NL" dirty="0" smtClean="0"/>
              <a:t> tables:</a:t>
            </a:r>
            <a:br>
              <a:rPr lang="nl-NL" dirty="0" smtClean="0"/>
            </a:br>
            <a:r>
              <a:rPr lang="nl-NL" sz="1600" b="0" i="0" dirty="0" err="1" smtClean="0"/>
              <a:t>Solution-areas</a:t>
            </a:r>
            <a:endParaRPr lang="nl-NL" sz="1600" b="0" i="0" dirty="0"/>
          </a:p>
        </p:txBody>
      </p:sp>
      <p:sp>
        <p:nvSpPr>
          <p:cNvPr id="3" name="Content Placeholder 2"/>
          <p:cNvSpPr>
            <a:spLocks noGrp="1"/>
          </p:cNvSpPr>
          <p:nvPr>
            <p:ph sz="quarter" idx="14"/>
          </p:nvPr>
        </p:nvSpPr>
        <p:spPr/>
        <p:txBody>
          <a:bodyPr/>
          <a:lstStyle/>
          <a:p>
            <a:pPr lvl="1">
              <a:buNone/>
            </a:pPr>
            <a:r>
              <a:rPr lang="en-US" sz="1600" b="1" dirty="0" smtClean="0"/>
              <a:t>Use standards and proven technology</a:t>
            </a:r>
          </a:p>
          <a:p>
            <a:pPr lvl="1">
              <a:buFont typeface="Arial" pitchFamily="34" charset="0"/>
              <a:buChar char="•"/>
            </a:pPr>
            <a:r>
              <a:rPr lang="en-US" sz="1400" dirty="0" smtClean="0"/>
              <a:t>Standardize for example the Continua Alliance (also for Small and Medium sized companies)</a:t>
            </a:r>
          </a:p>
          <a:p>
            <a:pPr lvl="1">
              <a:buFont typeface="Arial" pitchFamily="34" charset="0"/>
              <a:buChar char="•"/>
            </a:pPr>
            <a:r>
              <a:rPr lang="nl-NL" sz="1400" dirty="0" err="1" smtClean="0"/>
              <a:t>Use</a:t>
            </a:r>
            <a:r>
              <a:rPr lang="nl-NL" sz="1400" dirty="0" smtClean="0"/>
              <a:t> of mobile </a:t>
            </a:r>
            <a:r>
              <a:rPr lang="nl-NL" sz="1400" dirty="0" err="1" smtClean="0"/>
              <a:t>device</a:t>
            </a:r>
            <a:endParaRPr lang="nl-NL" sz="1400" dirty="0" smtClean="0"/>
          </a:p>
          <a:p>
            <a:pPr lvl="1">
              <a:buFont typeface="Arial" pitchFamily="34" charset="0"/>
              <a:buChar char="•"/>
            </a:pPr>
            <a:r>
              <a:rPr lang="en-US" sz="1400" dirty="0" smtClean="0"/>
              <a:t>Joining up international evidence</a:t>
            </a:r>
          </a:p>
          <a:p>
            <a:pPr lvl="1">
              <a:buNone/>
            </a:pPr>
            <a:r>
              <a:rPr lang="en-US" sz="1600" b="1" dirty="0" smtClean="0"/>
              <a:t>Sustainable finance</a:t>
            </a:r>
          </a:p>
          <a:p>
            <a:pPr lvl="1">
              <a:buFont typeface="Arial" pitchFamily="34" charset="0"/>
              <a:buChar char="•"/>
            </a:pPr>
            <a:r>
              <a:rPr lang="en-US" sz="1400" dirty="0" smtClean="0"/>
              <a:t>Funding: venture capital, low risk area, new financing models, stock market</a:t>
            </a:r>
          </a:p>
          <a:p>
            <a:pPr lvl="1">
              <a:buFont typeface="Arial" pitchFamily="34" charset="0"/>
              <a:buChar char="•"/>
            </a:pPr>
            <a:r>
              <a:rPr lang="en-US" sz="1400" dirty="0" smtClean="0"/>
              <a:t>Privatize companies</a:t>
            </a:r>
          </a:p>
          <a:p>
            <a:pPr lvl="1">
              <a:buNone/>
            </a:pPr>
            <a:r>
              <a:rPr lang="en-US" sz="1600" b="1" dirty="0" smtClean="0"/>
              <a:t>New ways of looking at </a:t>
            </a:r>
            <a:r>
              <a:rPr lang="en-US" sz="1600" b="1" dirty="0" smtClean="0"/>
              <a:t>Ageing</a:t>
            </a:r>
            <a:endParaRPr lang="en-US" sz="1600" b="1" dirty="0" smtClean="0"/>
          </a:p>
          <a:p>
            <a:pPr lvl="1">
              <a:buFont typeface="Arial" pitchFamily="34" charset="0"/>
              <a:buChar char="•"/>
            </a:pPr>
            <a:r>
              <a:rPr lang="en-US" sz="1400" dirty="0" smtClean="0"/>
              <a:t>Mind-shift from </a:t>
            </a:r>
            <a:r>
              <a:rPr lang="en-US" sz="1400" dirty="0" err="1" smtClean="0"/>
              <a:t>Calender</a:t>
            </a:r>
            <a:r>
              <a:rPr lang="en-US" sz="1400" dirty="0" smtClean="0"/>
              <a:t> age to Functional- , Social or Mental Age (how to change the current systems). This is also a cultural problem</a:t>
            </a:r>
          </a:p>
          <a:p>
            <a:pPr lvl="1">
              <a:buFont typeface="Arial" pitchFamily="34" charset="0"/>
              <a:buChar char="•"/>
            </a:pPr>
            <a:endParaRPr lang="nl-NL" sz="1400" dirty="0" smtClean="0"/>
          </a:p>
          <a:p>
            <a:pPr lvl="1">
              <a:buFont typeface="Arial" pitchFamily="34" charset="0"/>
              <a:buChar char="•"/>
            </a:pPr>
            <a:endParaRPr lang="en-US" sz="1400" dirty="0" smtClean="0"/>
          </a:p>
          <a:p>
            <a:pPr lvl="1">
              <a:buFont typeface="Arial" pitchFamily="34" charset="0"/>
              <a:buChar char="•"/>
            </a:pPr>
            <a:endParaRPr lang="nl-NL" sz="1400" dirty="0" smtClean="0"/>
          </a:p>
          <a:p>
            <a:pPr lvl="1">
              <a:buFont typeface="Arial" pitchFamily="34" charset="0"/>
              <a:buChar char="•"/>
            </a:pPr>
            <a:endParaRPr lang="nl-NL" sz="1400" dirty="0" smtClean="0"/>
          </a:p>
          <a:p>
            <a:pPr>
              <a:buFont typeface="Arial" pitchFamily="34" charset="0"/>
              <a:buChar char="•"/>
            </a:pPr>
            <a:endParaRPr lang="nl-NL" sz="1800" dirty="0" smtClean="0"/>
          </a:p>
          <a:p>
            <a:pPr>
              <a:buFont typeface="Arial" pitchFamily="34" charset="0"/>
              <a:buChar char="•"/>
            </a:pPr>
            <a:endParaRPr lang="nl-NL" sz="1800" dirty="0"/>
          </a:p>
        </p:txBody>
      </p:sp>
      <p:sp>
        <p:nvSpPr>
          <p:cNvPr id="9" name="Content Placeholder 8"/>
          <p:cNvSpPr>
            <a:spLocks noGrp="1"/>
          </p:cNvSpPr>
          <p:nvPr>
            <p:ph sz="quarter" idx="15"/>
          </p:nvPr>
        </p:nvSpPr>
        <p:spPr/>
        <p:txBody>
          <a:bodyPr/>
          <a:lstStyle/>
          <a:p>
            <a:pPr lvl="1">
              <a:buFont typeface="Arial" pitchFamily="34" charset="0"/>
              <a:buChar char="•"/>
            </a:pPr>
            <a:r>
              <a:rPr lang="en-US" sz="1400" dirty="0" smtClean="0"/>
              <a:t>Involve close </a:t>
            </a:r>
            <a:r>
              <a:rPr lang="en-US" sz="1400" dirty="0" smtClean="0"/>
              <a:t>family </a:t>
            </a:r>
            <a:r>
              <a:rPr lang="en-US" sz="1400" dirty="0" smtClean="0"/>
              <a:t>and relatives, friends first </a:t>
            </a:r>
            <a:r>
              <a:rPr lang="en-US" sz="1400" dirty="0" smtClean="0"/>
              <a:t>to reduce first demand for supply on government and be ready from a Government point of view for more </a:t>
            </a:r>
            <a:r>
              <a:rPr lang="en-US" sz="1400" dirty="0" smtClean="0"/>
              <a:t>volume (circle-model)</a:t>
            </a:r>
            <a:endParaRPr lang="en-US" sz="1400" dirty="0" smtClean="0"/>
          </a:p>
          <a:p>
            <a:r>
              <a:rPr lang="nl-NL" sz="1600" b="1" dirty="0" smtClean="0"/>
              <a:t>Professional and </a:t>
            </a:r>
            <a:r>
              <a:rPr lang="nl-NL" sz="1600" b="1" dirty="0" err="1" smtClean="0"/>
              <a:t>client</a:t>
            </a:r>
            <a:r>
              <a:rPr lang="nl-NL" sz="1600" b="1" dirty="0" smtClean="0"/>
              <a:t> </a:t>
            </a:r>
            <a:r>
              <a:rPr lang="nl-NL" sz="1600" b="1" dirty="0" err="1" smtClean="0"/>
              <a:t>driven</a:t>
            </a:r>
            <a:r>
              <a:rPr lang="nl-NL" sz="1600" b="1" dirty="0" smtClean="0"/>
              <a:t> </a:t>
            </a:r>
            <a:r>
              <a:rPr lang="nl-NL" sz="1600" b="1" dirty="0" err="1" smtClean="0"/>
              <a:t>innovation</a:t>
            </a:r>
            <a:endParaRPr lang="nl-NL" sz="1600" b="1" dirty="0" smtClean="0"/>
          </a:p>
          <a:p>
            <a:pPr lvl="1">
              <a:buFont typeface="Arial" pitchFamily="34" charset="0"/>
              <a:buChar char="•"/>
            </a:pPr>
            <a:r>
              <a:rPr lang="nl-NL" sz="1400" dirty="0" err="1" smtClean="0"/>
              <a:t>Use</a:t>
            </a:r>
            <a:r>
              <a:rPr lang="nl-NL" sz="1400" dirty="0" smtClean="0"/>
              <a:t> ‘Living lab concept’ (600.000 </a:t>
            </a:r>
            <a:r>
              <a:rPr lang="nl-NL" sz="1400" dirty="0" err="1" smtClean="0"/>
              <a:t>inhabitants</a:t>
            </a:r>
            <a:r>
              <a:rPr lang="nl-NL" sz="1400" dirty="0" smtClean="0"/>
              <a:t> as a lab)</a:t>
            </a:r>
          </a:p>
          <a:p>
            <a:pPr lvl="1">
              <a:buFont typeface="Arial" pitchFamily="34" charset="0"/>
              <a:buChar char="•"/>
            </a:pPr>
            <a:r>
              <a:rPr lang="nl-NL" sz="1400" dirty="0" err="1" smtClean="0"/>
              <a:t>Motivate</a:t>
            </a:r>
            <a:r>
              <a:rPr lang="nl-NL" sz="1400" dirty="0" smtClean="0"/>
              <a:t> </a:t>
            </a:r>
            <a:r>
              <a:rPr lang="nl-NL" sz="1400" dirty="0" err="1" smtClean="0"/>
              <a:t>people</a:t>
            </a:r>
            <a:r>
              <a:rPr lang="nl-NL" sz="1400" dirty="0" smtClean="0"/>
              <a:t>/</a:t>
            </a:r>
            <a:r>
              <a:rPr lang="nl-NL" sz="1400" dirty="0" err="1" smtClean="0"/>
              <a:t>create</a:t>
            </a:r>
            <a:r>
              <a:rPr lang="nl-NL" sz="1400" dirty="0" smtClean="0"/>
              <a:t> </a:t>
            </a:r>
            <a:r>
              <a:rPr lang="nl-NL" sz="1400" dirty="0" err="1" smtClean="0"/>
              <a:t>champions</a:t>
            </a:r>
            <a:r>
              <a:rPr lang="nl-NL" sz="1400" dirty="0" smtClean="0"/>
              <a:t> and </a:t>
            </a:r>
            <a:r>
              <a:rPr lang="nl-NL" sz="1400" dirty="0" err="1" smtClean="0"/>
              <a:t>work</a:t>
            </a:r>
            <a:r>
              <a:rPr lang="nl-NL" sz="1400" dirty="0" smtClean="0"/>
              <a:t> </a:t>
            </a:r>
            <a:r>
              <a:rPr lang="nl-NL" sz="1400" dirty="0" err="1" smtClean="0"/>
              <a:t>solutions</a:t>
            </a:r>
            <a:r>
              <a:rPr lang="nl-NL" sz="1400" dirty="0" smtClean="0"/>
              <a:t> </a:t>
            </a:r>
            <a:r>
              <a:rPr lang="nl-NL" sz="1400" dirty="0" err="1" smtClean="0"/>
              <a:t>they</a:t>
            </a:r>
            <a:r>
              <a:rPr lang="nl-NL" sz="1400" dirty="0" smtClean="0"/>
              <a:t> </a:t>
            </a:r>
            <a:r>
              <a:rPr lang="nl-NL" sz="1400" dirty="0" err="1" smtClean="0"/>
              <a:t>can</a:t>
            </a:r>
            <a:r>
              <a:rPr lang="nl-NL" sz="1400" dirty="0" smtClean="0"/>
              <a:t> </a:t>
            </a:r>
            <a:r>
              <a:rPr lang="nl-NL" sz="1400" dirty="0" err="1" smtClean="0"/>
              <a:t>relate</a:t>
            </a:r>
            <a:r>
              <a:rPr lang="nl-NL" sz="1400" dirty="0" smtClean="0"/>
              <a:t> to</a:t>
            </a:r>
          </a:p>
          <a:p>
            <a:pPr lvl="1">
              <a:buFont typeface="Arial" pitchFamily="34" charset="0"/>
              <a:buChar char="•"/>
            </a:pPr>
            <a:r>
              <a:rPr lang="nl-NL" sz="1400" dirty="0" err="1" smtClean="0"/>
              <a:t>Use</a:t>
            </a:r>
            <a:r>
              <a:rPr lang="nl-NL" sz="1400" dirty="0" smtClean="0"/>
              <a:t> the power of </a:t>
            </a:r>
            <a:r>
              <a:rPr lang="nl-NL" sz="1400" dirty="0" err="1" smtClean="0"/>
              <a:t>social</a:t>
            </a:r>
            <a:r>
              <a:rPr lang="nl-NL" sz="1400" dirty="0" smtClean="0"/>
              <a:t> </a:t>
            </a:r>
            <a:r>
              <a:rPr lang="nl-NL" sz="1400" dirty="0" err="1" smtClean="0"/>
              <a:t>groups</a:t>
            </a:r>
            <a:r>
              <a:rPr lang="nl-NL" sz="1400" dirty="0" smtClean="0"/>
              <a:t> in </a:t>
            </a:r>
            <a:r>
              <a:rPr lang="nl-NL" sz="1400" dirty="0" err="1" smtClean="0"/>
              <a:t>countries</a:t>
            </a:r>
            <a:r>
              <a:rPr lang="nl-NL" sz="1400" dirty="0" smtClean="0"/>
              <a:t> (</a:t>
            </a:r>
            <a:r>
              <a:rPr lang="nl-NL" sz="1400" dirty="0" err="1" smtClean="0"/>
              <a:t>using</a:t>
            </a:r>
            <a:r>
              <a:rPr lang="nl-NL" sz="1400" dirty="0" smtClean="0"/>
              <a:t> </a:t>
            </a:r>
            <a:r>
              <a:rPr lang="nl-NL" sz="1400" dirty="0" err="1" smtClean="0"/>
              <a:t>social</a:t>
            </a:r>
            <a:r>
              <a:rPr lang="nl-NL" sz="1400" dirty="0" smtClean="0"/>
              <a:t> </a:t>
            </a:r>
            <a:r>
              <a:rPr lang="nl-NL" sz="1400" dirty="0" err="1" smtClean="0"/>
              <a:t>structures</a:t>
            </a:r>
            <a:r>
              <a:rPr lang="nl-NL" sz="1400" dirty="0" smtClean="0"/>
              <a:t>)</a:t>
            </a:r>
          </a:p>
          <a:p>
            <a:pPr lvl="1">
              <a:buFont typeface="Arial" pitchFamily="34" charset="0"/>
              <a:buChar char="•"/>
            </a:pPr>
            <a:r>
              <a:rPr lang="nl-NL" sz="1400" dirty="0" smtClean="0"/>
              <a:t>Training and </a:t>
            </a:r>
            <a:r>
              <a:rPr lang="nl-NL" sz="1400" dirty="0" err="1" smtClean="0"/>
              <a:t>education</a:t>
            </a:r>
            <a:endParaRPr lang="en-US" sz="1400" dirty="0" smtClean="0"/>
          </a:p>
        </p:txBody>
      </p:sp>
      <p:sp>
        <p:nvSpPr>
          <p:cNvPr id="5" name="Date Placeholder 4"/>
          <p:cNvSpPr>
            <a:spLocks noGrp="1"/>
          </p:cNvSpPr>
          <p:nvPr>
            <p:ph type="dt" sz="half" idx="16"/>
          </p:nvPr>
        </p:nvSpPr>
        <p:spPr/>
        <p:txBody>
          <a:bodyPr/>
          <a:lstStyle/>
          <a:p>
            <a:r>
              <a:rPr lang="nl-NL" smtClean="0"/>
              <a:t>May 2012</a:t>
            </a:r>
            <a:endParaRPr lang="nl-NL"/>
          </a:p>
        </p:txBody>
      </p:sp>
      <p:sp>
        <p:nvSpPr>
          <p:cNvPr id="6" name="Footer Placeholder 5"/>
          <p:cNvSpPr>
            <a:spLocks noGrp="1"/>
          </p:cNvSpPr>
          <p:nvPr>
            <p:ph type="ftr" sz="quarter" idx="17"/>
          </p:nvPr>
        </p:nvSpPr>
        <p:spPr/>
        <p:txBody>
          <a:bodyPr/>
          <a:lstStyle/>
          <a:p>
            <a:r>
              <a:rPr lang="nl-NL" dirty="0" smtClean="0"/>
              <a:t>IFA SOM </a:t>
            </a:r>
            <a:r>
              <a:rPr lang="nl-NL" dirty="0" err="1" smtClean="0"/>
              <a:t>Prague</a:t>
            </a:r>
            <a:endParaRPr lang="nl-NL"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23</a:t>
            </a:fld>
            <a:endParaRPr lang="nl-N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Key</a:t>
            </a:r>
            <a:r>
              <a:rPr lang="nl-NL" dirty="0" smtClean="0"/>
              <a:t> </a:t>
            </a:r>
            <a:r>
              <a:rPr lang="nl-NL" dirty="0" err="1" smtClean="0"/>
              <a:t>take-aways</a:t>
            </a:r>
            <a:r>
              <a:rPr lang="nl-NL" dirty="0" smtClean="0"/>
              <a:t> </a:t>
            </a:r>
            <a:r>
              <a:rPr lang="nl-NL" dirty="0" err="1" smtClean="0"/>
              <a:t>round</a:t>
            </a:r>
            <a:r>
              <a:rPr lang="nl-NL" dirty="0" smtClean="0"/>
              <a:t> tables:</a:t>
            </a:r>
            <a:br>
              <a:rPr lang="nl-NL" dirty="0" smtClean="0"/>
            </a:br>
            <a:r>
              <a:rPr lang="nl-NL" sz="1600" b="0" i="0" dirty="0" err="1" smtClean="0"/>
              <a:t>Solution-areas</a:t>
            </a:r>
            <a:endParaRPr lang="nl-NL" sz="1600" b="0" i="0" dirty="0"/>
          </a:p>
        </p:txBody>
      </p:sp>
      <p:sp>
        <p:nvSpPr>
          <p:cNvPr id="9" name="Content Placeholder 8"/>
          <p:cNvSpPr>
            <a:spLocks noGrp="1"/>
          </p:cNvSpPr>
          <p:nvPr>
            <p:ph sz="quarter" idx="15"/>
          </p:nvPr>
        </p:nvSpPr>
        <p:spPr/>
        <p:txBody>
          <a:bodyPr/>
          <a:lstStyle/>
          <a:p>
            <a:pPr lvl="1">
              <a:buNone/>
            </a:pPr>
            <a:r>
              <a:rPr lang="en-US" sz="1600" b="1" dirty="0" smtClean="0"/>
              <a:t>Help the developing countries: </a:t>
            </a:r>
          </a:p>
          <a:p>
            <a:pPr lvl="1">
              <a:buFont typeface="Arial" pitchFamily="34" charset="0"/>
              <a:buChar char="•"/>
            </a:pPr>
            <a:r>
              <a:rPr lang="en-US" sz="1400" dirty="0" smtClean="0"/>
              <a:t>Some countries are crying for help !</a:t>
            </a:r>
          </a:p>
          <a:p>
            <a:pPr lvl="1">
              <a:buFont typeface="Arial" pitchFamily="34" charset="0"/>
              <a:buChar char="•"/>
            </a:pPr>
            <a:r>
              <a:rPr lang="en-US" sz="1400" dirty="0" smtClean="0"/>
              <a:t>Developing countries have multiple issues at the same time (economical, cultural etc.) </a:t>
            </a:r>
          </a:p>
          <a:p>
            <a:pPr lvl="1">
              <a:buFont typeface="Arial" pitchFamily="34" charset="0"/>
              <a:buChar char="•"/>
            </a:pPr>
            <a:r>
              <a:rPr lang="en-US" sz="1400" dirty="0" smtClean="0"/>
              <a:t>Basic legislation (Age-friendly policy is first step instead of Age-friendly cities) and usage of existing first generation solutions </a:t>
            </a:r>
          </a:p>
          <a:p>
            <a:pPr lvl="1">
              <a:buFont typeface="Arial" pitchFamily="34" charset="0"/>
              <a:buChar char="•"/>
            </a:pPr>
            <a:r>
              <a:rPr lang="en-US" sz="1400" dirty="0" smtClean="0"/>
              <a:t>Influence political will and create more awareness </a:t>
            </a:r>
            <a:r>
              <a:rPr lang="en-US" sz="1400" i="1" dirty="0" smtClean="0"/>
              <a:t>for</a:t>
            </a:r>
            <a:r>
              <a:rPr lang="en-US" sz="1400" dirty="0" smtClean="0"/>
              <a:t> the older people (change of </a:t>
            </a:r>
            <a:r>
              <a:rPr lang="en-US" sz="1400" dirty="0" smtClean="0"/>
              <a:t>governments </a:t>
            </a:r>
            <a:r>
              <a:rPr lang="en-US" sz="1400" dirty="0" smtClean="0"/>
              <a:t>?)</a:t>
            </a:r>
          </a:p>
          <a:p>
            <a:pPr lvl="1">
              <a:buFont typeface="Arial" pitchFamily="34" charset="0"/>
              <a:buChar char="•"/>
            </a:pPr>
            <a:r>
              <a:rPr lang="en-US" sz="1400" dirty="0" smtClean="0"/>
              <a:t>Create more relationships between countries and governments of developed and developing countries to exchange experience (lobbying and showing best practices)</a:t>
            </a:r>
          </a:p>
          <a:p>
            <a:pPr lvl="1">
              <a:buFont typeface="Arial" pitchFamily="34" charset="0"/>
              <a:buChar char="•"/>
            </a:pPr>
            <a:r>
              <a:rPr lang="en-US" sz="1400" dirty="0" smtClean="0"/>
              <a:t>Bring people at the table to start awareness, more than government alone because they cannot do it alone</a:t>
            </a:r>
            <a:endParaRPr lang="nl-NL" sz="1400" dirty="0" smtClean="0"/>
          </a:p>
        </p:txBody>
      </p:sp>
      <p:sp>
        <p:nvSpPr>
          <p:cNvPr id="5" name="Date Placeholder 4"/>
          <p:cNvSpPr>
            <a:spLocks noGrp="1"/>
          </p:cNvSpPr>
          <p:nvPr>
            <p:ph type="dt" sz="half" idx="16"/>
          </p:nvPr>
        </p:nvSpPr>
        <p:spPr/>
        <p:txBody>
          <a:bodyPr/>
          <a:lstStyle/>
          <a:p>
            <a:r>
              <a:rPr lang="nl-NL" smtClean="0"/>
              <a:t>May 2012</a:t>
            </a:r>
            <a:endParaRPr lang="nl-NL"/>
          </a:p>
        </p:txBody>
      </p:sp>
      <p:sp>
        <p:nvSpPr>
          <p:cNvPr id="6" name="Footer Placeholder 5"/>
          <p:cNvSpPr>
            <a:spLocks noGrp="1"/>
          </p:cNvSpPr>
          <p:nvPr>
            <p:ph type="ftr" sz="quarter" idx="17"/>
          </p:nvPr>
        </p:nvSpPr>
        <p:spPr/>
        <p:txBody>
          <a:bodyPr/>
          <a:lstStyle/>
          <a:p>
            <a:r>
              <a:rPr lang="nl-NL" dirty="0" smtClean="0"/>
              <a:t>IFA SOM </a:t>
            </a:r>
            <a:r>
              <a:rPr lang="nl-NL" dirty="0" err="1" smtClean="0"/>
              <a:t>Prague</a:t>
            </a:r>
            <a:endParaRPr lang="nl-NL"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24</a:t>
            </a:fld>
            <a:endParaRPr lang="nl-NL"/>
          </a:p>
        </p:txBody>
      </p:sp>
      <p:pic>
        <p:nvPicPr>
          <p:cNvPr id="8" name="Picture 2" descr="C:\Users\rkuijk001\Pictures\PHOTO_RGB_P_42-23612808.bmp"/>
          <p:cNvPicPr>
            <a:picLocks noChangeAspect="1" noChangeArrowheads="1"/>
          </p:cNvPicPr>
          <p:nvPr/>
        </p:nvPicPr>
        <p:blipFill>
          <a:blip r:embed="rId2" cstate="print"/>
          <a:srcRect l="17548" r="13432"/>
          <a:stretch>
            <a:fillRect/>
          </a:stretch>
        </p:blipFill>
        <p:spPr bwMode="auto">
          <a:xfrm>
            <a:off x="0" y="1752600"/>
            <a:ext cx="4495800" cy="4343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Key take-aways round tables:</a:t>
            </a:r>
            <a:br>
              <a:rPr lang="nl-NL" smtClean="0"/>
            </a:br>
            <a:r>
              <a:rPr lang="nl-NL" sz="1600" b="0" i="0" smtClean="0"/>
              <a:t>Results and implementation</a:t>
            </a:r>
            <a:r>
              <a:rPr lang="nl-NL" sz="1600" smtClean="0"/>
              <a:t/>
            </a:r>
            <a:br>
              <a:rPr lang="nl-NL" sz="1600" smtClean="0"/>
            </a:br>
            <a:endParaRPr lang="nl-NL" sz="1600" b="0" dirty="0"/>
          </a:p>
        </p:txBody>
      </p:sp>
      <p:sp>
        <p:nvSpPr>
          <p:cNvPr id="3" name="Content Placeholder 2"/>
          <p:cNvSpPr>
            <a:spLocks noGrp="1"/>
          </p:cNvSpPr>
          <p:nvPr>
            <p:ph sz="quarter" idx="14"/>
          </p:nvPr>
        </p:nvSpPr>
        <p:spPr>
          <a:xfrm>
            <a:off x="533400" y="1752601"/>
            <a:ext cx="3962400" cy="4419599"/>
          </a:xfrm>
        </p:spPr>
        <p:txBody>
          <a:bodyPr/>
          <a:lstStyle/>
          <a:p>
            <a:pPr lvl="1">
              <a:buNone/>
            </a:pPr>
            <a:r>
              <a:rPr lang="nl-NL" sz="1600" b="1" dirty="0" err="1" smtClean="0"/>
              <a:t>Role</a:t>
            </a:r>
            <a:r>
              <a:rPr lang="nl-NL" sz="1600" b="1" dirty="0" smtClean="0"/>
              <a:t> of </a:t>
            </a:r>
            <a:r>
              <a:rPr lang="nl-NL" sz="1600" b="1" dirty="0" err="1" smtClean="0"/>
              <a:t>Government</a:t>
            </a:r>
            <a:endParaRPr lang="nl-NL" sz="1600" b="1" dirty="0" smtClean="0"/>
          </a:p>
          <a:p>
            <a:pPr lvl="1">
              <a:buFont typeface="Arial" pitchFamily="34" charset="0"/>
              <a:buChar char="•"/>
            </a:pPr>
            <a:r>
              <a:rPr lang="nl-NL" sz="1400" dirty="0" err="1" smtClean="0"/>
              <a:t>If</a:t>
            </a:r>
            <a:r>
              <a:rPr lang="nl-NL" sz="1400" dirty="0" smtClean="0"/>
              <a:t> </a:t>
            </a:r>
            <a:r>
              <a:rPr lang="nl-NL" sz="1400" dirty="0" err="1" smtClean="0"/>
              <a:t>Government</a:t>
            </a:r>
            <a:r>
              <a:rPr lang="nl-NL" sz="1400" dirty="0" smtClean="0"/>
              <a:t> does </a:t>
            </a:r>
            <a:r>
              <a:rPr lang="nl-NL" sz="1400" dirty="0" err="1" smtClean="0"/>
              <a:t>not</a:t>
            </a:r>
            <a:r>
              <a:rPr lang="nl-NL" sz="1400" dirty="0" smtClean="0"/>
              <a:t> provide </a:t>
            </a:r>
            <a:r>
              <a:rPr lang="nl-NL" sz="1400" dirty="0" err="1" smtClean="0"/>
              <a:t>collective</a:t>
            </a:r>
            <a:r>
              <a:rPr lang="nl-NL" sz="1400" dirty="0" smtClean="0"/>
              <a:t> </a:t>
            </a:r>
            <a:r>
              <a:rPr lang="nl-NL" sz="1400" dirty="0" err="1" smtClean="0"/>
              <a:t>goods</a:t>
            </a:r>
            <a:r>
              <a:rPr lang="nl-NL" sz="1400" dirty="0" smtClean="0"/>
              <a:t> (</a:t>
            </a:r>
            <a:r>
              <a:rPr lang="nl-NL" sz="1400" dirty="0" err="1" smtClean="0"/>
              <a:t>necessary</a:t>
            </a:r>
            <a:r>
              <a:rPr lang="nl-NL" sz="1400" dirty="0" smtClean="0"/>
              <a:t>, </a:t>
            </a:r>
            <a:r>
              <a:rPr lang="nl-NL" sz="1400" dirty="0" err="1" smtClean="0"/>
              <a:t>not</a:t>
            </a:r>
            <a:r>
              <a:rPr lang="nl-NL" sz="1400" dirty="0" smtClean="0"/>
              <a:t> </a:t>
            </a:r>
            <a:r>
              <a:rPr lang="nl-NL" sz="1400" dirty="0" err="1" smtClean="0"/>
              <a:t>profitable</a:t>
            </a:r>
            <a:r>
              <a:rPr lang="nl-NL" sz="1400" dirty="0" smtClean="0"/>
              <a:t>) </a:t>
            </a:r>
            <a:r>
              <a:rPr lang="nl-NL" sz="1400" dirty="0" err="1" smtClean="0"/>
              <a:t>like</a:t>
            </a:r>
            <a:r>
              <a:rPr lang="nl-NL" sz="1400" dirty="0" smtClean="0"/>
              <a:t> </a:t>
            </a:r>
            <a:r>
              <a:rPr lang="nl-NL" sz="1400" dirty="0" err="1" smtClean="0"/>
              <a:t>infrastructure</a:t>
            </a:r>
            <a:r>
              <a:rPr lang="nl-NL" sz="1400" dirty="0" smtClean="0"/>
              <a:t>, </a:t>
            </a:r>
            <a:r>
              <a:rPr lang="nl-NL" sz="1400" dirty="0" err="1" smtClean="0"/>
              <a:t>than</a:t>
            </a:r>
            <a:r>
              <a:rPr lang="nl-NL" sz="1400" dirty="0" smtClean="0"/>
              <a:t> </a:t>
            </a:r>
            <a:r>
              <a:rPr lang="nl-NL" sz="1400" dirty="0" smtClean="0"/>
              <a:t>business </a:t>
            </a:r>
            <a:r>
              <a:rPr lang="nl-NL" sz="1400" dirty="0" err="1" smtClean="0"/>
              <a:t>will</a:t>
            </a:r>
            <a:r>
              <a:rPr lang="nl-NL" sz="1400" dirty="0" smtClean="0"/>
              <a:t> </a:t>
            </a:r>
            <a:r>
              <a:rPr lang="nl-NL" sz="1400" dirty="0" err="1" smtClean="0"/>
              <a:t>falter</a:t>
            </a:r>
            <a:r>
              <a:rPr lang="nl-NL" sz="1400" dirty="0" smtClean="0"/>
              <a:t>/back </a:t>
            </a:r>
            <a:r>
              <a:rPr lang="nl-NL" sz="1400" dirty="0" err="1" smtClean="0"/>
              <a:t>off</a:t>
            </a:r>
            <a:r>
              <a:rPr lang="nl-NL" sz="1400" dirty="0" smtClean="0"/>
              <a:t>.</a:t>
            </a:r>
          </a:p>
          <a:p>
            <a:pPr lvl="1">
              <a:buFont typeface="Arial" pitchFamily="34" charset="0"/>
              <a:buChar char="•"/>
            </a:pPr>
            <a:r>
              <a:rPr lang="nl-NL" sz="1400" dirty="0" err="1" smtClean="0"/>
              <a:t>Reduce</a:t>
            </a:r>
            <a:r>
              <a:rPr lang="nl-NL" sz="1400" dirty="0" smtClean="0"/>
              <a:t> the </a:t>
            </a:r>
            <a:r>
              <a:rPr lang="nl-NL" sz="1400" dirty="0" err="1" smtClean="0"/>
              <a:t>amount</a:t>
            </a:r>
            <a:r>
              <a:rPr lang="nl-NL" sz="1400" dirty="0" smtClean="0"/>
              <a:t> of </a:t>
            </a:r>
            <a:r>
              <a:rPr lang="nl-NL" sz="1400" dirty="0" err="1" smtClean="0"/>
              <a:t>rules</a:t>
            </a:r>
            <a:r>
              <a:rPr lang="nl-NL" sz="1400" dirty="0" smtClean="0"/>
              <a:t> </a:t>
            </a:r>
            <a:r>
              <a:rPr lang="nl-NL" sz="1400" dirty="0" err="1" smtClean="0"/>
              <a:t>by</a:t>
            </a:r>
            <a:r>
              <a:rPr lang="nl-NL" sz="1400" dirty="0" smtClean="0"/>
              <a:t> the </a:t>
            </a:r>
            <a:r>
              <a:rPr lang="nl-NL" sz="1400" dirty="0" err="1" smtClean="0"/>
              <a:t>government</a:t>
            </a:r>
            <a:r>
              <a:rPr lang="nl-NL" sz="1400" dirty="0" smtClean="0"/>
              <a:t> –keep </a:t>
            </a:r>
            <a:r>
              <a:rPr lang="nl-NL" sz="1400" dirty="0" err="1" smtClean="0"/>
              <a:t>it</a:t>
            </a:r>
            <a:r>
              <a:rPr lang="nl-NL" sz="1400" dirty="0" smtClean="0"/>
              <a:t> </a:t>
            </a:r>
            <a:r>
              <a:rPr lang="nl-NL" sz="1400" dirty="0" err="1" smtClean="0"/>
              <a:t>simple</a:t>
            </a:r>
            <a:r>
              <a:rPr lang="nl-NL" sz="1400" dirty="0" smtClean="0"/>
              <a:t> ! (</a:t>
            </a:r>
            <a:r>
              <a:rPr lang="nl-NL" sz="1400" dirty="0" err="1" smtClean="0"/>
              <a:t>shorter</a:t>
            </a:r>
            <a:r>
              <a:rPr lang="nl-NL" sz="1400" dirty="0" smtClean="0"/>
              <a:t> time to </a:t>
            </a:r>
            <a:r>
              <a:rPr lang="nl-NL" sz="1400" dirty="0" err="1" smtClean="0"/>
              <a:t>market</a:t>
            </a:r>
            <a:r>
              <a:rPr lang="nl-NL" sz="1400" dirty="0" smtClean="0"/>
              <a:t>)</a:t>
            </a:r>
          </a:p>
          <a:p>
            <a:pPr lvl="1">
              <a:buFont typeface="Arial" pitchFamily="34" charset="0"/>
              <a:buChar char="•"/>
            </a:pPr>
            <a:r>
              <a:rPr lang="en-US" sz="1400" dirty="0" smtClean="0"/>
              <a:t>Businesses are more important than government</a:t>
            </a:r>
          </a:p>
          <a:p>
            <a:pPr lvl="1">
              <a:buFont typeface="Arial" pitchFamily="34" charset="0"/>
              <a:buChar char="•"/>
            </a:pPr>
            <a:r>
              <a:rPr lang="en-US" sz="1400" dirty="0" smtClean="0"/>
              <a:t>Countries are not able to implement changes in systems quick enough (new-elections </a:t>
            </a:r>
            <a:r>
              <a:rPr lang="en-US" sz="1400" dirty="0" err="1" smtClean="0"/>
              <a:t>i.e</a:t>
            </a:r>
            <a:r>
              <a:rPr lang="en-US" sz="1400" dirty="0" smtClean="0"/>
              <a:t>)</a:t>
            </a:r>
          </a:p>
          <a:p>
            <a:pPr lvl="1">
              <a:buFont typeface="Arial" pitchFamily="34" charset="0"/>
              <a:buChar char="•"/>
            </a:pPr>
            <a:r>
              <a:rPr lang="en-US" sz="1400" dirty="0" smtClean="0"/>
              <a:t>Costs institutional care higher than  community care</a:t>
            </a:r>
          </a:p>
          <a:p>
            <a:pPr lvl="1">
              <a:buFont typeface="Arial" pitchFamily="34" charset="0"/>
              <a:buChar char="•"/>
            </a:pPr>
            <a:r>
              <a:rPr lang="nl-NL" sz="1400" dirty="0" err="1" smtClean="0"/>
              <a:t>Involve</a:t>
            </a:r>
            <a:r>
              <a:rPr lang="nl-NL" sz="1400" dirty="0" smtClean="0"/>
              <a:t> private sector and start </a:t>
            </a:r>
            <a:r>
              <a:rPr lang="nl-NL" sz="1400" dirty="0" err="1" smtClean="0"/>
              <a:t>small</a:t>
            </a:r>
            <a:r>
              <a:rPr lang="nl-NL" sz="1400" dirty="0" smtClean="0"/>
              <a:t> and </a:t>
            </a:r>
            <a:r>
              <a:rPr lang="nl-NL" sz="1400" dirty="0" err="1" smtClean="0"/>
              <a:t>grow</a:t>
            </a:r>
            <a:r>
              <a:rPr lang="nl-NL" sz="1400" dirty="0" smtClean="0"/>
              <a:t>  </a:t>
            </a:r>
            <a:r>
              <a:rPr lang="nl-NL" sz="1400" dirty="0" err="1" smtClean="0"/>
              <a:t>organic</a:t>
            </a:r>
            <a:r>
              <a:rPr lang="nl-NL" sz="1400" dirty="0" smtClean="0"/>
              <a:t> (</a:t>
            </a:r>
            <a:r>
              <a:rPr lang="nl-NL" sz="1400" dirty="0" err="1" smtClean="0"/>
              <a:t>bottom</a:t>
            </a:r>
            <a:r>
              <a:rPr lang="nl-NL" sz="1400" dirty="0" smtClean="0"/>
              <a:t> up), and </a:t>
            </a:r>
            <a:r>
              <a:rPr lang="nl-NL" sz="1400" dirty="0" err="1" smtClean="0"/>
              <a:t>find</a:t>
            </a:r>
            <a:r>
              <a:rPr lang="nl-NL" sz="1400" dirty="0" smtClean="0"/>
              <a:t> a few partners        (prevent </a:t>
            </a:r>
            <a:r>
              <a:rPr lang="nl-NL" sz="1400" dirty="0" err="1" smtClean="0"/>
              <a:t>dependency</a:t>
            </a:r>
            <a:r>
              <a:rPr lang="nl-NL" sz="1400" dirty="0" smtClean="0"/>
              <a:t> </a:t>
            </a:r>
            <a:r>
              <a:rPr lang="nl-NL" sz="1400" dirty="0" err="1" smtClean="0"/>
              <a:t>on</a:t>
            </a:r>
            <a:r>
              <a:rPr lang="nl-NL" sz="1400" dirty="0" smtClean="0"/>
              <a:t> </a:t>
            </a:r>
            <a:r>
              <a:rPr lang="nl-NL" sz="1400" dirty="0" err="1" smtClean="0"/>
              <a:t>too</a:t>
            </a:r>
            <a:r>
              <a:rPr lang="nl-NL" sz="1400" dirty="0" smtClean="0"/>
              <a:t> </a:t>
            </a:r>
            <a:r>
              <a:rPr lang="nl-NL" sz="1400" dirty="0" err="1" smtClean="0"/>
              <a:t>many</a:t>
            </a:r>
            <a:r>
              <a:rPr lang="nl-NL" sz="1400" dirty="0" smtClean="0"/>
              <a:t> </a:t>
            </a:r>
            <a:r>
              <a:rPr lang="nl-NL" sz="1400" dirty="0" err="1" smtClean="0"/>
              <a:t>stakeholders</a:t>
            </a:r>
            <a:r>
              <a:rPr lang="nl-NL" sz="1400" dirty="0" smtClean="0"/>
              <a:t>)</a:t>
            </a:r>
          </a:p>
          <a:p>
            <a:pPr lvl="1">
              <a:buFont typeface="Arial" pitchFamily="34" charset="0"/>
              <a:buChar char="•"/>
            </a:pPr>
            <a:endParaRPr lang="nl-NL" sz="1400" dirty="0" smtClean="0"/>
          </a:p>
          <a:p>
            <a:endParaRPr lang="en-US" sz="1400" dirty="0" smtClean="0"/>
          </a:p>
          <a:p>
            <a:pPr>
              <a:buFont typeface="Arial" pitchFamily="34" charset="0"/>
              <a:buChar char="•"/>
            </a:pPr>
            <a:endParaRPr lang="nl-NL" sz="1400" dirty="0" smtClean="0"/>
          </a:p>
          <a:p>
            <a:pPr>
              <a:buFont typeface="Arial" pitchFamily="34" charset="0"/>
              <a:buChar char="•"/>
            </a:pPr>
            <a:endParaRPr lang="nl-NL" sz="1400" dirty="0"/>
          </a:p>
        </p:txBody>
      </p:sp>
      <p:sp>
        <p:nvSpPr>
          <p:cNvPr id="4" name="Content Placeholder 3"/>
          <p:cNvSpPr>
            <a:spLocks noGrp="1"/>
          </p:cNvSpPr>
          <p:nvPr>
            <p:ph sz="quarter" idx="15"/>
          </p:nvPr>
        </p:nvSpPr>
        <p:spPr/>
        <p:txBody>
          <a:bodyPr/>
          <a:lstStyle/>
          <a:p>
            <a:pPr lvl="1">
              <a:buFont typeface="Arial" pitchFamily="34" charset="0"/>
              <a:buChar char="•"/>
            </a:pPr>
            <a:r>
              <a:rPr lang="nl-NL" sz="1400" dirty="0" err="1" smtClean="0"/>
              <a:t>Define</a:t>
            </a:r>
            <a:r>
              <a:rPr lang="nl-NL" sz="1400" dirty="0" smtClean="0"/>
              <a:t> </a:t>
            </a:r>
            <a:r>
              <a:rPr lang="nl-NL" sz="1400" dirty="0" err="1" smtClean="0"/>
              <a:t>financial</a:t>
            </a:r>
            <a:r>
              <a:rPr lang="nl-NL" sz="1400" dirty="0" smtClean="0"/>
              <a:t> </a:t>
            </a:r>
            <a:r>
              <a:rPr lang="nl-NL" sz="1400" dirty="0" err="1" smtClean="0"/>
              <a:t>triggers</a:t>
            </a:r>
            <a:r>
              <a:rPr lang="nl-NL" sz="1400" dirty="0" smtClean="0"/>
              <a:t>: </a:t>
            </a:r>
            <a:r>
              <a:rPr lang="nl-NL" sz="1400" dirty="0" err="1" smtClean="0"/>
              <a:t>use</a:t>
            </a:r>
            <a:r>
              <a:rPr lang="nl-NL" sz="1400" dirty="0" smtClean="0"/>
              <a:t> the </a:t>
            </a:r>
            <a:r>
              <a:rPr lang="nl-NL" sz="1400" dirty="0" err="1" smtClean="0"/>
              <a:t>Corporate</a:t>
            </a:r>
            <a:r>
              <a:rPr lang="nl-NL" sz="1400" dirty="0" smtClean="0"/>
              <a:t>  </a:t>
            </a:r>
            <a:r>
              <a:rPr lang="nl-NL" sz="1400" dirty="0" err="1" smtClean="0"/>
              <a:t>Social</a:t>
            </a:r>
            <a:r>
              <a:rPr lang="nl-NL" sz="1400" dirty="0" smtClean="0"/>
              <a:t> </a:t>
            </a:r>
            <a:r>
              <a:rPr lang="nl-NL" sz="1400" dirty="0" err="1" smtClean="0"/>
              <a:t>Responsibility</a:t>
            </a:r>
            <a:r>
              <a:rPr lang="nl-NL" sz="1400" dirty="0" smtClean="0"/>
              <a:t> </a:t>
            </a:r>
            <a:r>
              <a:rPr lang="nl-NL" sz="1400" dirty="0" err="1" smtClean="0"/>
              <a:t>or</a:t>
            </a:r>
            <a:r>
              <a:rPr lang="nl-NL" sz="1400" dirty="0" smtClean="0"/>
              <a:t> </a:t>
            </a:r>
            <a:r>
              <a:rPr lang="nl-NL" sz="1400" dirty="0" err="1" smtClean="0"/>
              <a:t>tax</a:t>
            </a:r>
            <a:r>
              <a:rPr lang="nl-NL" sz="1400" dirty="0" smtClean="0"/>
              <a:t> </a:t>
            </a:r>
            <a:r>
              <a:rPr lang="nl-NL" sz="1400" dirty="0" err="1" smtClean="0"/>
              <a:t>reduction</a:t>
            </a:r>
            <a:r>
              <a:rPr lang="nl-NL" sz="1400" dirty="0" smtClean="0"/>
              <a:t> </a:t>
            </a:r>
            <a:r>
              <a:rPr lang="nl-NL" sz="1400" dirty="0" err="1" smtClean="0"/>
              <a:t>for</a:t>
            </a:r>
            <a:r>
              <a:rPr lang="nl-NL" sz="1400" dirty="0" smtClean="0"/>
              <a:t> all </a:t>
            </a:r>
            <a:r>
              <a:rPr lang="nl-NL" sz="1400" dirty="0" err="1" smtClean="0"/>
              <a:t>companies</a:t>
            </a:r>
            <a:r>
              <a:rPr lang="nl-NL" sz="1400" dirty="0" smtClean="0"/>
              <a:t> </a:t>
            </a:r>
            <a:r>
              <a:rPr lang="nl-NL" sz="1400" dirty="0" err="1" smtClean="0"/>
              <a:t>that</a:t>
            </a:r>
            <a:r>
              <a:rPr lang="nl-NL" sz="1400" dirty="0" smtClean="0"/>
              <a:t> </a:t>
            </a:r>
            <a:r>
              <a:rPr lang="nl-NL" sz="1400" dirty="0" err="1" smtClean="0"/>
              <a:t>invest</a:t>
            </a:r>
            <a:r>
              <a:rPr lang="nl-NL" sz="1400" dirty="0" smtClean="0"/>
              <a:t>/ act </a:t>
            </a:r>
            <a:r>
              <a:rPr lang="nl-NL" sz="1400" dirty="0" err="1" smtClean="0"/>
              <a:t>upon</a:t>
            </a:r>
            <a:r>
              <a:rPr lang="nl-NL" sz="1400" dirty="0" smtClean="0"/>
              <a:t> </a:t>
            </a:r>
            <a:r>
              <a:rPr lang="nl-NL" sz="1400" dirty="0" err="1" smtClean="0"/>
              <a:t>social</a:t>
            </a:r>
            <a:r>
              <a:rPr lang="nl-NL" sz="1400" dirty="0" smtClean="0"/>
              <a:t> </a:t>
            </a:r>
            <a:r>
              <a:rPr lang="nl-NL" sz="1400" dirty="0" err="1" smtClean="0"/>
              <a:t>projects</a:t>
            </a:r>
            <a:endParaRPr lang="nl-NL" sz="1400" dirty="0" smtClean="0"/>
          </a:p>
        </p:txBody>
      </p:sp>
      <p:sp>
        <p:nvSpPr>
          <p:cNvPr id="5" name="Date Placeholder 4"/>
          <p:cNvSpPr>
            <a:spLocks noGrp="1"/>
          </p:cNvSpPr>
          <p:nvPr>
            <p:ph type="dt" sz="half" idx="16"/>
          </p:nvPr>
        </p:nvSpPr>
        <p:spPr/>
        <p:txBody>
          <a:bodyPr/>
          <a:lstStyle/>
          <a:p>
            <a:r>
              <a:rPr lang="nl-NL" smtClean="0"/>
              <a:t>May 2012</a:t>
            </a:r>
            <a:endParaRPr lang="nl-NL"/>
          </a:p>
        </p:txBody>
      </p:sp>
      <p:sp>
        <p:nvSpPr>
          <p:cNvPr id="6" name="Footer Placeholder 5"/>
          <p:cNvSpPr>
            <a:spLocks noGrp="1"/>
          </p:cNvSpPr>
          <p:nvPr>
            <p:ph type="ftr" sz="quarter" idx="17"/>
          </p:nvPr>
        </p:nvSpPr>
        <p:spPr/>
        <p:txBody>
          <a:bodyPr/>
          <a:lstStyle/>
          <a:p>
            <a:r>
              <a:rPr lang="nl-NL" dirty="0" smtClean="0"/>
              <a:t>IFA SOM </a:t>
            </a:r>
            <a:r>
              <a:rPr lang="nl-NL" dirty="0" err="1" smtClean="0"/>
              <a:t>Prague</a:t>
            </a:r>
            <a:endParaRPr lang="nl-NL"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25</a:t>
            </a:fld>
            <a:endParaRPr lang="nl-N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Key take-aways round tables:</a:t>
            </a:r>
            <a:br>
              <a:rPr lang="nl-NL" smtClean="0"/>
            </a:br>
            <a:r>
              <a:rPr lang="nl-NL" sz="1600" b="0" i="0" smtClean="0"/>
              <a:t>Results and implementation</a:t>
            </a:r>
            <a:r>
              <a:rPr lang="nl-NL" sz="1600" smtClean="0"/>
              <a:t/>
            </a:r>
            <a:br>
              <a:rPr lang="nl-NL" sz="1600" smtClean="0"/>
            </a:br>
            <a:endParaRPr lang="nl-NL" sz="1600" b="0" dirty="0"/>
          </a:p>
        </p:txBody>
      </p:sp>
      <p:sp>
        <p:nvSpPr>
          <p:cNvPr id="3" name="Content Placeholder 2"/>
          <p:cNvSpPr>
            <a:spLocks noGrp="1"/>
          </p:cNvSpPr>
          <p:nvPr>
            <p:ph sz="quarter" idx="14"/>
          </p:nvPr>
        </p:nvSpPr>
        <p:spPr>
          <a:xfrm>
            <a:off x="533400" y="1752601"/>
            <a:ext cx="3962400" cy="4419599"/>
          </a:xfrm>
        </p:spPr>
        <p:txBody>
          <a:bodyPr/>
          <a:lstStyle/>
          <a:p>
            <a:pPr lvl="1">
              <a:buNone/>
            </a:pPr>
            <a:r>
              <a:rPr lang="nl-NL" sz="1600" b="1" dirty="0" err="1" smtClean="0"/>
              <a:t>Role</a:t>
            </a:r>
            <a:r>
              <a:rPr lang="nl-NL" sz="1600" b="1" dirty="0" smtClean="0"/>
              <a:t> of </a:t>
            </a:r>
            <a:r>
              <a:rPr lang="nl-NL" sz="1600" b="1" dirty="0" err="1" smtClean="0"/>
              <a:t>Government</a:t>
            </a:r>
            <a:endParaRPr lang="nl-NL" sz="1600" b="1" dirty="0" smtClean="0"/>
          </a:p>
          <a:p>
            <a:pPr lvl="1">
              <a:buFont typeface="Arial" pitchFamily="34" charset="0"/>
              <a:buChar char="•"/>
            </a:pPr>
            <a:r>
              <a:rPr lang="nl-NL" sz="1400" dirty="0" err="1" smtClean="0"/>
              <a:t>If</a:t>
            </a:r>
            <a:r>
              <a:rPr lang="nl-NL" sz="1400" dirty="0" smtClean="0"/>
              <a:t> </a:t>
            </a:r>
            <a:r>
              <a:rPr lang="nl-NL" sz="1400" dirty="0" err="1" smtClean="0"/>
              <a:t>Government</a:t>
            </a:r>
            <a:r>
              <a:rPr lang="nl-NL" sz="1400" dirty="0" smtClean="0"/>
              <a:t> does </a:t>
            </a:r>
            <a:r>
              <a:rPr lang="nl-NL" sz="1400" dirty="0" err="1" smtClean="0"/>
              <a:t>not</a:t>
            </a:r>
            <a:r>
              <a:rPr lang="nl-NL" sz="1400" dirty="0" smtClean="0"/>
              <a:t> provide </a:t>
            </a:r>
            <a:r>
              <a:rPr lang="nl-NL" sz="1400" dirty="0" err="1" smtClean="0"/>
              <a:t>collective</a:t>
            </a:r>
            <a:r>
              <a:rPr lang="nl-NL" sz="1400" dirty="0" smtClean="0"/>
              <a:t> </a:t>
            </a:r>
            <a:r>
              <a:rPr lang="nl-NL" sz="1400" dirty="0" err="1" smtClean="0"/>
              <a:t>goods</a:t>
            </a:r>
            <a:r>
              <a:rPr lang="nl-NL" sz="1400" dirty="0" smtClean="0"/>
              <a:t> (</a:t>
            </a:r>
            <a:r>
              <a:rPr lang="nl-NL" sz="1400" dirty="0" err="1" smtClean="0"/>
              <a:t>necessary</a:t>
            </a:r>
            <a:r>
              <a:rPr lang="nl-NL" sz="1400" dirty="0" smtClean="0"/>
              <a:t>, </a:t>
            </a:r>
            <a:r>
              <a:rPr lang="nl-NL" sz="1400" dirty="0" err="1" smtClean="0"/>
              <a:t>not</a:t>
            </a:r>
            <a:r>
              <a:rPr lang="nl-NL" sz="1400" dirty="0" smtClean="0"/>
              <a:t> </a:t>
            </a:r>
            <a:r>
              <a:rPr lang="nl-NL" sz="1400" dirty="0" err="1" smtClean="0"/>
              <a:t>profitable</a:t>
            </a:r>
            <a:r>
              <a:rPr lang="nl-NL" sz="1400" dirty="0" smtClean="0"/>
              <a:t>) </a:t>
            </a:r>
            <a:r>
              <a:rPr lang="nl-NL" sz="1400" dirty="0" err="1" smtClean="0"/>
              <a:t>like</a:t>
            </a:r>
            <a:r>
              <a:rPr lang="nl-NL" sz="1400" dirty="0" smtClean="0"/>
              <a:t> </a:t>
            </a:r>
            <a:r>
              <a:rPr lang="nl-NL" sz="1400" dirty="0" err="1" smtClean="0"/>
              <a:t>infrastructure</a:t>
            </a:r>
            <a:r>
              <a:rPr lang="nl-NL" sz="1400" dirty="0" smtClean="0"/>
              <a:t>, </a:t>
            </a:r>
            <a:r>
              <a:rPr lang="nl-NL" sz="1400" dirty="0" err="1" smtClean="0"/>
              <a:t>than</a:t>
            </a:r>
            <a:r>
              <a:rPr lang="nl-NL" sz="1400" dirty="0" smtClean="0"/>
              <a:t> </a:t>
            </a:r>
            <a:r>
              <a:rPr lang="nl-NL" sz="1400" dirty="0" smtClean="0"/>
              <a:t>business </a:t>
            </a:r>
            <a:r>
              <a:rPr lang="nl-NL" sz="1400" dirty="0" err="1" smtClean="0"/>
              <a:t>will</a:t>
            </a:r>
            <a:r>
              <a:rPr lang="nl-NL" sz="1400" dirty="0" smtClean="0"/>
              <a:t> </a:t>
            </a:r>
            <a:r>
              <a:rPr lang="nl-NL" sz="1400" dirty="0" err="1" smtClean="0"/>
              <a:t>falter</a:t>
            </a:r>
            <a:r>
              <a:rPr lang="nl-NL" sz="1400" dirty="0" smtClean="0"/>
              <a:t>/back </a:t>
            </a:r>
            <a:r>
              <a:rPr lang="nl-NL" sz="1400" dirty="0" err="1" smtClean="0"/>
              <a:t>off</a:t>
            </a:r>
            <a:r>
              <a:rPr lang="nl-NL" sz="1400" dirty="0" smtClean="0"/>
              <a:t>.</a:t>
            </a:r>
          </a:p>
          <a:p>
            <a:pPr lvl="1">
              <a:buFont typeface="Arial" pitchFamily="34" charset="0"/>
              <a:buChar char="•"/>
            </a:pPr>
            <a:r>
              <a:rPr lang="nl-NL" sz="1400" dirty="0" err="1" smtClean="0"/>
              <a:t>Reduce</a:t>
            </a:r>
            <a:r>
              <a:rPr lang="nl-NL" sz="1400" dirty="0" smtClean="0"/>
              <a:t> the </a:t>
            </a:r>
            <a:r>
              <a:rPr lang="nl-NL" sz="1400" dirty="0" err="1" smtClean="0"/>
              <a:t>amount</a:t>
            </a:r>
            <a:r>
              <a:rPr lang="nl-NL" sz="1400" dirty="0" smtClean="0"/>
              <a:t> of </a:t>
            </a:r>
            <a:r>
              <a:rPr lang="nl-NL" sz="1400" dirty="0" err="1" smtClean="0"/>
              <a:t>rules</a:t>
            </a:r>
            <a:r>
              <a:rPr lang="nl-NL" sz="1400" dirty="0" smtClean="0"/>
              <a:t> </a:t>
            </a:r>
            <a:r>
              <a:rPr lang="nl-NL" sz="1400" dirty="0" err="1" smtClean="0"/>
              <a:t>by</a:t>
            </a:r>
            <a:r>
              <a:rPr lang="nl-NL" sz="1400" dirty="0" smtClean="0"/>
              <a:t> the </a:t>
            </a:r>
            <a:r>
              <a:rPr lang="nl-NL" sz="1400" dirty="0" err="1" smtClean="0"/>
              <a:t>government</a:t>
            </a:r>
            <a:r>
              <a:rPr lang="nl-NL" sz="1400" dirty="0" smtClean="0"/>
              <a:t> –keep </a:t>
            </a:r>
            <a:r>
              <a:rPr lang="nl-NL" sz="1400" dirty="0" err="1" smtClean="0"/>
              <a:t>it</a:t>
            </a:r>
            <a:r>
              <a:rPr lang="nl-NL" sz="1400" dirty="0" smtClean="0"/>
              <a:t> </a:t>
            </a:r>
            <a:r>
              <a:rPr lang="nl-NL" sz="1400" dirty="0" err="1" smtClean="0"/>
              <a:t>simple</a:t>
            </a:r>
            <a:r>
              <a:rPr lang="nl-NL" sz="1400" dirty="0" smtClean="0"/>
              <a:t> ! (</a:t>
            </a:r>
            <a:r>
              <a:rPr lang="nl-NL" sz="1400" dirty="0" err="1" smtClean="0"/>
              <a:t>shorter</a:t>
            </a:r>
            <a:r>
              <a:rPr lang="nl-NL" sz="1400" dirty="0" smtClean="0"/>
              <a:t> time to </a:t>
            </a:r>
            <a:r>
              <a:rPr lang="nl-NL" sz="1400" dirty="0" err="1" smtClean="0"/>
              <a:t>market</a:t>
            </a:r>
            <a:r>
              <a:rPr lang="nl-NL" sz="1400" dirty="0" smtClean="0"/>
              <a:t>)</a:t>
            </a:r>
          </a:p>
          <a:p>
            <a:pPr lvl="1">
              <a:buFont typeface="Arial" pitchFamily="34" charset="0"/>
              <a:buChar char="•"/>
            </a:pPr>
            <a:r>
              <a:rPr lang="en-US" sz="1400" dirty="0" smtClean="0"/>
              <a:t>Businesses are more important than government</a:t>
            </a:r>
          </a:p>
          <a:p>
            <a:pPr lvl="1">
              <a:buFont typeface="Arial" pitchFamily="34" charset="0"/>
              <a:buChar char="•"/>
            </a:pPr>
            <a:r>
              <a:rPr lang="en-US" sz="1400" dirty="0" smtClean="0"/>
              <a:t>Countries are not able to implement changes in systems quick enough (new-elections </a:t>
            </a:r>
            <a:r>
              <a:rPr lang="en-US" sz="1400" dirty="0" err="1" smtClean="0"/>
              <a:t>i.e</a:t>
            </a:r>
            <a:r>
              <a:rPr lang="en-US" sz="1400" dirty="0" smtClean="0"/>
              <a:t>)</a:t>
            </a:r>
          </a:p>
          <a:p>
            <a:pPr lvl="1">
              <a:buFont typeface="Arial" pitchFamily="34" charset="0"/>
              <a:buChar char="•"/>
            </a:pPr>
            <a:r>
              <a:rPr lang="en-US" sz="1400" dirty="0" smtClean="0"/>
              <a:t>Costs institutional care higher than  community care</a:t>
            </a:r>
          </a:p>
          <a:p>
            <a:pPr lvl="1">
              <a:buFont typeface="Arial" pitchFamily="34" charset="0"/>
              <a:buChar char="•"/>
            </a:pPr>
            <a:r>
              <a:rPr lang="nl-NL" sz="1400" dirty="0" err="1" smtClean="0"/>
              <a:t>Involve</a:t>
            </a:r>
            <a:r>
              <a:rPr lang="nl-NL" sz="1400" dirty="0" smtClean="0"/>
              <a:t> private sector and start </a:t>
            </a:r>
            <a:r>
              <a:rPr lang="nl-NL" sz="1400" dirty="0" err="1" smtClean="0"/>
              <a:t>small</a:t>
            </a:r>
            <a:r>
              <a:rPr lang="nl-NL" sz="1400" dirty="0" smtClean="0"/>
              <a:t> and </a:t>
            </a:r>
            <a:r>
              <a:rPr lang="nl-NL" sz="1400" dirty="0" err="1" smtClean="0"/>
              <a:t>grow</a:t>
            </a:r>
            <a:r>
              <a:rPr lang="nl-NL" sz="1400" dirty="0" smtClean="0"/>
              <a:t>  </a:t>
            </a:r>
            <a:r>
              <a:rPr lang="nl-NL" sz="1400" dirty="0" err="1" smtClean="0"/>
              <a:t>organic</a:t>
            </a:r>
            <a:r>
              <a:rPr lang="nl-NL" sz="1400" dirty="0" smtClean="0"/>
              <a:t> (</a:t>
            </a:r>
            <a:r>
              <a:rPr lang="nl-NL" sz="1400" dirty="0" err="1" smtClean="0"/>
              <a:t>bottom</a:t>
            </a:r>
            <a:r>
              <a:rPr lang="nl-NL" sz="1400" dirty="0" smtClean="0"/>
              <a:t> up), and </a:t>
            </a:r>
            <a:r>
              <a:rPr lang="nl-NL" sz="1400" dirty="0" err="1" smtClean="0"/>
              <a:t>find</a:t>
            </a:r>
            <a:r>
              <a:rPr lang="nl-NL" sz="1400" dirty="0" smtClean="0"/>
              <a:t> a few partners        (prevent </a:t>
            </a:r>
            <a:r>
              <a:rPr lang="nl-NL" sz="1400" dirty="0" err="1" smtClean="0"/>
              <a:t>dependency</a:t>
            </a:r>
            <a:r>
              <a:rPr lang="nl-NL" sz="1400" dirty="0" smtClean="0"/>
              <a:t> </a:t>
            </a:r>
            <a:r>
              <a:rPr lang="nl-NL" sz="1400" dirty="0" err="1" smtClean="0"/>
              <a:t>on</a:t>
            </a:r>
            <a:r>
              <a:rPr lang="nl-NL" sz="1400" dirty="0" smtClean="0"/>
              <a:t> </a:t>
            </a:r>
            <a:r>
              <a:rPr lang="nl-NL" sz="1400" dirty="0" err="1" smtClean="0"/>
              <a:t>too</a:t>
            </a:r>
            <a:r>
              <a:rPr lang="nl-NL" sz="1400" dirty="0" smtClean="0"/>
              <a:t> </a:t>
            </a:r>
            <a:r>
              <a:rPr lang="nl-NL" sz="1400" dirty="0" err="1" smtClean="0"/>
              <a:t>many</a:t>
            </a:r>
            <a:r>
              <a:rPr lang="nl-NL" sz="1400" dirty="0" smtClean="0"/>
              <a:t> </a:t>
            </a:r>
            <a:r>
              <a:rPr lang="nl-NL" sz="1400" dirty="0" err="1" smtClean="0"/>
              <a:t>stakeholders</a:t>
            </a:r>
            <a:r>
              <a:rPr lang="nl-NL" sz="1400" dirty="0" smtClean="0"/>
              <a:t>)</a:t>
            </a:r>
          </a:p>
          <a:p>
            <a:pPr lvl="1">
              <a:buFont typeface="Arial" pitchFamily="34" charset="0"/>
              <a:buChar char="•"/>
            </a:pPr>
            <a:endParaRPr lang="nl-NL" sz="1400" dirty="0" smtClean="0"/>
          </a:p>
          <a:p>
            <a:endParaRPr lang="en-US" sz="1400" dirty="0" smtClean="0"/>
          </a:p>
          <a:p>
            <a:pPr>
              <a:buFont typeface="Arial" pitchFamily="34" charset="0"/>
              <a:buChar char="•"/>
            </a:pPr>
            <a:endParaRPr lang="nl-NL" sz="1400" dirty="0" smtClean="0"/>
          </a:p>
          <a:p>
            <a:pPr>
              <a:buFont typeface="Arial" pitchFamily="34" charset="0"/>
              <a:buChar char="•"/>
            </a:pPr>
            <a:endParaRPr lang="nl-NL" sz="1400" dirty="0"/>
          </a:p>
        </p:txBody>
      </p:sp>
      <p:sp>
        <p:nvSpPr>
          <p:cNvPr id="4" name="Content Placeholder 3"/>
          <p:cNvSpPr>
            <a:spLocks noGrp="1"/>
          </p:cNvSpPr>
          <p:nvPr>
            <p:ph sz="quarter" idx="15"/>
          </p:nvPr>
        </p:nvSpPr>
        <p:spPr/>
        <p:txBody>
          <a:bodyPr/>
          <a:lstStyle/>
          <a:p>
            <a:pPr lvl="1">
              <a:buFont typeface="Arial" pitchFamily="34" charset="0"/>
              <a:buChar char="•"/>
            </a:pPr>
            <a:r>
              <a:rPr lang="nl-NL" sz="1400" dirty="0" err="1" smtClean="0"/>
              <a:t>Define</a:t>
            </a:r>
            <a:r>
              <a:rPr lang="nl-NL" sz="1400" dirty="0" smtClean="0"/>
              <a:t> </a:t>
            </a:r>
            <a:r>
              <a:rPr lang="nl-NL" sz="1400" dirty="0" err="1" smtClean="0"/>
              <a:t>financial</a:t>
            </a:r>
            <a:r>
              <a:rPr lang="nl-NL" sz="1400" dirty="0" smtClean="0"/>
              <a:t> </a:t>
            </a:r>
            <a:r>
              <a:rPr lang="nl-NL" sz="1400" dirty="0" err="1" smtClean="0"/>
              <a:t>triggers</a:t>
            </a:r>
            <a:r>
              <a:rPr lang="nl-NL" sz="1400" dirty="0" smtClean="0"/>
              <a:t>: </a:t>
            </a:r>
            <a:r>
              <a:rPr lang="nl-NL" sz="1400" dirty="0" err="1" smtClean="0"/>
              <a:t>use</a:t>
            </a:r>
            <a:r>
              <a:rPr lang="nl-NL" sz="1400" dirty="0" smtClean="0"/>
              <a:t> the </a:t>
            </a:r>
            <a:r>
              <a:rPr lang="nl-NL" sz="1400" dirty="0" err="1" smtClean="0"/>
              <a:t>Corporate</a:t>
            </a:r>
            <a:r>
              <a:rPr lang="nl-NL" sz="1400" dirty="0" smtClean="0"/>
              <a:t>  </a:t>
            </a:r>
            <a:r>
              <a:rPr lang="nl-NL" sz="1400" dirty="0" err="1" smtClean="0"/>
              <a:t>Social</a:t>
            </a:r>
            <a:r>
              <a:rPr lang="nl-NL" sz="1400" dirty="0" smtClean="0"/>
              <a:t> </a:t>
            </a:r>
            <a:r>
              <a:rPr lang="nl-NL" sz="1400" dirty="0" err="1" smtClean="0"/>
              <a:t>Responsibility</a:t>
            </a:r>
            <a:r>
              <a:rPr lang="nl-NL" sz="1400" dirty="0" smtClean="0"/>
              <a:t> </a:t>
            </a:r>
            <a:r>
              <a:rPr lang="nl-NL" sz="1400" dirty="0" err="1" smtClean="0"/>
              <a:t>or</a:t>
            </a:r>
            <a:r>
              <a:rPr lang="nl-NL" sz="1400" dirty="0" smtClean="0"/>
              <a:t> </a:t>
            </a:r>
            <a:r>
              <a:rPr lang="nl-NL" sz="1400" dirty="0" err="1" smtClean="0"/>
              <a:t>tax</a:t>
            </a:r>
            <a:r>
              <a:rPr lang="nl-NL" sz="1400" dirty="0" smtClean="0"/>
              <a:t> </a:t>
            </a:r>
            <a:r>
              <a:rPr lang="nl-NL" sz="1400" dirty="0" err="1" smtClean="0"/>
              <a:t>reduction</a:t>
            </a:r>
            <a:r>
              <a:rPr lang="nl-NL" sz="1400" dirty="0" smtClean="0"/>
              <a:t> </a:t>
            </a:r>
            <a:r>
              <a:rPr lang="nl-NL" sz="1400" dirty="0" err="1" smtClean="0"/>
              <a:t>for</a:t>
            </a:r>
            <a:r>
              <a:rPr lang="nl-NL" sz="1400" dirty="0" smtClean="0"/>
              <a:t> all </a:t>
            </a:r>
            <a:r>
              <a:rPr lang="nl-NL" sz="1400" dirty="0" err="1" smtClean="0"/>
              <a:t>companies</a:t>
            </a:r>
            <a:r>
              <a:rPr lang="nl-NL" sz="1400" dirty="0" smtClean="0"/>
              <a:t> </a:t>
            </a:r>
            <a:r>
              <a:rPr lang="nl-NL" sz="1400" dirty="0" err="1" smtClean="0"/>
              <a:t>that</a:t>
            </a:r>
            <a:r>
              <a:rPr lang="nl-NL" sz="1400" dirty="0" smtClean="0"/>
              <a:t> </a:t>
            </a:r>
            <a:r>
              <a:rPr lang="nl-NL" sz="1400" dirty="0" err="1" smtClean="0"/>
              <a:t>invest</a:t>
            </a:r>
            <a:r>
              <a:rPr lang="nl-NL" sz="1400" dirty="0" smtClean="0"/>
              <a:t>/ act </a:t>
            </a:r>
            <a:r>
              <a:rPr lang="nl-NL" sz="1400" dirty="0" err="1" smtClean="0"/>
              <a:t>upon</a:t>
            </a:r>
            <a:r>
              <a:rPr lang="nl-NL" sz="1400" dirty="0" smtClean="0"/>
              <a:t> </a:t>
            </a:r>
            <a:r>
              <a:rPr lang="nl-NL" sz="1400" dirty="0" err="1" smtClean="0"/>
              <a:t>social</a:t>
            </a:r>
            <a:r>
              <a:rPr lang="nl-NL" sz="1400" dirty="0" smtClean="0"/>
              <a:t> </a:t>
            </a:r>
            <a:r>
              <a:rPr lang="nl-NL" sz="1400" dirty="0" err="1" smtClean="0"/>
              <a:t>projects</a:t>
            </a:r>
            <a:endParaRPr lang="nl-NL" sz="1400" dirty="0" smtClean="0"/>
          </a:p>
          <a:p>
            <a:r>
              <a:rPr lang="en-US" sz="1600" b="1" dirty="0" smtClean="0"/>
              <a:t>Incubation and diffusion of innovation</a:t>
            </a:r>
          </a:p>
          <a:p>
            <a:pPr lvl="1">
              <a:buFont typeface="Arial" pitchFamily="34" charset="0"/>
              <a:buChar char="•"/>
            </a:pPr>
            <a:r>
              <a:rPr lang="en-US" sz="1400" dirty="0" smtClean="0"/>
              <a:t>Generate ideas and than stay in the region</a:t>
            </a:r>
            <a:endParaRPr lang="en-US" sz="1400" b="1" dirty="0" smtClean="0">
              <a:solidFill>
                <a:srgbClr val="FF0000"/>
              </a:solidFill>
            </a:endParaRPr>
          </a:p>
          <a:p>
            <a:pPr lvl="1">
              <a:buFont typeface="Arial" pitchFamily="34" charset="0"/>
              <a:buChar char="•"/>
            </a:pPr>
            <a:r>
              <a:rPr lang="en-US" sz="1400" dirty="0" smtClean="0"/>
              <a:t>As technology grows, expectations grow</a:t>
            </a:r>
          </a:p>
          <a:p>
            <a:pPr lvl="1">
              <a:buFont typeface="Arial" pitchFamily="34" charset="0"/>
              <a:buChar char="•"/>
            </a:pPr>
            <a:r>
              <a:rPr lang="en-US" sz="1400" dirty="0" smtClean="0"/>
              <a:t>Young and mid-aged people don’t </a:t>
            </a:r>
            <a:r>
              <a:rPr lang="en-US" sz="1400" dirty="0" err="1" smtClean="0"/>
              <a:t>realise</a:t>
            </a:r>
            <a:r>
              <a:rPr lang="en-US" sz="1400" dirty="0" smtClean="0"/>
              <a:t> that  they need long-term care and are not planning        for that (suddenly it is there ?), stimulate saving</a:t>
            </a:r>
          </a:p>
          <a:p>
            <a:pPr lvl="1">
              <a:buFont typeface="Arial" pitchFamily="34" charset="0"/>
              <a:buChar char="•"/>
            </a:pPr>
            <a:r>
              <a:rPr lang="en-US" sz="1400" dirty="0" smtClean="0"/>
              <a:t>Developing countries will skip </a:t>
            </a:r>
            <a:r>
              <a:rPr lang="en-US" sz="1400" dirty="0" err="1" smtClean="0"/>
              <a:t>fases</a:t>
            </a:r>
            <a:r>
              <a:rPr lang="en-US" sz="1400" dirty="0" smtClean="0"/>
              <a:t> towards a higher level  (cells with apps)</a:t>
            </a:r>
          </a:p>
          <a:p>
            <a:pPr lvl="1">
              <a:buFont typeface="Arial" pitchFamily="34" charset="0"/>
              <a:buChar char="•"/>
            </a:pPr>
            <a:r>
              <a:rPr lang="en-US" sz="1400" dirty="0" smtClean="0"/>
              <a:t>Top down roll-out must fit culture </a:t>
            </a:r>
          </a:p>
        </p:txBody>
      </p:sp>
      <p:sp>
        <p:nvSpPr>
          <p:cNvPr id="5" name="Date Placeholder 4"/>
          <p:cNvSpPr>
            <a:spLocks noGrp="1"/>
          </p:cNvSpPr>
          <p:nvPr>
            <p:ph type="dt" sz="half" idx="16"/>
          </p:nvPr>
        </p:nvSpPr>
        <p:spPr/>
        <p:txBody>
          <a:bodyPr/>
          <a:lstStyle/>
          <a:p>
            <a:r>
              <a:rPr lang="nl-NL" smtClean="0"/>
              <a:t>May 2012</a:t>
            </a:r>
            <a:endParaRPr lang="nl-NL"/>
          </a:p>
        </p:txBody>
      </p:sp>
      <p:sp>
        <p:nvSpPr>
          <p:cNvPr id="6" name="Footer Placeholder 5"/>
          <p:cNvSpPr>
            <a:spLocks noGrp="1"/>
          </p:cNvSpPr>
          <p:nvPr>
            <p:ph type="ftr" sz="quarter" idx="17"/>
          </p:nvPr>
        </p:nvSpPr>
        <p:spPr/>
        <p:txBody>
          <a:bodyPr/>
          <a:lstStyle/>
          <a:p>
            <a:r>
              <a:rPr lang="nl-NL" smtClean="0"/>
              <a:t>IFA SOM </a:t>
            </a:r>
            <a:r>
              <a:rPr lang="nl-NL" dirty="0" err="1" smtClean="0"/>
              <a:t>Prague</a:t>
            </a:r>
            <a:endParaRPr lang="nl-NL"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26</a:t>
            </a:fld>
            <a:endParaRPr lang="nl-NL"/>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Key</a:t>
            </a:r>
            <a:r>
              <a:rPr lang="nl-NL" dirty="0" smtClean="0"/>
              <a:t> </a:t>
            </a:r>
            <a:r>
              <a:rPr lang="nl-NL" dirty="0" err="1" smtClean="0"/>
              <a:t>take-aways</a:t>
            </a:r>
            <a:r>
              <a:rPr lang="nl-NL" dirty="0" smtClean="0"/>
              <a:t> </a:t>
            </a:r>
            <a:r>
              <a:rPr lang="nl-NL" dirty="0" err="1" smtClean="0"/>
              <a:t>round</a:t>
            </a:r>
            <a:r>
              <a:rPr lang="nl-NL" dirty="0" smtClean="0"/>
              <a:t> tables:</a:t>
            </a:r>
            <a:br>
              <a:rPr lang="nl-NL" dirty="0" smtClean="0"/>
            </a:br>
            <a:r>
              <a:rPr lang="nl-NL" sz="1600" b="0" i="0" dirty="0" err="1" smtClean="0"/>
              <a:t>Results</a:t>
            </a:r>
            <a:r>
              <a:rPr lang="nl-NL" sz="1600" b="0" i="0" dirty="0" smtClean="0"/>
              <a:t> and </a:t>
            </a:r>
            <a:r>
              <a:rPr lang="nl-NL" sz="1600" b="0" i="0" dirty="0" err="1" smtClean="0"/>
              <a:t>implementation</a:t>
            </a:r>
            <a:r>
              <a:rPr lang="nl-NL" sz="1600" dirty="0" smtClean="0"/>
              <a:t/>
            </a:r>
            <a:br>
              <a:rPr lang="nl-NL" sz="1600" dirty="0" smtClean="0"/>
            </a:br>
            <a:endParaRPr lang="nl-NL" sz="1600" b="0" dirty="0"/>
          </a:p>
        </p:txBody>
      </p:sp>
      <p:sp>
        <p:nvSpPr>
          <p:cNvPr id="3" name="Content Placeholder 2"/>
          <p:cNvSpPr>
            <a:spLocks noGrp="1"/>
          </p:cNvSpPr>
          <p:nvPr>
            <p:ph sz="quarter" idx="14"/>
          </p:nvPr>
        </p:nvSpPr>
        <p:spPr/>
        <p:txBody>
          <a:bodyPr/>
          <a:lstStyle/>
          <a:p>
            <a:pPr marL="0" lvl="1">
              <a:buNone/>
            </a:pPr>
            <a:r>
              <a:rPr lang="en-US" sz="1600" b="1" dirty="0" smtClean="0"/>
              <a:t>New market opportunities</a:t>
            </a:r>
            <a:endParaRPr lang="en-US" sz="1600" b="1" dirty="0" smtClean="0"/>
          </a:p>
          <a:p>
            <a:pPr lvl="1">
              <a:buFont typeface="Arial" pitchFamily="34" charset="0"/>
              <a:buChar char="•"/>
            </a:pPr>
            <a:r>
              <a:rPr lang="nl-NL" sz="1400" dirty="0" err="1" smtClean="0"/>
              <a:t>Corporate</a:t>
            </a:r>
            <a:r>
              <a:rPr lang="nl-NL" sz="1400" dirty="0" smtClean="0"/>
              <a:t> sector acts </a:t>
            </a:r>
            <a:r>
              <a:rPr lang="nl-NL" sz="1400" dirty="0" err="1" smtClean="0"/>
              <a:t>upon</a:t>
            </a:r>
            <a:r>
              <a:rPr lang="nl-NL" sz="1400" dirty="0" smtClean="0"/>
              <a:t> </a:t>
            </a:r>
            <a:r>
              <a:rPr lang="nl-NL" sz="1400" dirty="0" err="1" smtClean="0"/>
              <a:t>market</a:t>
            </a:r>
            <a:r>
              <a:rPr lang="nl-NL" sz="1400" dirty="0" smtClean="0"/>
              <a:t> </a:t>
            </a:r>
            <a:r>
              <a:rPr lang="nl-NL" sz="1400" dirty="0" err="1" smtClean="0"/>
              <a:t>need</a:t>
            </a:r>
            <a:r>
              <a:rPr lang="nl-NL" sz="1400" dirty="0" smtClean="0"/>
              <a:t> (e.g. </a:t>
            </a:r>
            <a:r>
              <a:rPr lang="nl-NL" sz="1400" dirty="0" err="1" smtClean="0"/>
              <a:t>young</a:t>
            </a:r>
            <a:r>
              <a:rPr lang="nl-NL" sz="1400" dirty="0" smtClean="0"/>
              <a:t> </a:t>
            </a:r>
            <a:r>
              <a:rPr lang="nl-NL" sz="1400" dirty="0" err="1" smtClean="0"/>
              <a:t>generation</a:t>
            </a:r>
            <a:r>
              <a:rPr lang="nl-NL" sz="1400" dirty="0" smtClean="0"/>
              <a:t> has a </a:t>
            </a:r>
            <a:r>
              <a:rPr lang="nl-NL" sz="1400" dirty="0" err="1" smtClean="0"/>
              <a:t>problem</a:t>
            </a:r>
            <a:r>
              <a:rPr lang="nl-NL" sz="1400" dirty="0" smtClean="0"/>
              <a:t> of </a:t>
            </a:r>
            <a:r>
              <a:rPr lang="nl-NL" sz="1400" dirty="0" err="1" smtClean="0"/>
              <a:t>taking</a:t>
            </a:r>
            <a:r>
              <a:rPr lang="nl-NL" sz="1400" dirty="0" smtClean="0"/>
              <a:t> care of  </a:t>
            </a:r>
            <a:r>
              <a:rPr lang="nl-NL" sz="1400" dirty="0" err="1" smtClean="0"/>
              <a:t>their</a:t>
            </a:r>
            <a:r>
              <a:rPr lang="nl-NL" sz="1400" dirty="0" smtClean="0"/>
              <a:t> </a:t>
            </a:r>
            <a:r>
              <a:rPr lang="nl-NL" sz="1400" dirty="0" err="1" smtClean="0"/>
              <a:t>parents</a:t>
            </a:r>
            <a:r>
              <a:rPr lang="nl-NL" sz="1400" dirty="0" smtClean="0"/>
              <a:t>)</a:t>
            </a:r>
          </a:p>
          <a:p>
            <a:pPr lvl="1">
              <a:buFont typeface="Arial" pitchFamily="34" charset="0"/>
              <a:buChar char="•"/>
            </a:pPr>
            <a:r>
              <a:rPr lang="nl-NL" sz="1400" dirty="0" err="1" smtClean="0"/>
              <a:t>Create</a:t>
            </a:r>
            <a:r>
              <a:rPr lang="nl-NL" sz="1400" dirty="0" smtClean="0"/>
              <a:t> </a:t>
            </a:r>
            <a:r>
              <a:rPr lang="nl-NL" sz="1400" dirty="0" err="1" smtClean="0"/>
              <a:t>new</a:t>
            </a:r>
            <a:r>
              <a:rPr lang="nl-NL" sz="1400" dirty="0" smtClean="0"/>
              <a:t> </a:t>
            </a:r>
            <a:r>
              <a:rPr lang="nl-NL" sz="1400" dirty="0" err="1" smtClean="0"/>
              <a:t>financial</a:t>
            </a:r>
            <a:r>
              <a:rPr lang="nl-NL" sz="1400" dirty="0" smtClean="0"/>
              <a:t> and care </a:t>
            </a:r>
            <a:r>
              <a:rPr lang="nl-NL" sz="1400" dirty="0" err="1" smtClean="0"/>
              <a:t>products</a:t>
            </a:r>
            <a:r>
              <a:rPr lang="nl-NL" sz="1400" dirty="0" smtClean="0"/>
              <a:t> (</a:t>
            </a:r>
            <a:r>
              <a:rPr lang="nl-NL" sz="1400" dirty="0" err="1" smtClean="0"/>
              <a:t>chances</a:t>
            </a:r>
            <a:r>
              <a:rPr lang="nl-NL" sz="1400" dirty="0" smtClean="0"/>
              <a:t> </a:t>
            </a:r>
            <a:r>
              <a:rPr lang="nl-NL" sz="1400" dirty="0" err="1" smtClean="0"/>
              <a:t>for</a:t>
            </a:r>
            <a:r>
              <a:rPr lang="nl-NL" sz="1400" dirty="0" smtClean="0"/>
              <a:t> </a:t>
            </a:r>
            <a:r>
              <a:rPr lang="nl-NL" sz="1400" dirty="0" err="1" smtClean="0"/>
              <a:t>insurance</a:t>
            </a:r>
            <a:r>
              <a:rPr lang="nl-NL" sz="1400" dirty="0" smtClean="0"/>
              <a:t> </a:t>
            </a:r>
            <a:r>
              <a:rPr lang="nl-NL" sz="1400" dirty="0" err="1" smtClean="0"/>
              <a:t>companies</a:t>
            </a:r>
            <a:r>
              <a:rPr lang="nl-NL" sz="1400" dirty="0" smtClean="0"/>
              <a:t>) in </a:t>
            </a:r>
            <a:r>
              <a:rPr lang="nl-NL" sz="1400" dirty="0" err="1" smtClean="0"/>
              <a:t>an</a:t>
            </a:r>
            <a:r>
              <a:rPr lang="nl-NL" sz="1400" dirty="0" smtClean="0"/>
              <a:t> open international </a:t>
            </a:r>
            <a:r>
              <a:rPr lang="nl-NL" sz="1400" dirty="0" err="1" smtClean="0"/>
              <a:t>market</a:t>
            </a:r>
            <a:r>
              <a:rPr lang="nl-NL" sz="1400" dirty="0" smtClean="0"/>
              <a:t> (</a:t>
            </a:r>
            <a:r>
              <a:rPr lang="nl-NL" sz="1400" dirty="0" err="1" smtClean="0"/>
              <a:t>stimulate</a:t>
            </a:r>
            <a:r>
              <a:rPr lang="nl-NL" sz="1400" dirty="0" smtClean="0"/>
              <a:t> </a:t>
            </a:r>
            <a:r>
              <a:rPr lang="nl-NL" sz="1400" dirty="0" err="1" smtClean="0"/>
              <a:t>competition</a:t>
            </a:r>
            <a:r>
              <a:rPr lang="nl-NL" sz="1400" dirty="0" smtClean="0"/>
              <a:t>) </a:t>
            </a:r>
          </a:p>
          <a:p>
            <a:pPr lvl="1">
              <a:buFont typeface="Arial" pitchFamily="34" charset="0"/>
              <a:buChar char="•"/>
            </a:pPr>
            <a:r>
              <a:rPr lang="nl-NL" sz="1400" dirty="0" err="1" smtClean="0"/>
              <a:t>Create</a:t>
            </a:r>
            <a:r>
              <a:rPr lang="nl-NL" sz="1400" dirty="0" smtClean="0"/>
              <a:t>, monitor </a:t>
            </a:r>
            <a:r>
              <a:rPr lang="nl-NL" sz="1400" dirty="0" err="1" smtClean="0"/>
              <a:t>sustainable</a:t>
            </a:r>
            <a:r>
              <a:rPr lang="nl-NL" sz="1400" dirty="0" smtClean="0"/>
              <a:t> business cases </a:t>
            </a:r>
            <a:r>
              <a:rPr lang="nl-NL" sz="1400" dirty="0" err="1" smtClean="0"/>
              <a:t>pilots</a:t>
            </a:r>
            <a:endParaRPr lang="nl-NL" sz="1400" dirty="0" smtClean="0"/>
          </a:p>
          <a:p>
            <a:pPr lvl="1">
              <a:buFont typeface="Arial" pitchFamily="34" charset="0"/>
              <a:buChar char="•"/>
            </a:pPr>
            <a:r>
              <a:rPr lang="nl-NL" sz="1400" dirty="0" err="1" smtClean="0"/>
              <a:t>Develop</a:t>
            </a:r>
            <a:r>
              <a:rPr lang="nl-NL" sz="1400" dirty="0" smtClean="0"/>
              <a:t> </a:t>
            </a:r>
            <a:r>
              <a:rPr lang="nl-NL" sz="1400" dirty="0" err="1" smtClean="0"/>
              <a:t>new</a:t>
            </a:r>
            <a:r>
              <a:rPr lang="nl-NL" sz="1400" dirty="0" smtClean="0"/>
              <a:t> public Private Partnerships (</a:t>
            </a:r>
            <a:r>
              <a:rPr lang="nl-NL" sz="1400" dirty="0" err="1" smtClean="0"/>
              <a:t>insurance</a:t>
            </a:r>
            <a:r>
              <a:rPr lang="nl-NL" sz="1400" dirty="0" smtClean="0"/>
              <a:t>, care providers and </a:t>
            </a:r>
            <a:r>
              <a:rPr lang="nl-NL" sz="1400" dirty="0" err="1" smtClean="0"/>
              <a:t>government</a:t>
            </a:r>
            <a:r>
              <a:rPr lang="nl-NL" sz="1400" dirty="0" smtClean="0"/>
              <a:t>).</a:t>
            </a:r>
          </a:p>
        </p:txBody>
      </p:sp>
      <p:sp>
        <p:nvSpPr>
          <p:cNvPr id="4" name="Content Placeholder 3"/>
          <p:cNvSpPr>
            <a:spLocks noGrp="1"/>
          </p:cNvSpPr>
          <p:nvPr>
            <p:ph sz="quarter" idx="15"/>
          </p:nvPr>
        </p:nvSpPr>
        <p:spPr/>
        <p:txBody>
          <a:bodyPr/>
          <a:lstStyle/>
          <a:p>
            <a:pPr marL="410324" lvl="1" indent="-410291"/>
            <a:endParaRPr lang="pt-BR" sz="1600" dirty="0" smtClean="0">
              <a:solidFill>
                <a:schemeClr val="bg2">
                  <a:lumMod val="25000"/>
                </a:schemeClr>
              </a:solidFill>
            </a:endParaRPr>
          </a:p>
          <a:p>
            <a:pPr>
              <a:buFont typeface="Arial" pitchFamily="34" charset="0"/>
              <a:buChar char="•"/>
            </a:pPr>
            <a:endParaRPr lang="nl-NL" sz="1800" dirty="0" smtClean="0"/>
          </a:p>
          <a:p>
            <a:pPr>
              <a:buFont typeface="Arial" pitchFamily="34" charset="0"/>
              <a:buChar char="•"/>
            </a:pPr>
            <a:endParaRPr lang="nl-NL" dirty="0"/>
          </a:p>
        </p:txBody>
      </p:sp>
      <p:sp>
        <p:nvSpPr>
          <p:cNvPr id="5" name="Date Placeholder 4"/>
          <p:cNvSpPr>
            <a:spLocks noGrp="1"/>
          </p:cNvSpPr>
          <p:nvPr>
            <p:ph type="dt" sz="half" idx="16"/>
          </p:nvPr>
        </p:nvSpPr>
        <p:spPr/>
        <p:txBody>
          <a:bodyPr/>
          <a:lstStyle/>
          <a:p>
            <a:r>
              <a:rPr lang="nl-NL" smtClean="0"/>
              <a:t>May 2012</a:t>
            </a:r>
            <a:endParaRPr lang="nl-NL"/>
          </a:p>
        </p:txBody>
      </p:sp>
      <p:sp>
        <p:nvSpPr>
          <p:cNvPr id="6" name="Footer Placeholder 5"/>
          <p:cNvSpPr>
            <a:spLocks noGrp="1"/>
          </p:cNvSpPr>
          <p:nvPr>
            <p:ph type="ftr" sz="quarter" idx="17"/>
          </p:nvPr>
        </p:nvSpPr>
        <p:spPr/>
        <p:txBody>
          <a:bodyPr/>
          <a:lstStyle/>
          <a:p>
            <a:r>
              <a:rPr lang="nl-NL" dirty="0" smtClean="0"/>
              <a:t>IFA SOM </a:t>
            </a:r>
            <a:r>
              <a:rPr lang="nl-NL" b="1" dirty="0" err="1" smtClean="0"/>
              <a:t>Prague</a:t>
            </a:r>
            <a:endParaRPr lang="nl-NL" b="1"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27</a:t>
            </a:fld>
            <a:endParaRPr lang="nl-NL"/>
          </a:p>
        </p:txBody>
      </p:sp>
      <p:pic>
        <p:nvPicPr>
          <p:cNvPr id="8" name="Picture 2" descr="C:\Users\rkuijk001\Pictures\advancement-of-technology.jpg"/>
          <p:cNvPicPr>
            <a:picLocks noChangeAspect="1" noChangeArrowheads="1"/>
          </p:cNvPicPr>
          <p:nvPr/>
        </p:nvPicPr>
        <p:blipFill>
          <a:blip r:embed="rId2" cstate="print"/>
          <a:srcRect/>
          <a:stretch>
            <a:fillRect/>
          </a:stretch>
        </p:blipFill>
        <p:spPr bwMode="auto">
          <a:xfrm>
            <a:off x="4625340" y="1600200"/>
            <a:ext cx="4518660" cy="4495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3.1.234\Projects2010\Wolff Olins\Powerpoint\GIF_versions\gifs\GifAnim_activated1.gif"/>
          <p:cNvPicPr>
            <a:picLocks noChangeAspect="1" noChangeArrowheads="1" noCrop="1"/>
          </p:cNvPicPr>
          <p:nvPr/>
        </p:nvPicPr>
        <p:blipFill>
          <a:blip r:embed="rId3" cstate="print"/>
          <a:srcRect/>
          <a:stretch>
            <a:fillRect/>
          </a:stretch>
        </p:blipFill>
        <p:spPr bwMode="auto">
          <a:xfrm>
            <a:off x="0" y="0"/>
            <a:ext cx="9144000" cy="6858000"/>
          </a:xfrm>
          <a:prstGeom prst="rect">
            <a:avLst/>
          </a:prstGeom>
          <a:noFill/>
        </p:spPr>
      </p:pic>
      <p:pic>
        <p:nvPicPr>
          <p:cNvPr id="2051" name="Picture 3" descr="\\10.3.1.234\Projects2010\Wolff Olins\Powerpoint\GIF_versions\gifs\GifAnim_activated1.jpg"/>
          <p:cNvPicPr>
            <a:picLocks noChangeAspect="1" noChangeArrowheads="1"/>
          </p:cNvPicPr>
          <p:nvPr/>
        </p:nvPicPr>
        <p:blipFill>
          <a:blip r:embed="rId4" cstate="print"/>
          <a:srcRect/>
          <a:stretch>
            <a:fillRect/>
          </a:stretch>
        </p:blipFill>
        <p:spPr bwMode="auto">
          <a:xfrm>
            <a:off x="0" y="0"/>
            <a:ext cx="9144000" cy="6858001"/>
          </a:xfrm>
          <a:prstGeom prst="rect">
            <a:avLst/>
          </a:prstGeom>
          <a:noFill/>
        </p:spPr>
      </p:pic>
      <p:grpSp>
        <p:nvGrpSpPr>
          <p:cNvPr id="2" name="Group 32"/>
          <p:cNvGrpSpPr/>
          <p:nvPr/>
        </p:nvGrpSpPr>
        <p:grpSpPr>
          <a:xfrm>
            <a:off x="1835696" y="620688"/>
            <a:ext cx="5936704" cy="4895969"/>
            <a:chOff x="1835696" y="620688"/>
            <a:chExt cx="5936704" cy="4895969"/>
          </a:xfrm>
        </p:grpSpPr>
        <p:sp>
          <p:nvSpPr>
            <p:cNvPr id="31" name="TextBox 30"/>
            <p:cNvSpPr txBox="1"/>
            <p:nvPr/>
          </p:nvSpPr>
          <p:spPr>
            <a:xfrm>
              <a:off x="1835696" y="1484784"/>
              <a:ext cx="5936704" cy="403187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200" b="1" i="1" u="none" strike="noStrike" kern="0" cap="none" spc="0" normalizeH="0" baseline="0" noProof="0" dirty="0" smtClean="0">
                  <a:ln>
                    <a:noFill/>
                  </a:ln>
                  <a:solidFill>
                    <a:sysClr val="window" lastClr="FFFFFF"/>
                  </a:solidFill>
                  <a:effectLst/>
                  <a:uLnTx/>
                  <a:uFillTx/>
                  <a:latin typeface="+mj-lt"/>
                </a:rPr>
                <a:t>IFA </a:t>
              </a:r>
              <a:r>
                <a:rPr kumimoji="0" lang="nl-NL" sz="3200" b="1" i="1" u="none" strike="noStrike" kern="0" cap="none" spc="0" normalizeH="0" baseline="0" noProof="0" dirty="0" err="1" smtClean="0">
                  <a:ln>
                    <a:noFill/>
                  </a:ln>
                  <a:solidFill>
                    <a:sysClr val="window" lastClr="FFFFFF"/>
                  </a:solidFill>
                  <a:effectLst/>
                  <a:uLnTx/>
                  <a:uFillTx/>
                  <a:latin typeface="+mj-lt"/>
                </a:rPr>
                <a:t>Results</a:t>
              </a:r>
              <a:r>
                <a:rPr kumimoji="0" lang="nl-NL" sz="3200" b="1" i="1" u="none" strike="noStrike" kern="0" cap="none" spc="0" normalizeH="0" baseline="0" noProof="0" dirty="0" smtClean="0">
                  <a:ln>
                    <a:noFill/>
                  </a:ln>
                  <a:solidFill>
                    <a:sysClr val="window" lastClr="FFFFFF"/>
                  </a:solidFill>
                  <a:effectLst/>
                  <a:uLnTx/>
                  <a:uFillTx/>
                  <a:latin typeface="+mj-lt"/>
                </a:rPr>
                <a:t> SOM</a:t>
              </a:r>
            </a:p>
            <a:p>
              <a:pPr marL="0" marR="0" lvl="0" indent="0" defTabSz="914400" eaLnBrk="1" fontAlgn="auto" latinLnBrk="0" hangingPunct="1">
                <a:lnSpc>
                  <a:spcPct val="100000"/>
                </a:lnSpc>
                <a:spcBef>
                  <a:spcPts val="0"/>
                </a:spcBef>
                <a:spcAft>
                  <a:spcPts val="0"/>
                </a:spcAft>
                <a:buClrTx/>
                <a:buSzTx/>
                <a:buFontTx/>
                <a:buNone/>
                <a:tabLst/>
                <a:defRPr/>
              </a:pPr>
              <a:r>
                <a:rPr kumimoji="0" lang="nl-NL" sz="3200" b="1" i="1" u="none" strike="noStrike" kern="0" cap="none" spc="0" normalizeH="0" baseline="0" noProof="0" dirty="0" err="1" smtClean="0">
                  <a:ln>
                    <a:noFill/>
                  </a:ln>
                  <a:solidFill>
                    <a:sysClr val="window" lastClr="FFFFFF"/>
                  </a:solidFill>
                  <a:effectLst/>
                  <a:uLnTx/>
                  <a:uFillTx/>
                  <a:latin typeface="+mj-lt"/>
                </a:rPr>
                <a:t>Ageing</a:t>
              </a:r>
              <a:r>
                <a:rPr kumimoji="0" lang="nl-NL" sz="3200" b="1" i="1" u="none" strike="noStrike" kern="0" cap="none" spc="0" normalizeH="0" baseline="0" noProof="0" dirty="0" smtClean="0">
                  <a:ln>
                    <a:noFill/>
                  </a:ln>
                  <a:solidFill>
                    <a:sysClr val="window" lastClr="FFFFFF"/>
                  </a:solidFill>
                  <a:effectLst/>
                  <a:uLnTx/>
                  <a:uFillTx/>
                  <a:latin typeface="+mj-lt"/>
                </a:rPr>
                <a:t> </a:t>
              </a:r>
              <a:r>
                <a:rPr kumimoji="0" lang="nl-NL" sz="3200" b="1" i="1" u="none" strike="noStrike" kern="0" cap="none" spc="0" normalizeH="0" baseline="0" noProof="0" dirty="0" err="1" smtClean="0">
                  <a:ln>
                    <a:noFill/>
                  </a:ln>
                  <a:solidFill>
                    <a:sysClr val="window" lastClr="FFFFFF"/>
                  </a:solidFill>
                  <a:effectLst/>
                  <a:uLnTx/>
                  <a:uFillTx/>
                  <a:latin typeface="+mj-lt"/>
                </a:rPr>
                <a:t>Conne</a:t>
              </a:r>
              <a:r>
                <a:rPr kumimoji="0" lang="nl-NL" sz="3200" b="1" i="1" u="none" strike="noStrike" kern="0" cap="none" spc="0" normalizeH="0" noProof="0" dirty="0" err="1" smtClean="0">
                  <a:ln>
                    <a:noFill/>
                  </a:ln>
                  <a:solidFill>
                    <a:sysClr val="window" lastClr="FFFFFF"/>
                  </a:solidFill>
                  <a:effectLst/>
                  <a:uLnTx/>
                  <a:uFillTx/>
                  <a:latin typeface="+mj-lt"/>
                </a:rPr>
                <a:t>cts</a:t>
              </a:r>
              <a:endParaRPr kumimoji="0" lang="nl-NL" sz="3200" b="1" i="1" u="none" strike="noStrike" kern="0" cap="none" spc="0" normalizeH="0" noProof="0" dirty="0" smtClean="0">
                <a:ln>
                  <a:noFill/>
                </a:ln>
                <a:solidFill>
                  <a:sysClr val="window" lastClr="FFFFFF"/>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nl-NL" sz="3200" b="1" i="1" kern="0" dirty="0" smtClean="0">
                  <a:solidFill>
                    <a:sysClr val="window" lastClr="FFFFFF"/>
                  </a:solidFill>
                  <a:latin typeface="+mj-lt"/>
                </a:rPr>
                <a:t>Long term care &amp; </a:t>
              </a:r>
              <a:r>
                <a:rPr lang="nl-NL" sz="3200" b="1" i="1" kern="0" dirty="0" err="1" smtClean="0">
                  <a:solidFill>
                    <a:sysClr val="window" lastClr="FFFFFF"/>
                  </a:solidFill>
                  <a:latin typeface="+mj-lt"/>
                </a:rPr>
                <a:t>technology</a:t>
              </a:r>
              <a:endParaRPr kumimoji="0" lang="nl-NL" sz="3200" b="1" i="1" u="none" strike="noStrike" kern="0" cap="none" spc="0" normalizeH="0" noProof="0" dirty="0" smtClean="0">
                <a:ln>
                  <a:noFill/>
                </a:ln>
                <a:solidFill>
                  <a:sysClr val="window" lastClr="FFFFFF"/>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3200" b="0" i="0" u="none" strike="noStrike" kern="0" cap="none" spc="0" normalizeH="0" baseline="0" noProof="0" dirty="0" smtClean="0">
                  <a:ln>
                    <a:noFill/>
                  </a:ln>
                  <a:solidFill>
                    <a:sysClr val="window" lastClr="FFFFFF"/>
                  </a:solidFill>
                  <a:effectLst/>
                  <a:uLnTx/>
                  <a:uFillTx/>
                  <a:latin typeface="+mj-lt"/>
                </a:rPr>
                <a:t>28 May 2012, </a:t>
              </a:r>
              <a:r>
                <a:rPr kumimoji="0" lang="nl-NL" sz="3200" b="0" i="0" u="none" strike="noStrike" kern="0" cap="none" spc="0" normalizeH="0" baseline="0" noProof="0" dirty="0" err="1" smtClean="0">
                  <a:ln>
                    <a:noFill/>
                  </a:ln>
                  <a:solidFill>
                    <a:sysClr val="window" lastClr="FFFFFF"/>
                  </a:solidFill>
                  <a:effectLst/>
                  <a:uLnTx/>
                  <a:uFillTx/>
                  <a:latin typeface="+mj-lt"/>
                </a:rPr>
                <a:t>Prague</a:t>
              </a:r>
              <a:endParaRPr kumimoji="0" lang="nl-NL" sz="3200" b="0" i="0" u="none" strike="noStrike" kern="0" cap="none" spc="0" normalizeH="0" baseline="0" noProof="0" dirty="0" smtClean="0">
                <a:ln>
                  <a:noFill/>
                </a:ln>
                <a:solidFill>
                  <a:sysClr val="window" lastClr="FFFFFF"/>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lang="nl-NL" sz="3200" kern="0" dirty="0" smtClean="0">
                <a:solidFill>
                  <a:sysClr val="window" lastClr="FFFFFF"/>
                </a:solidFill>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nl-NL" sz="3200" b="0" i="0" u="none" strike="noStrike" kern="0" cap="none" spc="0" normalizeH="0" baseline="0" noProof="0" dirty="0" smtClean="0">
                <a:ln>
                  <a:noFill/>
                </a:ln>
                <a:solidFill>
                  <a:sysClr val="window" lastClr="FFFFFF"/>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lang="nl-NL" sz="3200" kern="0" dirty="0" smtClean="0">
                  <a:solidFill>
                    <a:sysClr val="window" lastClr="FFFFFF"/>
                  </a:solidFill>
                  <a:latin typeface="+mj-lt"/>
                </a:rPr>
                <a:t>Have a </a:t>
              </a:r>
              <a:r>
                <a:rPr lang="nl-NL" sz="3200" kern="0" dirty="0" err="1" smtClean="0">
                  <a:solidFill>
                    <a:sysClr val="window" lastClr="FFFFFF"/>
                  </a:solidFill>
                  <a:latin typeface="+mj-lt"/>
                </a:rPr>
                <a:t>good</a:t>
              </a:r>
              <a:r>
                <a:rPr lang="nl-NL" sz="3200" kern="0" dirty="0" smtClean="0">
                  <a:solidFill>
                    <a:sysClr val="window" lastClr="FFFFFF"/>
                  </a:solidFill>
                  <a:latin typeface="+mj-lt"/>
                </a:rPr>
                <a:t> </a:t>
              </a:r>
              <a:r>
                <a:rPr lang="nl-NL" sz="3200" kern="0" dirty="0" err="1" smtClean="0">
                  <a:solidFill>
                    <a:sysClr val="window" lastClr="FFFFFF"/>
                  </a:solidFill>
                  <a:latin typeface="+mj-lt"/>
                </a:rPr>
                <a:t>event</a:t>
              </a:r>
              <a:r>
                <a:rPr lang="nl-NL" sz="3200" kern="0" dirty="0" smtClean="0">
                  <a:solidFill>
                    <a:sysClr val="window" lastClr="FFFFFF"/>
                  </a:solidFill>
                  <a:latin typeface="+mj-lt"/>
                </a:rPr>
                <a:t> !</a:t>
              </a:r>
              <a:endParaRPr kumimoji="0" lang="nl-NL" sz="3200" b="0" i="0" u="none" strike="noStrike" kern="0" cap="none" spc="0" normalizeH="0" baseline="0" noProof="0" dirty="0">
                <a:ln>
                  <a:noFill/>
                </a:ln>
                <a:solidFill>
                  <a:sysClr val="window" lastClr="FFFFFF"/>
                </a:solidFill>
                <a:effectLst/>
                <a:uLnTx/>
                <a:uFillTx/>
                <a:latin typeface="+mj-lt"/>
              </a:endParaRPr>
            </a:p>
          </p:txBody>
        </p:sp>
        <p:sp>
          <p:nvSpPr>
            <p:cNvPr id="32" name="TextBox 31"/>
            <p:cNvSpPr txBox="1"/>
            <p:nvPr/>
          </p:nvSpPr>
          <p:spPr>
            <a:xfrm>
              <a:off x="1835696" y="620688"/>
              <a:ext cx="417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100" u="none" strike="noStrike" kern="0" cap="none" spc="0" normalizeH="0" baseline="0" noProof="0" dirty="0" err="1" smtClean="0">
                  <a:ln>
                    <a:noFill/>
                  </a:ln>
                  <a:solidFill>
                    <a:sysClr val="window" lastClr="FFFFFF"/>
                  </a:solidFill>
                  <a:effectLst/>
                  <a:uLnTx/>
                  <a:uFillTx/>
                  <a:cs typeface="Arial" pitchFamily="34" charset="0"/>
                </a:rPr>
                <a:t>www.pwc.com</a:t>
              </a:r>
              <a:r>
                <a:rPr kumimoji="0" lang="nl-NL" sz="1100" u="none" strike="noStrike" kern="0" cap="none" spc="0" normalizeH="0" baseline="0" noProof="0" dirty="0" smtClean="0">
                  <a:ln>
                    <a:noFill/>
                  </a:ln>
                  <a:solidFill>
                    <a:sysClr val="window" lastClr="FFFFFF"/>
                  </a:solidFill>
                  <a:effectLst/>
                  <a:uLnTx/>
                  <a:uFillTx/>
                  <a:cs typeface="Arial" pitchFamily="34" charset="0"/>
                </a:rPr>
                <a:t>/</a:t>
              </a:r>
              <a:r>
                <a:rPr kumimoji="0" lang="nl-NL" sz="1100" u="none" strike="noStrike" kern="0" cap="none" spc="0" normalizeH="0" baseline="0" noProof="0" dirty="0" err="1" smtClean="0">
                  <a:ln>
                    <a:noFill/>
                  </a:ln>
                  <a:solidFill>
                    <a:sysClr val="window" lastClr="FFFFFF"/>
                  </a:solidFill>
                  <a:effectLst/>
                  <a:uLnTx/>
                  <a:uFillTx/>
                  <a:cs typeface="Arial" pitchFamily="34" charset="0"/>
                </a:rPr>
                <a:t>ageing</a:t>
              </a:r>
              <a:endParaRPr kumimoji="0" lang="nl-NL" sz="1100" u="none" strike="noStrike" kern="0" cap="none" spc="0" normalizeH="0" baseline="0" noProof="0" dirty="0">
                <a:ln>
                  <a:noFill/>
                </a:ln>
                <a:solidFill>
                  <a:sysClr val="window" lastClr="FFFFFF"/>
                </a:solidFill>
                <a:effectLst/>
                <a:uLnTx/>
                <a:uFillTx/>
                <a:cs typeface="Arial" pitchFamily="34" charset="0"/>
              </a:endParaRPr>
            </a:p>
          </p:txBody>
        </p:sp>
      </p:grpSp>
      <p:pic>
        <p:nvPicPr>
          <p:cNvPr id="3" name="Picture 2" descr="C:\Users\rkuijk001\Downloads\ifa_banner_sm3.png"/>
          <p:cNvPicPr>
            <a:picLocks noChangeAspect="1" noChangeArrowheads="1"/>
          </p:cNvPicPr>
          <p:nvPr/>
        </p:nvPicPr>
        <p:blipFill>
          <a:blip r:embed="rId5" cstate="print"/>
          <a:srcRect/>
          <a:stretch>
            <a:fillRect/>
          </a:stretch>
        </p:blipFill>
        <p:spPr bwMode="auto">
          <a:xfrm>
            <a:off x="6339840" y="6261150"/>
            <a:ext cx="2678676" cy="5168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 presetClass="entr" presetSubtype="0" fill="hold" nodeType="withEffect">
                                  <p:stCondLst>
                                    <p:cond delay="4500"/>
                                  </p:stCondLst>
                                  <p:childTnLst>
                                    <p:set>
                                      <p:cBhvr>
                                        <p:cTn id="9" dur="1" fill="hold">
                                          <p:stCondLst>
                                            <p:cond delay="0"/>
                                          </p:stCondLst>
                                        </p:cTn>
                                        <p:tgtEl>
                                          <p:spTgt spid="2051"/>
                                        </p:tgtEl>
                                        <p:attrNameLst>
                                          <p:attrName>style.visibility</p:attrName>
                                        </p:attrNameLst>
                                      </p:cBhvr>
                                      <p:to>
                                        <p:strVal val="visible"/>
                                      </p:to>
                                    </p:set>
                                  </p:childTnLst>
                                </p:cTn>
                              </p:par>
                            </p:childTnLst>
                          </p:cTn>
                        </p:par>
                        <p:par>
                          <p:cTn id="10" fill="hold">
                            <p:stCondLst>
                              <p:cond delay="5000"/>
                            </p:stCondLst>
                            <p:childTnLst>
                              <p:par>
                                <p:cTn id="11" presetID="18" presetClass="entr" presetSubtype="12"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strips(down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ChangeArrowheads="1"/>
          </p:cNvSpPr>
          <p:nvPr>
            <p:ph type="title"/>
          </p:nvPr>
        </p:nvSpPr>
        <p:spPr/>
        <p:txBody>
          <a:bodyPr/>
          <a:lstStyle/>
          <a:p>
            <a:r>
              <a:rPr lang="nl-NL" dirty="0" err="1" smtClean="0"/>
              <a:t>Attendants</a:t>
            </a:r>
            <a:r>
              <a:rPr lang="nl-NL" dirty="0" smtClean="0"/>
              <a:t> at Senior Officials</a:t>
            </a:r>
            <a:br>
              <a:rPr lang="nl-NL" dirty="0" smtClean="0"/>
            </a:br>
            <a:r>
              <a:rPr lang="nl-NL" b="0" i="0" dirty="0" err="1" smtClean="0"/>
              <a:t>From</a:t>
            </a:r>
            <a:r>
              <a:rPr lang="nl-NL" b="0" i="0" dirty="0" smtClean="0"/>
              <a:t> 30 </a:t>
            </a:r>
            <a:r>
              <a:rPr lang="nl-NL" b="0" i="0" dirty="0" err="1" smtClean="0"/>
              <a:t>countries</a:t>
            </a:r>
            <a:r>
              <a:rPr lang="nl-NL" dirty="0" smtClean="0"/>
              <a:t/>
            </a:r>
            <a:br>
              <a:rPr lang="nl-NL" dirty="0" smtClean="0"/>
            </a:br>
            <a:r>
              <a:rPr lang="nl-NL" dirty="0" smtClean="0"/>
              <a:t/>
            </a:r>
            <a:br>
              <a:rPr lang="nl-NL" dirty="0" smtClean="0"/>
            </a:br>
            <a:endParaRPr lang="nl-NL" dirty="0"/>
          </a:p>
        </p:txBody>
      </p:sp>
      <p:grpSp>
        <p:nvGrpSpPr>
          <p:cNvPr id="2" name="Group 3"/>
          <p:cNvGrpSpPr>
            <a:grpSpLocks noChangeAspect="1"/>
          </p:cNvGrpSpPr>
          <p:nvPr/>
        </p:nvGrpSpPr>
        <p:grpSpPr bwMode="auto">
          <a:xfrm>
            <a:off x="556736" y="1752600"/>
            <a:ext cx="8053864" cy="4720590"/>
            <a:chOff x="111" y="1126"/>
            <a:chExt cx="5526" cy="3239"/>
          </a:xfrm>
          <a:solidFill>
            <a:schemeClr val="accent1"/>
          </a:solidFill>
        </p:grpSpPr>
        <p:grpSp>
          <p:nvGrpSpPr>
            <p:cNvPr id="3" name="Group 4"/>
            <p:cNvGrpSpPr>
              <a:grpSpLocks/>
            </p:cNvGrpSpPr>
            <p:nvPr/>
          </p:nvGrpSpPr>
          <p:grpSpPr bwMode="auto">
            <a:xfrm>
              <a:off x="898" y="1126"/>
              <a:ext cx="4551" cy="3018"/>
              <a:chOff x="898" y="1126"/>
              <a:chExt cx="4551" cy="3018"/>
            </a:xfrm>
            <a:grpFill/>
          </p:grpSpPr>
          <p:sp>
            <p:nvSpPr>
              <p:cNvPr id="1198085" name="Freeform 5"/>
              <p:cNvSpPr>
                <a:spLocks/>
              </p:cNvSpPr>
              <p:nvPr/>
            </p:nvSpPr>
            <p:spPr bwMode="auto">
              <a:xfrm>
                <a:off x="1560" y="2255"/>
                <a:ext cx="35" cy="17"/>
              </a:xfrm>
              <a:custGeom>
                <a:avLst/>
                <a:gdLst/>
                <a:ahLst/>
                <a:cxnLst>
                  <a:cxn ang="0">
                    <a:pos x="1" y="7"/>
                  </a:cxn>
                  <a:cxn ang="0">
                    <a:pos x="1" y="6"/>
                  </a:cxn>
                  <a:cxn ang="0">
                    <a:pos x="4" y="4"/>
                  </a:cxn>
                  <a:cxn ang="0">
                    <a:pos x="8" y="4"/>
                  </a:cxn>
                  <a:cxn ang="0">
                    <a:pos x="12" y="2"/>
                  </a:cxn>
                  <a:cxn ang="0">
                    <a:pos x="14" y="2"/>
                  </a:cxn>
                  <a:cxn ang="0">
                    <a:pos x="14" y="4"/>
                  </a:cxn>
                  <a:cxn ang="0">
                    <a:pos x="17" y="2"/>
                  </a:cxn>
                  <a:cxn ang="0">
                    <a:pos x="17" y="2"/>
                  </a:cxn>
                  <a:cxn ang="0">
                    <a:pos x="11" y="6"/>
                  </a:cxn>
                  <a:cxn ang="0">
                    <a:pos x="8" y="7"/>
                  </a:cxn>
                  <a:cxn ang="0">
                    <a:pos x="4" y="7"/>
                  </a:cxn>
                  <a:cxn ang="0">
                    <a:pos x="1" y="9"/>
                  </a:cxn>
                  <a:cxn ang="0">
                    <a:pos x="1" y="7"/>
                  </a:cxn>
                </a:cxnLst>
                <a:rect l="0" t="0" r="r" b="b"/>
                <a:pathLst>
                  <a:path w="18" h="9">
                    <a:moveTo>
                      <a:pt x="1" y="7"/>
                    </a:moveTo>
                    <a:cubicBezTo>
                      <a:pt x="0" y="7"/>
                      <a:pt x="0" y="7"/>
                      <a:pt x="1" y="6"/>
                    </a:cubicBezTo>
                    <a:cubicBezTo>
                      <a:pt x="4" y="4"/>
                      <a:pt x="3" y="4"/>
                      <a:pt x="4" y="4"/>
                    </a:cubicBezTo>
                    <a:cubicBezTo>
                      <a:pt x="6" y="4"/>
                      <a:pt x="6" y="4"/>
                      <a:pt x="8" y="4"/>
                    </a:cubicBezTo>
                    <a:cubicBezTo>
                      <a:pt x="9" y="2"/>
                      <a:pt x="11" y="4"/>
                      <a:pt x="12" y="2"/>
                    </a:cubicBezTo>
                    <a:cubicBezTo>
                      <a:pt x="15" y="0"/>
                      <a:pt x="17" y="0"/>
                      <a:pt x="14" y="2"/>
                    </a:cubicBezTo>
                    <a:cubicBezTo>
                      <a:pt x="12" y="4"/>
                      <a:pt x="12" y="4"/>
                      <a:pt x="14" y="4"/>
                    </a:cubicBezTo>
                    <a:cubicBezTo>
                      <a:pt x="15" y="2"/>
                      <a:pt x="15" y="4"/>
                      <a:pt x="17" y="2"/>
                    </a:cubicBezTo>
                    <a:cubicBezTo>
                      <a:pt x="18" y="2"/>
                      <a:pt x="18" y="2"/>
                      <a:pt x="17" y="2"/>
                    </a:cubicBezTo>
                    <a:cubicBezTo>
                      <a:pt x="15" y="4"/>
                      <a:pt x="12" y="6"/>
                      <a:pt x="11" y="6"/>
                    </a:cubicBezTo>
                    <a:cubicBezTo>
                      <a:pt x="9" y="6"/>
                      <a:pt x="9" y="7"/>
                      <a:pt x="8" y="7"/>
                    </a:cubicBezTo>
                    <a:cubicBezTo>
                      <a:pt x="6" y="7"/>
                      <a:pt x="4" y="7"/>
                      <a:pt x="4" y="7"/>
                    </a:cubicBezTo>
                    <a:cubicBezTo>
                      <a:pt x="4" y="9"/>
                      <a:pt x="1" y="9"/>
                      <a:pt x="1" y="9"/>
                    </a:cubicBezTo>
                    <a:cubicBezTo>
                      <a:pt x="3" y="7"/>
                      <a:pt x="3" y="7"/>
                      <a:pt x="1" y="7"/>
                    </a:cubicBezTo>
                  </a:path>
                </a:pathLst>
              </a:custGeom>
              <a:grpFill/>
              <a:ln w="6350" cmpd="sng">
                <a:solidFill>
                  <a:schemeClr val="bg1"/>
                </a:solidFill>
                <a:round/>
                <a:headEnd/>
                <a:tailEnd/>
              </a:ln>
            </p:spPr>
            <p:txBody>
              <a:bodyPr/>
              <a:lstStyle/>
              <a:p>
                <a:endParaRPr lang="en-GB"/>
              </a:p>
            </p:txBody>
          </p:sp>
          <p:sp>
            <p:nvSpPr>
              <p:cNvPr id="1198086" name="Freeform 6"/>
              <p:cNvSpPr>
                <a:spLocks/>
              </p:cNvSpPr>
              <p:nvPr/>
            </p:nvSpPr>
            <p:spPr bwMode="auto">
              <a:xfrm>
                <a:off x="3040" y="1999"/>
                <a:ext cx="279" cy="190"/>
              </a:xfrm>
              <a:custGeom>
                <a:avLst/>
                <a:gdLst/>
                <a:ahLst/>
                <a:cxnLst>
                  <a:cxn ang="0">
                    <a:pos x="14" y="19"/>
                  </a:cxn>
                  <a:cxn ang="0">
                    <a:pos x="14" y="27"/>
                  </a:cxn>
                  <a:cxn ang="0">
                    <a:pos x="6" y="41"/>
                  </a:cxn>
                  <a:cxn ang="0">
                    <a:pos x="3" y="46"/>
                  </a:cxn>
                  <a:cxn ang="0">
                    <a:pos x="5" y="53"/>
                  </a:cxn>
                  <a:cxn ang="0">
                    <a:pos x="6" y="55"/>
                  </a:cxn>
                  <a:cxn ang="0">
                    <a:pos x="12" y="55"/>
                  </a:cxn>
                  <a:cxn ang="0">
                    <a:pos x="24" y="58"/>
                  </a:cxn>
                  <a:cxn ang="0">
                    <a:pos x="37" y="52"/>
                  </a:cxn>
                  <a:cxn ang="0">
                    <a:pos x="52" y="53"/>
                  </a:cxn>
                  <a:cxn ang="0">
                    <a:pos x="56" y="58"/>
                  </a:cxn>
                  <a:cxn ang="0">
                    <a:pos x="61" y="67"/>
                  </a:cxn>
                  <a:cxn ang="0">
                    <a:pos x="62" y="74"/>
                  </a:cxn>
                  <a:cxn ang="0">
                    <a:pos x="55" y="75"/>
                  </a:cxn>
                  <a:cxn ang="0">
                    <a:pos x="49" y="84"/>
                  </a:cxn>
                  <a:cxn ang="0">
                    <a:pos x="56" y="86"/>
                  </a:cxn>
                  <a:cxn ang="0">
                    <a:pos x="59" y="83"/>
                  </a:cxn>
                  <a:cxn ang="0">
                    <a:pos x="68" y="74"/>
                  </a:cxn>
                  <a:cxn ang="0">
                    <a:pos x="78" y="70"/>
                  </a:cxn>
                  <a:cxn ang="0">
                    <a:pos x="82" y="72"/>
                  </a:cxn>
                  <a:cxn ang="0">
                    <a:pos x="81" y="77"/>
                  </a:cxn>
                  <a:cxn ang="0">
                    <a:pos x="91" y="78"/>
                  </a:cxn>
                  <a:cxn ang="0">
                    <a:pos x="91" y="91"/>
                  </a:cxn>
                  <a:cxn ang="0">
                    <a:pos x="100" y="92"/>
                  </a:cxn>
                  <a:cxn ang="0">
                    <a:pos x="113" y="89"/>
                  </a:cxn>
                  <a:cxn ang="0">
                    <a:pos x="111" y="84"/>
                  </a:cxn>
                  <a:cxn ang="0">
                    <a:pos x="102" y="75"/>
                  </a:cxn>
                  <a:cxn ang="0">
                    <a:pos x="111" y="70"/>
                  </a:cxn>
                  <a:cxn ang="0">
                    <a:pos x="128" y="66"/>
                  </a:cxn>
                  <a:cxn ang="0">
                    <a:pos x="141" y="55"/>
                  </a:cxn>
                  <a:cxn ang="0">
                    <a:pos x="141" y="46"/>
                  </a:cxn>
                  <a:cxn ang="0">
                    <a:pos x="143" y="41"/>
                  </a:cxn>
                  <a:cxn ang="0">
                    <a:pos x="138" y="35"/>
                  </a:cxn>
                  <a:cxn ang="0">
                    <a:pos x="125" y="30"/>
                  </a:cxn>
                  <a:cxn ang="0">
                    <a:pos x="108" y="27"/>
                  </a:cxn>
                  <a:cxn ang="0">
                    <a:pos x="99" y="16"/>
                  </a:cxn>
                  <a:cxn ang="0">
                    <a:pos x="97" y="8"/>
                  </a:cxn>
                  <a:cxn ang="0">
                    <a:pos x="88" y="3"/>
                  </a:cxn>
                  <a:cxn ang="0">
                    <a:pos x="76" y="5"/>
                  </a:cxn>
                  <a:cxn ang="0">
                    <a:pos x="65" y="14"/>
                  </a:cxn>
                  <a:cxn ang="0">
                    <a:pos x="53" y="13"/>
                  </a:cxn>
                  <a:cxn ang="0">
                    <a:pos x="38" y="10"/>
                  </a:cxn>
                  <a:cxn ang="0">
                    <a:pos x="15" y="11"/>
                  </a:cxn>
                </a:cxnLst>
                <a:rect l="0" t="0" r="r" b="b"/>
                <a:pathLst>
                  <a:path w="144" h="98">
                    <a:moveTo>
                      <a:pt x="12" y="13"/>
                    </a:moveTo>
                    <a:cubicBezTo>
                      <a:pt x="14" y="16"/>
                      <a:pt x="11" y="14"/>
                      <a:pt x="14" y="19"/>
                    </a:cubicBezTo>
                    <a:cubicBezTo>
                      <a:pt x="20" y="24"/>
                      <a:pt x="14" y="21"/>
                      <a:pt x="15" y="22"/>
                    </a:cubicBezTo>
                    <a:cubicBezTo>
                      <a:pt x="17" y="24"/>
                      <a:pt x="18" y="25"/>
                      <a:pt x="14" y="27"/>
                    </a:cubicBezTo>
                    <a:cubicBezTo>
                      <a:pt x="12" y="27"/>
                      <a:pt x="8" y="32"/>
                      <a:pt x="6" y="35"/>
                    </a:cubicBezTo>
                    <a:cubicBezTo>
                      <a:pt x="3" y="38"/>
                      <a:pt x="6" y="39"/>
                      <a:pt x="6" y="41"/>
                    </a:cubicBezTo>
                    <a:cubicBezTo>
                      <a:pt x="5" y="42"/>
                      <a:pt x="9" y="44"/>
                      <a:pt x="3" y="42"/>
                    </a:cubicBezTo>
                    <a:cubicBezTo>
                      <a:pt x="5" y="44"/>
                      <a:pt x="3" y="44"/>
                      <a:pt x="3" y="46"/>
                    </a:cubicBezTo>
                    <a:cubicBezTo>
                      <a:pt x="3" y="47"/>
                      <a:pt x="2" y="46"/>
                      <a:pt x="0" y="50"/>
                    </a:cubicBezTo>
                    <a:cubicBezTo>
                      <a:pt x="5" y="52"/>
                      <a:pt x="3" y="55"/>
                      <a:pt x="5" y="53"/>
                    </a:cubicBezTo>
                    <a:cubicBezTo>
                      <a:pt x="6" y="53"/>
                      <a:pt x="6" y="55"/>
                      <a:pt x="6" y="55"/>
                    </a:cubicBezTo>
                    <a:cubicBezTo>
                      <a:pt x="6" y="55"/>
                      <a:pt x="6" y="55"/>
                      <a:pt x="6" y="55"/>
                    </a:cubicBezTo>
                    <a:cubicBezTo>
                      <a:pt x="8" y="55"/>
                      <a:pt x="8" y="56"/>
                      <a:pt x="8" y="55"/>
                    </a:cubicBezTo>
                    <a:cubicBezTo>
                      <a:pt x="9" y="53"/>
                      <a:pt x="9" y="55"/>
                      <a:pt x="12" y="55"/>
                    </a:cubicBezTo>
                    <a:cubicBezTo>
                      <a:pt x="17" y="55"/>
                      <a:pt x="17" y="56"/>
                      <a:pt x="18" y="56"/>
                    </a:cubicBezTo>
                    <a:cubicBezTo>
                      <a:pt x="21" y="55"/>
                      <a:pt x="21" y="60"/>
                      <a:pt x="24" y="58"/>
                    </a:cubicBezTo>
                    <a:cubicBezTo>
                      <a:pt x="26" y="56"/>
                      <a:pt x="24" y="56"/>
                      <a:pt x="29" y="56"/>
                    </a:cubicBezTo>
                    <a:cubicBezTo>
                      <a:pt x="34" y="55"/>
                      <a:pt x="32" y="53"/>
                      <a:pt x="37" y="52"/>
                    </a:cubicBezTo>
                    <a:cubicBezTo>
                      <a:pt x="38" y="50"/>
                      <a:pt x="41" y="50"/>
                      <a:pt x="43" y="50"/>
                    </a:cubicBezTo>
                    <a:cubicBezTo>
                      <a:pt x="44" y="49"/>
                      <a:pt x="50" y="53"/>
                      <a:pt x="52" y="53"/>
                    </a:cubicBezTo>
                    <a:cubicBezTo>
                      <a:pt x="53" y="52"/>
                      <a:pt x="53" y="56"/>
                      <a:pt x="56" y="55"/>
                    </a:cubicBezTo>
                    <a:cubicBezTo>
                      <a:pt x="58" y="55"/>
                      <a:pt x="58" y="56"/>
                      <a:pt x="56" y="58"/>
                    </a:cubicBezTo>
                    <a:cubicBezTo>
                      <a:pt x="55" y="61"/>
                      <a:pt x="58" y="63"/>
                      <a:pt x="59" y="63"/>
                    </a:cubicBezTo>
                    <a:cubicBezTo>
                      <a:pt x="61" y="63"/>
                      <a:pt x="58" y="66"/>
                      <a:pt x="61" y="67"/>
                    </a:cubicBezTo>
                    <a:cubicBezTo>
                      <a:pt x="64" y="69"/>
                      <a:pt x="61" y="72"/>
                      <a:pt x="62" y="74"/>
                    </a:cubicBezTo>
                    <a:cubicBezTo>
                      <a:pt x="65" y="74"/>
                      <a:pt x="62" y="75"/>
                      <a:pt x="62" y="74"/>
                    </a:cubicBezTo>
                    <a:cubicBezTo>
                      <a:pt x="61" y="74"/>
                      <a:pt x="58" y="75"/>
                      <a:pt x="56" y="74"/>
                    </a:cubicBezTo>
                    <a:cubicBezTo>
                      <a:pt x="55" y="72"/>
                      <a:pt x="53" y="74"/>
                      <a:pt x="55" y="75"/>
                    </a:cubicBezTo>
                    <a:cubicBezTo>
                      <a:pt x="56" y="78"/>
                      <a:pt x="50" y="81"/>
                      <a:pt x="52" y="83"/>
                    </a:cubicBezTo>
                    <a:cubicBezTo>
                      <a:pt x="52" y="84"/>
                      <a:pt x="50" y="84"/>
                      <a:pt x="49" y="84"/>
                    </a:cubicBezTo>
                    <a:cubicBezTo>
                      <a:pt x="52" y="88"/>
                      <a:pt x="53" y="88"/>
                      <a:pt x="53" y="88"/>
                    </a:cubicBezTo>
                    <a:cubicBezTo>
                      <a:pt x="53" y="86"/>
                      <a:pt x="55" y="88"/>
                      <a:pt x="56" y="86"/>
                    </a:cubicBezTo>
                    <a:cubicBezTo>
                      <a:pt x="56" y="84"/>
                      <a:pt x="59" y="84"/>
                      <a:pt x="61" y="88"/>
                    </a:cubicBezTo>
                    <a:cubicBezTo>
                      <a:pt x="61" y="84"/>
                      <a:pt x="61" y="86"/>
                      <a:pt x="59" y="83"/>
                    </a:cubicBezTo>
                    <a:cubicBezTo>
                      <a:pt x="59" y="80"/>
                      <a:pt x="61" y="83"/>
                      <a:pt x="64" y="81"/>
                    </a:cubicBezTo>
                    <a:cubicBezTo>
                      <a:pt x="67" y="78"/>
                      <a:pt x="68" y="77"/>
                      <a:pt x="68" y="74"/>
                    </a:cubicBezTo>
                    <a:cubicBezTo>
                      <a:pt x="68" y="70"/>
                      <a:pt x="73" y="72"/>
                      <a:pt x="75" y="70"/>
                    </a:cubicBezTo>
                    <a:cubicBezTo>
                      <a:pt x="76" y="70"/>
                      <a:pt x="78" y="72"/>
                      <a:pt x="78" y="70"/>
                    </a:cubicBezTo>
                    <a:cubicBezTo>
                      <a:pt x="78" y="67"/>
                      <a:pt x="78" y="64"/>
                      <a:pt x="79" y="67"/>
                    </a:cubicBezTo>
                    <a:cubicBezTo>
                      <a:pt x="79" y="70"/>
                      <a:pt x="78" y="72"/>
                      <a:pt x="82" y="72"/>
                    </a:cubicBezTo>
                    <a:cubicBezTo>
                      <a:pt x="79" y="74"/>
                      <a:pt x="76" y="70"/>
                      <a:pt x="76" y="72"/>
                    </a:cubicBezTo>
                    <a:cubicBezTo>
                      <a:pt x="75" y="74"/>
                      <a:pt x="81" y="75"/>
                      <a:pt x="81" y="77"/>
                    </a:cubicBezTo>
                    <a:cubicBezTo>
                      <a:pt x="81" y="78"/>
                      <a:pt x="87" y="77"/>
                      <a:pt x="88" y="77"/>
                    </a:cubicBezTo>
                    <a:cubicBezTo>
                      <a:pt x="90" y="78"/>
                      <a:pt x="91" y="75"/>
                      <a:pt x="91" y="78"/>
                    </a:cubicBezTo>
                    <a:cubicBezTo>
                      <a:pt x="93" y="81"/>
                      <a:pt x="82" y="83"/>
                      <a:pt x="82" y="86"/>
                    </a:cubicBezTo>
                    <a:cubicBezTo>
                      <a:pt x="84" y="88"/>
                      <a:pt x="91" y="86"/>
                      <a:pt x="91" y="91"/>
                    </a:cubicBezTo>
                    <a:cubicBezTo>
                      <a:pt x="91" y="95"/>
                      <a:pt x="88" y="92"/>
                      <a:pt x="91" y="95"/>
                    </a:cubicBezTo>
                    <a:cubicBezTo>
                      <a:pt x="94" y="98"/>
                      <a:pt x="97" y="94"/>
                      <a:pt x="100" y="92"/>
                    </a:cubicBezTo>
                    <a:cubicBezTo>
                      <a:pt x="103" y="91"/>
                      <a:pt x="102" y="94"/>
                      <a:pt x="105" y="91"/>
                    </a:cubicBezTo>
                    <a:cubicBezTo>
                      <a:pt x="108" y="86"/>
                      <a:pt x="108" y="91"/>
                      <a:pt x="113" y="89"/>
                    </a:cubicBezTo>
                    <a:cubicBezTo>
                      <a:pt x="117" y="88"/>
                      <a:pt x="113" y="89"/>
                      <a:pt x="114" y="86"/>
                    </a:cubicBezTo>
                    <a:cubicBezTo>
                      <a:pt x="116" y="84"/>
                      <a:pt x="114" y="83"/>
                      <a:pt x="111" y="84"/>
                    </a:cubicBezTo>
                    <a:cubicBezTo>
                      <a:pt x="106" y="86"/>
                      <a:pt x="106" y="89"/>
                      <a:pt x="103" y="83"/>
                    </a:cubicBezTo>
                    <a:cubicBezTo>
                      <a:pt x="99" y="77"/>
                      <a:pt x="100" y="77"/>
                      <a:pt x="102" y="75"/>
                    </a:cubicBezTo>
                    <a:cubicBezTo>
                      <a:pt x="106" y="74"/>
                      <a:pt x="102" y="78"/>
                      <a:pt x="105" y="77"/>
                    </a:cubicBezTo>
                    <a:cubicBezTo>
                      <a:pt x="106" y="75"/>
                      <a:pt x="110" y="70"/>
                      <a:pt x="111" y="70"/>
                    </a:cubicBezTo>
                    <a:cubicBezTo>
                      <a:pt x="116" y="72"/>
                      <a:pt x="123" y="66"/>
                      <a:pt x="125" y="66"/>
                    </a:cubicBezTo>
                    <a:cubicBezTo>
                      <a:pt x="128" y="66"/>
                      <a:pt x="126" y="67"/>
                      <a:pt x="128" y="66"/>
                    </a:cubicBezTo>
                    <a:cubicBezTo>
                      <a:pt x="126" y="56"/>
                      <a:pt x="132" y="61"/>
                      <a:pt x="132" y="58"/>
                    </a:cubicBezTo>
                    <a:cubicBezTo>
                      <a:pt x="134" y="55"/>
                      <a:pt x="140" y="58"/>
                      <a:pt x="141" y="55"/>
                    </a:cubicBezTo>
                    <a:cubicBezTo>
                      <a:pt x="143" y="53"/>
                      <a:pt x="141" y="50"/>
                      <a:pt x="140" y="49"/>
                    </a:cubicBezTo>
                    <a:cubicBezTo>
                      <a:pt x="138" y="47"/>
                      <a:pt x="140" y="46"/>
                      <a:pt x="141" y="46"/>
                    </a:cubicBezTo>
                    <a:cubicBezTo>
                      <a:pt x="144" y="46"/>
                      <a:pt x="143" y="44"/>
                      <a:pt x="141" y="44"/>
                    </a:cubicBezTo>
                    <a:cubicBezTo>
                      <a:pt x="140" y="44"/>
                      <a:pt x="140" y="42"/>
                      <a:pt x="143" y="41"/>
                    </a:cubicBezTo>
                    <a:cubicBezTo>
                      <a:pt x="144" y="39"/>
                      <a:pt x="143" y="39"/>
                      <a:pt x="143" y="36"/>
                    </a:cubicBezTo>
                    <a:cubicBezTo>
                      <a:pt x="143" y="35"/>
                      <a:pt x="140" y="38"/>
                      <a:pt x="138" y="35"/>
                    </a:cubicBezTo>
                    <a:cubicBezTo>
                      <a:pt x="137" y="32"/>
                      <a:pt x="134" y="35"/>
                      <a:pt x="132" y="33"/>
                    </a:cubicBezTo>
                    <a:cubicBezTo>
                      <a:pt x="129" y="28"/>
                      <a:pt x="128" y="33"/>
                      <a:pt x="125" y="30"/>
                    </a:cubicBezTo>
                    <a:cubicBezTo>
                      <a:pt x="122" y="28"/>
                      <a:pt x="123" y="24"/>
                      <a:pt x="119" y="27"/>
                    </a:cubicBezTo>
                    <a:cubicBezTo>
                      <a:pt x="113" y="30"/>
                      <a:pt x="113" y="25"/>
                      <a:pt x="108" y="27"/>
                    </a:cubicBezTo>
                    <a:cubicBezTo>
                      <a:pt x="105" y="28"/>
                      <a:pt x="108" y="22"/>
                      <a:pt x="105" y="19"/>
                    </a:cubicBezTo>
                    <a:cubicBezTo>
                      <a:pt x="102" y="14"/>
                      <a:pt x="102" y="17"/>
                      <a:pt x="99" y="16"/>
                    </a:cubicBezTo>
                    <a:cubicBezTo>
                      <a:pt x="96" y="16"/>
                      <a:pt x="99" y="16"/>
                      <a:pt x="96" y="13"/>
                    </a:cubicBezTo>
                    <a:cubicBezTo>
                      <a:pt x="94" y="11"/>
                      <a:pt x="100" y="10"/>
                      <a:pt x="97" y="8"/>
                    </a:cubicBezTo>
                    <a:cubicBezTo>
                      <a:pt x="93" y="7"/>
                      <a:pt x="96" y="0"/>
                      <a:pt x="93" y="3"/>
                    </a:cubicBezTo>
                    <a:cubicBezTo>
                      <a:pt x="90" y="5"/>
                      <a:pt x="91" y="0"/>
                      <a:pt x="88" y="3"/>
                    </a:cubicBezTo>
                    <a:cubicBezTo>
                      <a:pt x="85" y="5"/>
                      <a:pt x="82" y="2"/>
                      <a:pt x="82" y="5"/>
                    </a:cubicBezTo>
                    <a:cubicBezTo>
                      <a:pt x="81" y="8"/>
                      <a:pt x="78" y="7"/>
                      <a:pt x="76" y="5"/>
                    </a:cubicBezTo>
                    <a:cubicBezTo>
                      <a:pt x="70" y="5"/>
                      <a:pt x="68" y="8"/>
                      <a:pt x="68" y="13"/>
                    </a:cubicBezTo>
                    <a:cubicBezTo>
                      <a:pt x="68" y="17"/>
                      <a:pt x="67" y="17"/>
                      <a:pt x="65" y="14"/>
                    </a:cubicBezTo>
                    <a:cubicBezTo>
                      <a:pt x="64" y="14"/>
                      <a:pt x="61" y="14"/>
                      <a:pt x="59" y="14"/>
                    </a:cubicBezTo>
                    <a:cubicBezTo>
                      <a:pt x="56" y="16"/>
                      <a:pt x="58" y="10"/>
                      <a:pt x="53" y="13"/>
                    </a:cubicBezTo>
                    <a:cubicBezTo>
                      <a:pt x="50" y="16"/>
                      <a:pt x="55" y="11"/>
                      <a:pt x="46" y="11"/>
                    </a:cubicBezTo>
                    <a:cubicBezTo>
                      <a:pt x="40" y="11"/>
                      <a:pt x="43" y="10"/>
                      <a:pt x="38" y="10"/>
                    </a:cubicBezTo>
                    <a:cubicBezTo>
                      <a:pt x="35" y="11"/>
                      <a:pt x="34" y="7"/>
                      <a:pt x="23" y="8"/>
                    </a:cubicBezTo>
                    <a:cubicBezTo>
                      <a:pt x="14" y="10"/>
                      <a:pt x="18" y="13"/>
                      <a:pt x="15" y="11"/>
                    </a:cubicBezTo>
                    <a:cubicBezTo>
                      <a:pt x="14" y="11"/>
                      <a:pt x="12" y="13"/>
                      <a:pt x="12" y="13"/>
                    </a:cubicBezTo>
                  </a:path>
                </a:pathLst>
              </a:custGeom>
              <a:grpFill/>
              <a:ln w="6350" cmpd="sng">
                <a:solidFill>
                  <a:schemeClr val="bg1"/>
                </a:solidFill>
                <a:round/>
                <a:headEnd/>
                <a:tailEnd/>
              </a:ln>
            </p:spPr>
            <p:txBody>
              <a:bodyPr/>
              <a:lstStyle/>
              <a:p>
                <a:endParaRPr lang="en-GB"/>
              </a:p>
            </p:txBody>
          </p:sp>
          <p:sp>
            <p:nvSpPr>
              <p:cNvPr id="1198087" name="Freeform 7"/>
              <p:cNvSpPr>
                <a:spLocks/>
              </p:cNvSpPr>
              <p:nvPr/>
            </p:nvSpPr>
            <p:spPr bwMode="auto">
              <a:xfrm>
                <a:off x="2318" y="1644"/>
                <a:ext cx="175" cy="91"/>
              </a:xfrm>
              <a:custGeom>
                <a:avLst/>
                <a:gdLst/>
                <a:ahLst/>
                <a:cxnLst>
                  <a:cxn ang="0">
                    <a:pos x="81" y="13"/>
                  </a:cxn>
                  <a:cxn ang="0">
                    <a:pos x="86" y="16"/>
                  </a:cxn>
                  <a:cxn ang="0">
                    <a:pos x="89" y="25"/>
                  </a:cxn>
                  <a:cxn ang="0">
                    <a:pos x="83" y="30"/>
                  </a:cxn>
                  <a:cxn ang="0">
                    <a:pos x="72" y="34"/>
                  </a:cxn>
                  <a:cxn ang="0">
                    <a:pos x="60" y="41"/>
                  </a:cxn>
                  <a:cxn ang="0">
                    <a:pos x="51" y="45"/>
                  </a:cxn>
                  <a:cxn ang="0">
                    <a:pos x="40" y="44"/>
                  </a:cxn>
                  <a:cxn ang="0">
                    <a:pos x="26" y="39"/>
                  </a:cxn>
                  <a:cxn ang="0">
                    <a:pos x="17" y="37"/>
                  </a:cxn>
                  <a:cxn ang="0">
                    <a:pos x="22" y="36"/>
                  </a:cxn>
                  <a:cxn ang="0">
                    <a:pos x="20" y="30"/>
                  </a:cxn>
                  <a:cxn ang="0">
                    <a:pos x="17" y="27"/>
                  </a:cxn>
                  <a:cxn ang="0">
                    <a:pos x="7" y="25"/>
                  </a:cxn>
                  <a:cxn ang="0">
                    <a:pos x="14" y="24"/>
                  </a:cxn>
                  <a:cxn ang="0">
                    <a:pos x="22" y="24"/>
                  </a:cxn>
                  <a:cxn ang="0">
                    <a:pos x="19" y="20"/>
                  </a:cxn>
                  <a:cxn ang="0">
                    <a:pos x="20" y="17"/>
                  </a:cxn>
                  <a:cxn ang="0">
                    <a:pos x="10" y="17"/>
                  </a:cxn>
                  <a:cxn ang="0">
                    <a:pos x="2" y="16"/>
                  </a:cxn>
                  <a:cxn ang="0">
                    <a:pos x="5" y="14"/>
                  </a:cxn>
                  <a:cxn ang="0">
                    <a:pos x="8" y="11"/>
                  </a:cxn>
                  <a:cxn ang="0">
                    <a:pos x="13" y="8"/>
                  </a:cxn>
                  <a:cxn ang="0">
                    <a:pos x="20" y="10"/>
                  </a:cxn>
                  <a:cxn ang="0">
                    <a:pos x="13" y="6"/>
                  </a:cxn>
                  <a:cxn ang="0">
                    <a:pos x="19" y="3"/>
                  </a:cxn>
                  <a:cxn ang="0">
                    <a:pos x="26" y="8"/>
                  </a:cxn>
                  <a:cxn ang="0">
                    <a:pos x="28" y="16"/>
                  </a:cxn>
                  <a:cxn ang="0">
                    <a:pos x="34" y="14"/>
                  </a:cxn>
                  <a:cxn ang="0">
                    <a:pos x="36" y="11"/>
                  </a:cxn>
                  <a:cxn ang="0">
                    <a:pos x="39" y="10"/>
                  </a:cxn>
                  <a:cxn ang="0">
                    <a:pos x="43" y="11"/>
                  </a:cxn>
                  <a:cxn ang="0">
                    <a:pos x="49" y="8"/>
                  </a:cxn>
                  <a:cxn ang="0">
                    <a:pos x="52" y="10"/>
                  </a:cxn>
                  <a:cxn ang="0">
                    <a:pos x="57" y="10"/>
                  </a:cxn>
                  <a:cxn ang="0">
                    <a:pos x="63" y="6"/>
                  </a:cxn>
                  <a:cxn ang="0">
                    <a:pos x="66" y="5"/>
                  </a:cxn>
                  <a:cxn ang="0">
                    <a:pos x="72" y="3"/>
                  </a:cxn>
                  <a:cxn ang="0">
                    <a:pos x="78" y="5"/>
                  </a:cxn>
                  <a:cxn ang="0">
                    <a:pos x="80" y="6"/>
                  </a:cxn>
                  <a:cxn ang="0">
                    <a:pos x="81" y="11"/>
                  </a:cxn>
                  <a:cxn ang="0">
                    <a:pos x="81" y="13"/>
                  </a:cxn>
                </a:cxnLst>
                <a:rect l="0" t="0" r="r" b="b"/>
                <a:pathLst>
                  <a:path w="90" h="47">
                    <a:moveTo>
                      <a:pt x="81" y="13"/>
                    </a:moveTo>
                    <a:cubicBezTo>
                      <a:pt x="84" y="13"/>
                      <a:pt x="83" y="14"/>
                      <a:pt x="86" y="16"/>
                    </a:cubicBezTo>
                    <a:cubicBezTo>
                      <a:pt x="90" y="16"/>
                      <a:pt x="90" y="22"/>
                      <a:pt x="89" y="25"/>
                    </a:cubicBezTo>
                    <a:cubicBezTo>
                      <a:pt x="86" y="28"/>
                      <a:pt x="86" y="25"/>
                      <a:pt x="83" y="30"/>
                    </a:cubicBezTo>
                    <a:cubicBezTo>
                      <a:pt x="80" y="34"/>
                      <a:pt x="77" y="31"/>
                      <a:pt x="72" y="34"/>
                    </a:cubicBezTo>
                    <a:cubicBezTo>
                      <a:pt x="66" y="37"/>
                      <a:pt x="64" y="41"/>
                      <a:pt x="60" y="41"/>
                    </a:cubicBezTo>
                    <a:cubicBezTo>
                      <a:pt x="54" y="41"/>
                      <a:pt x="57" y="44"/>
                      <a:pt x="51" y="45"/>
                    </a:cubicBezTo>
                    <a:cubicBezTo>
                      <a:pt x="45" y="47"/>
                      <a:pt x="46" y="44"/>
                      <a:pt x="40" y="44"/>
                    </a:cubicBezTo>
                    <a:cubicBezTo>
                      <a:pt x="34" y="44"/>
                      <a:pt x="34" y="39"/>
                      <a:pt x="26" y="39"/>
                    </a:cubicBezTo>
                    <a:cubicBezTo>
                      <a:pt x="19" y="39"/>
                      <a:pt x="17" y="41"/>
                      <a:pt x="17" y="37"/>
                    </a:cubicBezTo>
                    <a:cubicBezTo>
                      <a:pt x="16" y="34"/>
                      <a:pt x="20" y="39"/>
                      <a:pt x="22" y="36"/>
                    </a:cubicBezTo>
                    <a:cubicBezTo>
                      <a:pt x="23" y="34"/>
                      <a:pt x="23" y="31"/>
                      <a:pt x="20" y="30"/>
                    </a:cubicBezTo>
                    <a:cubicBezTo>
                      <a:pt x="19" y="30"/>
                      <a:pt x="22" y="27"/>
                      <a:pt x="17" y="27"/>
                    </a:cubicBezTo>
                    <a:cubicBezTo>
                      <a:pt x="10" y="25"/>
                      <a:pt x="7" y="28"/>
                      <a:pt x="7" y="25"/>
                    </a:cubicBezTo>
                    <a:cubicBezTo>
                      <a:pt x="7" y="24"/>
                      <a:pt x="11" y="25"/>
                      <a:pt x="14" y="24"/>
                    </a:cubicBezTo>
                    <a:cubicBezTo>
                      <a:pt x="16" y="22"/>
                      <a:pt x="17" y="25"/>
                      <a:pt x="22" y="24"/>
                    </a:cubicBezTo>
                    <a:cubicBezTo>
                      <a:pt x="26" y="20"/>
                      <a:pt x="19" y="24"/>
                      <a:pt x="19" y="20"/>
                    </a:cubicBezTo>
                    <a:cubicBezTo>
                      <a:pt x="19" y="19"/>
                      <a:pt x="26" y="17"/>
                      <a:pt x="20" y="17"/>
                    </a:cubicBezTo>
                    <a:cubicBezTo>
                      <a:pt x="14" y="16"/>
                      <a:pt x="14" y="16"/>
                      <a:pt x="10" y="17"/>
                    </a:cubicBezTo>
                    <a:cubicBezTo>
                      <a:pt x="5" y="19"/>
                      <a:pt x="0" y="16"/>
                      <a:pt x="2" y="16"/>
                    </a:cubicBezTo>
                    <a:cubicBezTo>
                      <a:pt x="4" y="14"/>
                      <a:pt x="7" y="16"/>
                      <a:pt x="5" y="14"/>
                    </a:cubicBezTo>
                    <a:cubicBezTo>
                      <a:pt x="5" y="11"/>
                      <a:pt x="8" y="14"/>
                      <a:pt x="8" y="11"/>
                    </a:cubicBezTo>
                    <a:cubicBezTo>
                      <a:pt x="8" y="8"/>
                      <a:pt x="10" y="5"/>
                      <a:pt x="13" y="8"/>
                    </a:cubicBezTo>
                    <a:cubicBezTo>
                      <a:pt x="16" y="10"/>
                      <a:pt x="22" y="13"/>
                      <a:pt x="20" y="10"/>
                    </a:cubicBezTo>
                    <a:cubicBezTo>
                      <a:pt x="19" y="8"/>
                      <a:pt x="14" y="8"/>
                      <a:pt x="13" y="6"/>
                    </a:cubicBezTo>
                    <a:cubicBezTo>
                      <a:pt x="11" y="5"/>
                      <a:pt x="14" y="2"/>
                      <a:pt x="19" y="3"/>
                    </a:cubicBezTo>
                    <a:cubicBezTo>
                      <a:pt x="23" y="5"/>
                      <a:pt x="20" y="5"/>
                      <a:pt x="26" y="8"/>
                    </a:cubicBezTo>
                    <a:cubicBezTo>
                      <a:pt x="31" y="11"/>
                      <a:pt x="26" y="11"/>
                      <a:pt x="28" y="16"/>
                    </a:cubicBezTo>
                    <a:cubicBezTo>
                      <a:pt x="31" y="22"/>
                      <a:pt x="31" y="11"/>
                      <a:pt x="34" y="14"/>
                    </a:cubicBezTo>
                    <a:cubicBezTo>
                      <a:pt x="36" y="17"/>
                      <a:pt x="37" y="14"/>
                      <a:pt x="36" y="11"/>
                    </a:cubicBezTo>
                    <a:cubicBezTo>
                      <a:pt x="34" y="10"/>
                      <a:pt x="37" y="5"/>
                      <a:pt x="39" y="10"/>
                    </a:cubicBezTo>
                    <a:cubicBezTo>
                      <a:pt x="42" y="14"/>
                      <a:pt x="43" y="14"/>
                      <a:pt x="43" y="11"/>
                    </a:cubicBezTo>
                    <a:cubicBezTo>
                      <a:pt x="43" y="8"/>
                      <a:pt x="49" y="5"/>
                      <a:pt x="49" y="8"/>
                    </a:cubicBezTo>
                    <a:cubicBezTo>
                      <a:pt x="51" y="11"/>
                      <a:pt x="52" y="13"/>
                      <a:pt x="52" y="10"/>
                    </a:cubicBezTo>
                    <a:cubicBezTo>
                      <a:pt x="52" y="6"/>
                      <a:pt x="54" y="5"/>
                      <a:pt x="57" y="10"/>
                    </a:cubicBezTo>
                    <a:cubicBezTo>
                      <a:pt x="60" y="13"/>
                      <a:pt x="60" y="5"/>
                      <a:pt x="63" y="6"/>
                    </a:cubicBezTo>
                    <a:cubicBezTo>
                      <a:pt x="66" y="8"/>
                      <a:pt x="68" y="6"/>
                      <a:pt x="66" y="5"/>
                    </a:cubicBezTo>
                    <a:cubicBezTo>
                      <a:pt x="64" y="2"/>
                      <a:pt x="71" y="0"/>
                      <a:pt x="72" y="3"/>
                    </a:cubicBezTo>
                    <a:cubicBezTo>
                      <a:pt x="75" y="10"/>
                      <a:pt x="75" y="5"/>
                      <a:pt x="78" y="5"/>
                    </a:cubicBezTo>
                    <a:cubicBezTo>
                      <a:pt x="81" y="3"/>
                      <a:pt x="83" y="3"/>
                      <a:pt x="80" y="6"/>
                    </a:cubicBezTo>
                    <a:cubicBezTo>
                      <a:pt x="75" y="10"/>
                      <a:pt x="84" y="6"/>
                      <a:pt x="81" y="11"/>
                    </a:cubicBezTo>
                    <a:cubicBezTo>
                      <a:pt x="80" y="11"/>
                      <a:pt x="80" y="13"/>
                      <a:pt x="81" y="13"/>
                    </a:cubicBezTo>
                  </a:path>
                </a:pathLst>
              </a:custGeom>
              <a:grpFill/>
              <a:ln w="6350" cmpd="sng">
                <a:solidFill>
                  <a:schemeClr val="bg1"/>
                </a:solidFill>
                <a:round/>
                <a:headEnd/>
                <a:tailEnd/>
              </a:ln>
            </p:spPr>
            <p:txBody>
              <a:bodyPr/>
              <a:lstStyle/>
              <a:p>
                <a:endParaRPr lang="en-GB"/>
              </a:p>
            </p:txBody>
          </p:sp>
          <p:sp>
            <p:nvSpPr>
              <p:cNvPr id="1198088" name="Freeform 8"/>
              <p:cNvSpPr>
                <a:spLocks/>
              </p:cNvSpPr>
              <p:nvPr/>
            </p:nvSpPr>
            <p:spPr bwMode="auto">
              <a:xfrm>
                <a:off x="2536" y="1931"/>
                <a:ext cx="71" cy="99"/>
              </a:xfrm>
              <a:custGeom>
                <a:avLst/>
                <a:gdLst/>
                <a:ahLst/>
                <a:cxnLst>
                  <a:cxn ang="0">
                    <a:pos x="24" y="9"/>
                  </a:cxn>
                  <a:cxn ang="0">
                    <a:pos x="22" y="12"/>
                  </a:cxn>
                  <a:cxn ang="0">
                    <a:pos x="28" y="16"/>
                  </a:cxn>
                  <a:cxn ang="0">
                    <a:pos x="30" y="14"/>
                  </a:cxn>
                  <a:cxn ang="0">
                    <a:pos x="31" y="17"/>
                  </a:cxn>
                  <a:cxn ang="0">
                    <a:pos x="34" y="17"/>
                  </a:cxn>
                  <a:cxn ang="0">
                    <a:pos x="34" y="19"/>
                  </a:cxn>
                  <a:cxn ang="0">
                    <a:pos x="36" y="23"/>
                  </a:cxn>
                  <a:cxn ang="0">
                    <a:pos x="36" y="36"/>
                  </a:cxn>
                  <a:cxn ang="0">
                    <a:pos x="33" y="40"/>
                  </a:cxn>
                  <a:cxn ang="0">
                    <a:pos x="28" y="40"/>
                  </a:cxn>
                  <a:cxn ang="0">
                    <a:pos x="19" y="45"/>
                  </a:cxn>
                  <a:cxn ang="0">
                    <a:pos x="18" y="47"/>
                  </a:cxn>
                  <a:cxn ang="0">
                    <a:pos x="7" y="48"/>
                  </a:cxn>
                  <a:cxn ang="0">
                    <a:pos x="6" y="47"/>
                  </a:cxn>
                  <a:cxn ang="0">
                    <a:pos x="4" y="44"/>
                  </a:cxn>
                  <a:cxn ang="0">
                    <a:pos x="3" y="40"/>
                  </a:cxn>
                  <a:cxn ang="0">
                    <a:pos x="7" y="39"/>
                  </a:cxn>
                  <a:cxn ang="0">
                    <a:pos x="12" y="36"/>
                  </a:cxn>
                  <a:cxn ang="0">
                    <a:pos x="13" y="34"/>
                  </a:cxn>
                  <a:cxn ang="0">
                    <a:pos x="7" y="34"/>
                  </a:cxn>
                  <a:cxn ang="0">
                    <a:pos x="12" y="30"/>
                  </a:cxn>
                  <a:cxn ang="0">
                    <a:pos x="10" y="28"/>
                  </a:cxn>
                  <a:cxn ang="0">
                    <a:pos x="6" y="23"/>
                  </a:cxn>
                  <a:cxn ang="0">
                    <a:pos x="9" y="20"/>
                  </a:cxn>
                  <a:cxn ang="0">
                    <a:pos x="6" y="17"/>
                  </a:cxn>
                  <a:cxn ang="0">
                    <a:pos x="4" y="16"/>
                  </a:cxn>
                  <a:cxn ang="0">
                    <a:pos x="12" y="16"/>
                  </a:cxn>
                  <a:cxn ang="0">
                    <a:pos x="15" y="16"/>
                  </a:cxn>
                  <a:cxn ang="0">
                    <a:pos x="19" y="12"/>
                  </a:cxn>
                  <a:cxn ang="0">
                    <a:pos x="15" y="11"/>
                  </a:cxn>
                  <a:cxn ang="0">
                    <a:pos x="18" y="6"/>
                  </a:cxn>
                  <a:cxn ang="0">
                    <a:pos x="24" y="3"/>
                  </a:cxn>
                  <a:cxn ang="0">
                    <a:pos x="28" y="1"/>
                  </a:cxn>
                  <a:cxn ang="0">
                    <a:pos x="28" y="5"/>
                  </a:cxn>
                  <a:cxn ang="0">
                    <a:pos x="24" y="9"/>
                  </a:cxn>
                </a:cxnLst>
                <a:rect l="0" t="0" r="r" b="b"/>
                <a:pathLst>
                  <a:path w="37" h="51">
                    <a:moveTo>
                      <a:pt x="24" y="9"/>
                    </a:moveTo>
                    <a:cubicBezTo>
                      <a:pt x="21" y="9"/>
                      <a:pt x="25" y="11"/>
                      <a:pt x="22" y="12"/>
                    </a:cubicBezTo>
                    <a:cubicBezTo>
                      <a:pt x="18" y="14"/>
                      <a:pt x="28" y="19"/>
                      <a:pt x="28" y="16"/>
                    </a:cubicBezTo>
                    <a:cubicBezTo>
                      <a:pt x="28" y="14"/>
                      <a:pt x="30" y="12"/>
                      <a:pt x="30" y="14"/>
                    </a:cubicBezTo>
                    <a:cubicBezTo>
                      <a:pt x="31" y="17"/>
                      <a:pt x="31" y="16"/>
                      <a:pt x="31" y="17"/>
                    </a:cubicBezTo>
                    <a:cubicBezTo>
                      <a:pt x="33" y="19"/>
                      <a:pt x="33" y="17"/>
                      <a:pt x="34" y="17"/>
                    </a:cubicBezTo>
                    <a:cubicBezTo>
                      <a:pt x="36" y="17"/>
                      <a:pt x="36" y="19"/>
                      <a:pt x="34" y="19"/>
                    </a:cubicBezTo>
                    <a:cubicBezTo>
                      <a:pt x="34" y="19"/>
                      <a:pt x="34" y="20"/>
                      <a:pt x="36" y="23"/>
                    </a:cubicBezTo>
                    <a:cubicBezTo>
                      <a:pt x="37" y="26"/>
                      <a:pt x="37" y="31"/>
                      <a:pt x="36" y="36"/>
                    </a:cubicBezTo>
                    <a:cubicBezTo>
                      <a:pt x="33" y="40"/>
                      <a:pt x="36" y="40"/>
                      <a:pt x="33" y="40"/>
                    </a:cubicBezTo>
                    <a:cubicBezTo>
                      <a:pt x="30" y="40"/>
                      <a:pt x="31" y="40"/>
                      <a:pt x="28" y="40"/>
                    </a:cubicBezTo>
                    <a:cubicBezTo>
                      <a:pt x="24" y="42"/>
                      <a:pt x="21" y="47"/>
                      <a:pt x="19" y="45"/>
                    </a:cubicBezTo>
                    <a:cubicBezTo>
                      <a:pt x="19" y="42"/>
                      <a:pt x="19" y="45"/>
                      <a:pt x="18" y="47"/>
                    </a:cubicBezTo>
                    <a:cubicBezTo>
                      <a:pt x="18" y="48"/>
                      <a:pt x="4" y="51"/>
                      <a:pt x="7" y="48"/>
                    </a:cubicBezTo>
                    <a:cubicBezTo>
                      <a:pt x="12" y="44"/>
                      <a:pt x="3" y="50"/>
                      <a:pt x="6" y="47"/>
                    </a:cubicBezTo>
                    <a:cubicBezTo>
                      <a:pt x="7" y="44"/>
                      <a:pt x="0" y="47"/>
                      <a:pt x="4" y="44"/>
                    </a:cubicBezTo>
                    <a:cubicBezTo>
                      <a:pt x="7" y="39"/>
                      <a:pt x="0" y="44"/>
                      <a:pt x="3" y="40"/>
                    </a:cubicBezTo>
                    <a:cubicBezTo>
                      <a:pt x="6" y="37"/>
                      <a:pt x="9" y="40"/>
                      <a:pt x="7" y="39"/>
                    </a:cubicBezTo>
                    <a:cubicBezTo>
                      <a:pt x="6" y="37"/>
                      <a:pt x="7" y="36"/>
                      <a:pt x="12" y="36"/>
                    </a:cubicBezTo>
                    <a:cubicBezTo>
                      <a:pt x="16" y="36"/>
                      <a:pt x="15" y="34"/>
                      <a:pt x="13" y="34"/>
                    </a:cubicBezTo>
                    <a:cubicBezTo>
                      <a:pt x="12" y="34"/>
                      <a:pt x="3" y="37"/>
                      <a:pt x="7" y="34"/>
                    </a:cubicBezTo>
                    <a:cubicBezTo>
                      <a:pt x="12" y="31"/>
                      <a:pt x="7" y="30"/>
                      <a:pt x="12" y="30"/>
                    </a:cubicBezTo>
                    <a:cubicBezTo>
                      <a:pt x="16" y="28"/>
                      <a:pt x="12" y="26"/>
                      <a:pt x="10" y="28"/>
                    </a:cubicBezTo>
                    <a:cubicBezTo>
                      <a:pt x="9" y="28"/>
                      <a:pt x="3" y="25"/>
                      <a:pt x="6" y="23"/>
                    </a:cubicBezTo>
                    <a:cubicBezTo>
                      <a:pt x="7" y="22"/>
                      <a:pt x="6" y="22"/>
                      <a:pt x="9" y="20"/>
                    </a:cubicBezTo>
                    <a:cubicBezTo>
                      <a:pt x="12" y="19"/>
                      <a:pt x="3" y="20"/>
                      <a:pt x="6" y="17"/>
                    </a:cubicBezTo>
                    <a:cubicBezTo>
                      <a:pt x="7" y="16"/>
                      <a:pt x="4" y="17"/>
                      <a:pt x="4" y="16"/>
                    </a:cubicBezTo>
                    <a:cubicBezTo>
                      <a:pt x="6" y="14"/>
                      <a:pt x="9" y="14"/>
                      <a:pt x="12" y="16"/>
                    </a:cubicBezTo>
                    <a:cubicBezTo>
                      <a:pt x="13" y="16"/>
                      <a:pt x="13" y="14"/>
                      <a:pt x="15" y="16"/>
                    </a:cubicBezTo>
                    <a:cubicBezTo>
                      <a:pt x="18" y="16"/>
                      <a:pt x="16" y="14"/>
                      <a:pt x="19" y="12"/>
                    </a:cubicBezTo>
                    <a:cubicBezTo>
                      <a:pt x="22" y="9"/>
                      <a:pt x="16" y="11"/>
                      <a:pt x="15" y="11"/>
                    </a:cubicBezTo>
                    <a:cubicBezTo>
                      <a:pt x="15" y="9"/>
                      <a:pt x="19" y="9"/>
                      <a:pt x="18" y="6"/>
                    </a:cubicBezTo>
                    <a:cubicBezTo>
                      <a:pt x="18" y="5"/>
                      <a:pt x="22" y="3"/>
                      <a:pt x="24" y="3"/>
                    </a:cubicBezTo>
                    <a:cubicBezTo>
                      <a:pt x="27" y="3"/>
                      <a:pt x="25" y="0"/>
                      <a:pt x="28" y="1"/>
                    </a:cubicBezTo>
                    <a:cubicBezTo>
                      <a:pt x="31" y="3"/>
                      <a:pt x="28" y="3"/>
                      <a:pt x="28" y="5"/>
                    </a:cubicBezTo>
                    <a:cubicBezTo>
                      <a:pt x="25" y="6"/>
                      <a:pt x="27" y="9"/>
                      <a:pt x="24" y="9"/>
                    </a:cubicBezTo>
                  </a:path>
                </a:pathLst>
              </a:custGeom>
              <a:solidFill>
                <a:schemeClr val="accent4"/>
              </a:solidFill>
              <a:ln w="6350" cmpd="sng">
                <a:solidFill>
                  <a:schemeClr val="bg1"/>
                </a:solidFill>
                <a:round/>
                <a:headEnd/>
                <a:tailEnd/>
              </a:ln>
            </p:spPr>
            <p:txBody>
              <a:bodyPr/>
              <a:lstStyle/>
              <a:p>
                <a:endParaRPr lang="en-GB"/>
              </a:p>
            </p:txBody>
          </p:sp>
          <p:sp>
            <p:nvSpPr>
              <p:cNvPr id="1198089" name="Freeform 9"/>
              <p:cNvSpPr>
                <a:spLocks/>
              </p:cNvSpPr>
              <p:nvPr/>
            </p:nvSpPr>
            <p:spPr bwMode="auto">
              <a:xfrm>
                <a:off x="4051" y="2009"/>
                <a:ext cx="498" cy="240"/>
              </a:xfrm>
              <a:custGeom>
                <a:avLst/>
                <a:gdLst/>
                <a:ahLst/>
                <a:cxnLst>
                  <a:cxn ang="0">
                    <a:pos x="230" y="28"/>
                  </a:cxn>
                  <a:cxn ang="0">
                    <a:pos x="222" y="48"/>
                  </a:cxn>
                  <a:cxn ang="0">
                    <a:pos x="225" y="53"/>
                  </a:cxn>
                  <a:cxn ang="0">
                    <a:pos x="234" y="53"/>
                  </a:cxn>
                  <a:cxn ang="0">
                    <a:pos x="240" y="50"/>
                  </a:cxn>
                  <a:cxn ang="0">
                    <a:pos x="251" y="56"/>
                  </a:cxn>
                  <a:cxn ang="0">
                    <a:pos x="255" y="65"/>
                  </a:cxn>
                  <a:cxn ang="0">
                    <a:pos x="246" y="65"/>
                  </a:cxn>
                  <a:cxn ang="0">
                    <a:pos x="239" y="65"/>
                  </a:cxn>
                  <a:cxn ang="0">
                    <a:pos x="228" y="70"/>
                  </a:cxn>
                  <a:cxn ang="0">
                    <a:pos x="225" y="76"/>
                  </a:cxn>
                  <a:cxn ang="0">
                    <a:pos x="216" y="80"/>
                  </a:cxn>
                  <a:cxn ang="0">
                    <a:pos x="207" y="87"/>
                  </a:cxn>
                  <a:cxn ang="0">
                    <a:pos x="192" y="84"/>
                  </a:cxn>
                  <a:cxn ang="0">
                    <a:pos x="189" y="92"/>
                  </a:cxn>
                  <a:cxn ang="0">
                    <a:pos x="192" y="100"/>
                  </a:cxn>
                  <a:cxn ang="0">
                    <a:pos x="181" y="107"/>
                  </a:cxn>
                  <a:cxn ang="0">
                    <a:pos x="173" y="114"/>
                  </a:cxn>
                  <a:cxn ang="0">
                    <a:pos x="169" y="114"/>
                  </a:cxn>
                  <a:cxn ang="0">
                    <a:pos x="160" y="114"/>
                  </a:cxn>
                  <a:cxn ang="0">
                    <a:pos x="154" y="115"/>
                  </a:cxn>
                  <a:cxn ang="0">
                    <a:pos x="138" y="123"/>
                  </a:cxn>
                  <a:cxn ang="0">
                    <a:pos x="134" y="123"/>
                  </a:cxn>
                  <a:cxn ang="0">
                    <a:pos x="131" y="120"/>
                  </a:cxn>
                  <a:cxn ang="0">
                    <a:pos x="117" y="117"/>
                  </a:cxn>
                  <a:cxn ang="0">
                    <a:pos x="100" y="111"/>
                  </a:cxn>
                  <a:cxn ang="0">
                    <a:pos x="75" y="111"/>
                  </a:cxn>
                  <a:cxn ang="0">
                    <a:pos x="69" y="109"/>
                  </a:cxn>
                  <a:cxn ang="0">
                    <a:pos x="64" y="100"/>
                  </a:cxn>
                  <a:cxn ang="0">
                    <a:pos x="55" y="92"/>
                  </a:cxn>
                  <a:cxn ang="0">
                    <a:pos x="38" y="84"/>
                  </a:cxn>
                  <a:cxn ang="0">
                    <a:pos x="27" y="83"/>
                  </a:cxn>
                  <a:cxn ang="0">
                    <a:pos x="24" y="76"/>
                  </a:cxn>
                  <a:cxn ang="0">
                    <a:pos x="26" y="67"/>
                  </a:cxn>
                  <a:cxn ang="0">
                    <a:pos x="18" y="52"/>
                  </a:cxn>
                  <a:cxn ang="0">
                    <a:pos x="15" y="50"/>
                  </a:cxn>
                  <a:cxn ang="0">
                    <a:pos x="9" y="48"/>
                  </a:cxn>
                  <a:cxn ang="0">
                    <a:pos x="2" y="36"/>
                  </a:cxn>
                  <a:cxn ang="0">
                    <a:pos x="12" y="31"/>
                  </a:cxn>
                  <a:cxn ang="0">
                    <a:pos x="21" y="24"/>
                  </a:cxn>
                  <a:cxn ang="0">
                    <a:pos x="41" y="19"/>
                  </a:cxn>
                  <a:cxn ang="0">
                    <a:pos x="53" y="22"/>
                  </a:cxn>
                  <a:cxn ang="0">
                    <a:pos x="84" y="24"/>
                  </a:cxn>
                  <a:cxn ang="0">
                    <a:pos x="82" y="10"/>
                  </a:cxn>
                  <a:cxn ang="0">
                    <a:pos x="99" y="5"/>
                  </a:cxn>
                  <a:cxn ang="0">
                    <a:pos x="116" y="13"/>
                  </a:cxn>
                  <a:cxn ang="0">
                    <a:pos x="131" y="24"/>
                  </a:cxn>
                  <a:cxn ang="0">
                    <a:pos x="152" y="25"/>
                  </a:cxn>
                  <a:cxn ang="0">
                    <a:pos x="170" y="35"/>
                  </a:cxn>
                  <a:cxn ang="0">
                    <a:pos x="195" y="33"/>
                  </a:cxn>
                  <a:cxn ang="0">
                    <a:pos x="214" y="24"/>
                  </a:cxn>
                  <a:cxn ang="0">
                    <a:pos x="230" y="28"/>
                  </a:cxn>
                </a:cxnLst>
                <a:rect l="0" t="0" r="r" b="b"/>
                <a:pathLst>
                  <a:path w="257" h="124">
                    <a:moveTo>
                      <a:pt x="230" y="28"/>
                    </a:moveTo>
                    <a:cubicBezTo>
                      <a:pt x="219" y="50"/>
                      <a:pt x="225" y="45"/>
                      <a:pt x="222" y="48"/>
                    </a:cubicBezTo>
                    <a:cubicBezTo>
                      <a:pt x="219" y="50"/>
                      <a:pt x="223" y="55"/>
                      <a:pt x="225" y="53"/>
                    </a:cubicBezTo>
                    <a:cubicBezTo>
                      <a:pt x="227" y="52"/>
                      <a:pt x="231" y="52"/>
                      <a:pt x="234" y="53"/>
                    </a:cubicBezTo>
                    <a:cubicBezTo>
                      <a:pt x="237" y="56"/>
                      <a:pt x="234" y="50"/>
                      <a:pt x="240" y="50"/>
                    </a:cubicBezTo>
                    <a:cubicBezTo>
                      <a:pt x="246" y="50"/>
                      <a:pt x="248" y="53"/>
                      <a:pt x="251" y="56"/>
                    </a:cubicBezTo>
                    <a:cubicBezTo>
                      <a:pt x="254" y="59"/>
                      <a:pt x="257" y="64"/>
                      <a:pt x="255" y="65"/>
                    </a:cubicBezTo>
                    <a:cubicBezTo>
                      <a:pt x="252" y="67"/>
                      <a:pt x="248" y="64"/>
                      <a:pt x="246" y="65"/>
                    </a:cubicBezTo>
                    <a:cubicBezTo>
                      <a:pt x="245" y="67"/>
                      <a:pt x="243" y="64"/>
                      <a:pt x="239" y="65"/>
                    </a:cubicBezTo>
                    <a:cubicBezTo>
                      <a:pt x="236" y="69"/>
                      <a:pt x="231" y="67"/>
                      <a:pt x="228" y="70"/>
                    </a:cubicBezTo>
                    <a:cubicBezTo>
                      <a:pt x="225" y="75"/>
                      <a:pt x="228" y="75"/>
                      <a:pt x="225" y="76"/>
                    </a:cubicBezTo>
                    <a:cubicBezTo>
                      <a:pt x="222" y="80"/>
                      <a:pt x="219" y="81"/>
                      <a:pt x="216" y="80"/>
                    </a:cubicBezTo>
                    <a:cubicBezTo>
                      <a:pt x="211" y="80"/>
                      <a:pt x="213" y="84"/>
                      <a:pt x="207" y="87"/>
                    </a:cubicBezTo>
                    <a:cubicBezTo>
                      <a:pt x="199" y="90"/>
                      <a:pt x="196" y="83"/>
                      <a:pt x="192" y="84"/>
                    </a:cubicBezTo>
                    <a:cubicBezTo>
                      <a:pt x="189" y="84"/>
                      <a:pt x="189" y="87"/>
                      <a:pt x="189" y="92"/>
                    </a:cubicBezTo>
                    <a:cubicBezTo>
                      <a:pt x="189" y="95"/>
                      <a:pt x="195" y="98"/>
                      <a:pt x="192" y="100"/>
                    </a:cubicBezTo>
                    <a:cubicBezTo>
                      <a:pt x="187" y="103"/>
                      <a:pt x="185" y="103"/>
                      <a:pt x="181" y="107"/>
                    </a:cubicBezTo>
                    <a:cubicBezTo>
                      <a:pt x="178" y="112"/>
                      <a:pt x="175" y="111"/>
                      <a:pt x="173" y="114"/>
                    </a:cubicBezTo>
                    <a:cubicBezTo>
                      <a:pt x="172" y="115"/>
                      <a:pt x="170" y="112"/>
                      <a:pt x="169" y="114"/>
                    </a:cubicBezTo>
                    <a:cubicBezTo>
                      <a:pt x="166" y="115"/>
                      <a:pt x="166" y="114"/>
                      <a:pt x="160" y="114"/>
                    </a:cubicBezTo>
                    <a:cubicBezTo>
                      <a:pt x="155" y="114"/>
                      <a:pt x="158" y="112"/>
                      <a:pt x="154" y="115"/>
                    </a:cubicBezTo>
                    <a:cubicBezTo>
                      <a:pt x="151" y="118"/>
                      <a:pt x="151" y="115"/>
                      <a:pt x="138" y="123"/>
                    </a:cubicBezTo>
                    <a:cubicBezTo>
                      <a:pt x="137" y="124"/>
                      <a:pt x="137" y="121"/>
                      <a:pt x="134" y="123"/>
                    </a:cubicBezTo>
                    <a:cubicBezTo>
                      <a:pt x="132" y="123"/>
                      <a:pt x="135" y="118"/>
                      <a:pt x="131" y="120"/>
                    </a:cubicBezTo>
                    <a:cubicBezTo>
                      <a:pt x="126" y="123"/>
                      <a:pt x="120" y="117"/>
                      <a:pt x="117" y="117"/>
                    </a:cubicBezTo>
                    <a:cubicBezTo>
                      <a:pt x="114" y="117"/>
                      <a:pt x="111" y="111"/>
                      <a:pt x="100" y="111"/>
                    </a:cubicBezTo>
                    <a:cubicBezTo>
                      <a:pt x="90" y="112"/>
                      <a:pt x="88" y="112"/>
                      <a:pt x="75" y="111"/>
                    </a:cubicBezTo>
                    <a:cubicBezTo>
                      <a:pt x="72" y="109"/>
                      <a:pt x="69" y="112"/>
                      <a:pt x="69" y="109"/>
                    </a:cubicBezTo>
                    <a:cubicBezTo>
                      <a:pt x="67" y="104"/>
                      <a:pt x="65" y="107"/>
                      <a:pt x="64" y="100"/>
                    </a:cubicBezTo>
                    <a:cubicBezTo>
                      <a:pt x="62" y="93"/>
                      <a:pt x="64" y="100"/>
                      <a:pt x="55" y="92"/>
                    </a:cubicBezTo>
                    <a:cubicBezTo>
                      <a:pt x="47" y="84"/>
                      <a:pt x="43" y="84"/>
                      <a:pt x="38" y="84"/>
                    </a:cubicBezTo>
                    <a:cubicBezTo>
                      <a:pt x="34" y="84"/>
                      <a:pt x="31" y="83"/>
                      <a:pt x="27" y="83"/>
                    </a:cubicBezTo>
                    <a:cubicBezTo>
                      <a:pt x="23" y="83"/>
                      <a:pt x="23" y="78"/>
                      <a:pt x="24" y="76"/>
                    </a:cubicBezTo>
                    <a:cubicBezTo>
                      <a:pt x="27" y="72"/>
                      <a:pt x="24" y="73"/>
                      <a:pt x="26" y="67"/>
                    </a:cubicBezTo>
                    <a:cubicBezTo>
                      <a:pt x="27" y="61"/>
                      <a:pt x="20" y="55"/>
                      <a:pt x="18" y="52"/>
                    </a:cubicBezTo>
                    <a:cubicBezTo>
                      <a:pt x="18" y="50"/>
                      <a:pt x="17" y="53"/>
                      <a:pt x="15" y="50"/>
                    </a:cubicBezTo>
                    <a:cubicBezTo>
                      <a:pt x="14" y="47"/>
                      <a:pt x="12" y="52"/>
                      <a:pt x="9" y="48"/>
                    </a:cubicBezTo>
                    <a:cubicBezTo>
                      <a:pt x="5" y="47"/>
                      <a:pt x="0" y="41"/>
                      <a:pt x="2" y="36"/>
                    </a:cubicBezTo>
                    <a:cubicBezTo>
                      <a:pt x="6" y="30"/>
                      <a:pt x="5" y="35"/>
                      <a:pt x="12" y="31"/>
                    </a:cubicBezTo>
                    <a:cubicBezTo>
                      <a:pt x="18" y="30"/>
                      <a:pt x="12" y="28"/>
                      <a:pt x="21" y="24"/>
                    </a:cubicBezTo>
                    <a:cubicBezTo>
                      <a:pt x="31" y="19"/>
                      <a:pt x="37" y="16"/>
                      <a:pt x="41" y="19"/>
                    </a:cubicBezTo>
                    <a:cubicBezTo>
                      <a:pt x="46" y="22"/>
                      <a:pt x="52" y="16"/>
                      <a:pt x="53" y="22"/>
                    </a:cubicBezTo>
                    <a:cubicBezTo>
                      <a:pt x="55" y="27"/>
                      <a:pt x="81" y="31"/>
                      <a:pt x="84" y="24"/>
                    </a:cubicBezTo>
                    <a:cubicBezTo>
                      <a:pt x="85" y="17"/>
                      <a:pt x="76" y="17"/>
                      <a:pt x="82" y="10"/>
                    </a:cubicBezTo>
                    <a:cubicBezTo>
                      <a:pt x="88" y="0"/>
                      <a:pt x="85" y="0"/>
                      <a:pt x="99" y="5"/>
                    </a:cubicBezTo>
                    <a:cubicBezTo>
                      <a:pt x="111" y="11"/>
                      <a:pt x="116" y="5"/>
                      <a:pt x="116" y="13"/>
                    </a:cubicBezTo>
                    <a:cubicBezTo>
                      <a:pt x="116" y="21"/>
                      <a:pt x="123" y="27"/>
                      <a:pt x="131" y="24"/>
                    </a:cubicBezTo>
                    <a:cubicBezTo>
                      <a:pt x="140" y="21"/>
                      <a:pt x="141" y="21"/>
                      <a:pt x="152" y="25"/>
                    </a:cubicBezTo>
                    <a:cubicBezTo>
                      <a:pt x="163" y="28"/>
                      <a:pt x="157" y="31"/>
                      <a:pt x="170" y="35"/>
                    </a:cubicBezTo>
                    <a:cubicBezTo>
                      <a:pt x="190" y="39"/>
                      <a:pt x="182" y="31"/>
                      <a:pt x="195" y="33"/>
                    </a:cubicBezTo>
                    <a:cubicBezTo>
                      <a:pt x="207" y="33"/>
                      <a:pt x="204" y="17"/>
                      <a:pt x="214" y="24"/>
                    </a:cubicBezTo>
                    <a:cubicBezTo>
                      <a:pt x="223" y="30"/>
                      <a:pt x="223" y="24"/>
                      <a:pt x="230" y="28"/>
                    </a:cubicBezTo>
                  </a:path>
                </a:pathLst>
              </a:custGeom>
              <a:grpFill/>
              <a:ln w="6350" cmpd="sng">
                <a:solidFill>
                  <a:schemeClr val="bg1"/>
                </a:solidFill>
                <a:round/>
                <a:headEnd/>
                <a:tailEnd/>
              </a:ln>
            </p:spPr>
            <p:txBody>
              <a:bodyPr/>
              <a:lstStyle/>
              <a:p>
                <a:endParaRPr lang="en-GB"/>
              </a:p>
            </p:txBody>
          </p:sp>
          <p:sp>
            <p:nvSpPr>
              <p:cNvPr id="1198090" name="Freeform 10"/>
              <p:cNvSpPr>
                <a:spLocks/>
              </p:cNvSpPr>
              <p:nvPr/>
            </p:nvSpPr>
            <p:spPr bwMode="auto">
              <a:xfrm>
                <a:off x="3829" y="1976"/>
                <a:ext cx="951" cy="711"/>
              </a:xfrm>
              <a:custGeom>
                <a:avLst/>
                <a:gdLst/>
                <a:ahLst/>
                <a:cxnLst>
                  <a:cxn ang="0">
                    <a:pos x="441" y="136"/>
                  </a:cxn>
                  <a:cxn ang="0">
                    <a:pos x="427" y="142"/>
                  </a:cxn>
                  <a:cxn ang="0">
                    <a:pos x="414" y="150"/>
                  </a:cxn>
                  <a:cxn ang="0">
                    <a:pos x="398" y="160"/>
                  </a:cxn>
                  <a:cxn ang="0">
                    <a:pos x="383" y="171"/>
                  </a:cxn>
                  <a:cxn ang="0">
                    <a:pos x="382" y="160"/>
                  </a:cxn>
                  <a:cxn ang="0">
                    <a:pos x="376" y="151"/>
                  </a:cxn>
                  <a:cxn ang="0">
                    <a:pos x="351" y="168"/>
                  </a:cxn>
                  <a:cxn ang="0">
                    <a:pos x="365" y="190"/>
                  </a:cxn>
                  <a:cxn ang="0">
                    <a:pos x="383" y="187"/>
                  </a:cxn>
                  <a:cxn ang="0">
                    <a:pos x="385" y="193"/>
                  </a:cxn>
                  <a:cxn ang="0">
                    <a:pos x="371" y="204"/>
                  </a:cxn>
                  <a:cxn ang="0">
                    <a:pos x="379" y="240"/>
                  </a:cxn>
                  <a:cxn ang="0">
                    <a:pos x="371" y="246"/>
                  </a:cxn>
                  <a:cxn ang="0">
                    <a:pos x="383" y="257"/>
                  </a:cxn>
                  <a:cxn ang="0">
                    <a:pos x="386" y="268"/>
                  </a:cxn>
                  <a:cxn ang="0">
                    <a:pos x="380" y="285"/>
                  </a:cxn>
                  <a:cxn ang="0">
                    <a:pos x="368" y="300"/>
                  </a:cxn>
                  <a:cxn ang="0">
                    <a:pos x="365" y="313"/>
                  </a:cxn>
                  <a:cxn ang="0">
                    <a:pos x="357" y="322"/>
                  </a:cxn>
                  <a:cxn ang="0">
                    <a:pos x="345" y="333"/>
                  </a:cxn>
                  <a:cxn ang="0">
                    <a:pos x="335" y="342"/>
                  </a:cxn>
                  <a:cxn ang="0">
                    <a:pos x="325" y="345"/>
                  </a:cxn>
                  <a:cxn ang="0">
                    <a:pos x="316" y="347"/>
                  </a:cxn>
                  <a:cxn ang="0">
                    <a:pos x="303" y="353"/>
                  </a:cxn>
                  <a:cxn ang="0">
                    <a:pos x="290" y="364"/>
                  </a:cxn>
                  <a:cxn ang="0">
                    <a:pos x="287" y="353"/>
                  </a:cxn>
                  <a:cxn ang="0">
                    <a:pos x="277" y="353"/>
                  </a:cxn>
                  <a:cxn ang="0">
                    <a:pos x="265" y="342"/>
                  </a:cxn>
                  <a:cxn ang="0">
                    <a:pos x="245" y="341"/>
                  </a:cxn>
                  <a:cxn ang="0">
                    <a:pos x="233" y="341"/>
                  </a:cxn>
                  <a:cxn ang="0">
                    <a:pos x="220" y="353"/>
                  </a:cxn>
                  <a:cxn ang="0">
                    <a:pos x="205" y="345"/>
                  </a:cxn>
                  <a:cxn ang="0">
                    <a:pos x="195" y="328"/>
                  </a:cxn>
                  <a:cxn ang="0">
                    <a:pos x="201" y="310"/>
                  </a:cxn>
                  <a:cxn ang="0">
                    <a:pos x="190" y="285"/>
                  </a:cxn>
                  <a:cxn ang="0">
                    <a:pos x="176" y="274"/>
                  </a:cxn>
                  <a:cxn ang="0">
                    <a:pos x="144" y="289"/>
                  </a:cxn>
                  <a:cxn ang="0">
                    <a:pos x="126" y="289"/>
                  </a:cxn>
                  <a:cxn ang="0">
                    <a:pos x="105" y="286"/>
                  </a:cxn>
                  <a:cxn ang="0">
                    <a:pos x="93" y="280"/>
                  </a:cxn>
                  <a:cxn ang="0">
                    <a:pos x="67" y="261"/>
                  </a:cxn>
                  <a:cxn ang="0">
                    <a:pos x="41" y="241"/>
                  </a:cxn>
                  <a:cxn ang="0">
                    <a:pos x="47" y="223"/>
                  </a:cxn>
                  <a:cxn ang="0">
                    <a:pos x="45" y="202"/>
                  </a:cxn>
                  <a:cxn ang="0">
                    <a:pos x="21" y="196"/>
                  </a:cxn>
                  <a:cxn ang="0">
                    <a:pos x="12" y="179"/>
                  </a:cxn>
                  <a:cxn ang="0">
                    <a:pos x="7" y="157"/>
                  </a:cxn>
                  <a:cxn ang="0">
                    <a:pos x="39" y="143"/>
                  </a:cxn>
                  <a:cxn ang="0">
                    <a:pos x="56" y="106"/>
                  </a:cxn>
                  <a:cxn ang="0">
                    <a:pos x="76" y="78"/>
                  </a:cxn>
                  <a:cxn ang="0">
                    <a:pos x="111" y="55"/>
                  </a:cxn>
                  <a:cxn ang="0">
                    <a:pos x="140" y="84"/>
                  </a:cxn>
                  <a:cxn ang="0">
                    <a:pos x="178" y="117"/>
                  </a:cxn>
                  <a:cxn ang="0">
                    <a:pos x="245" y="137"/>
                  </a:cxn>
                  <a:cxn ang="0">
                    <a:pos x="283" y="131"/>
                  </a:cxn>
                  <a:cxn ang="0">
                    <a:pos x="306" y="101"/>
                  </a:cxn>
                  <a:cxn ang="0">
                    <a:pos x="353" y="83"/>
                  </a:cxn>
                  <a:cxn ang="0">
                    <a:pos x="348" y="70"/>
                  </a:cxn>
                  <a:cxn ang="0">
                    <a:pos x="373" y="24"/>
                  </a:cxn>
                  <a:cxn ang="0">
                    <a:pos x="441" y="50"/>
                  </a:cxn>
                  <a:cxn ang="0">
                    <a:pos x="481" y="64"/>
                  </a:cxn>
                  <a:cxn ang="0">
                    <a:pos x="458" y="123"/>
                  </a:cxn>
                </a:cxnLst>
                <a:rect l="0" t="0" r="r" b="b"/>
                <a:pathLst>
                  <a:path w="490" h="367">
                    <a:moveTo>
                      <a:pt x="453" y="131"/>
                    </a:moveTo>
                    <a:cubicBezTo>
                      <a:pt x="453" y="128"/>
                      <a:pt x="453" y="131"/>
                      <a:pt x="452" y="129"/>
                    </a:cubicBezTo>
                    <a:cubicBezTo>
                      <a:pt x="450" y="128"/>
                      <a:pt x="452" y="126"/>
                      <a:pt x="449" y="125"/>
                    </a:cubicBezTo>
                    <a:cubicBezTo>
                      <a:pt x="446" y="125"/>
                      <a:pt x="449" y="132"/>
                      <a:pt x="446" y="131"/>
                    </a:cubicBezTo>
                    <a:cubicBezTo>
                      <a:pt x="443" y="131"/>
                      <a:pt x="444" y="134"/>
                      <a:pt x="441" y="136"/>
                    </a:cubicBezTo>
                    <a:cubicBezTo>
                      <a:pt x="440" y="137"/>
                      <a:pt x="441" y="136"/>
                      <a:pt x="438" y="136"/>
                    </a:cubicBezTo>
                    <a:cubicBezTo>
                      <a:pt x="436" y="137"/>
                      <a:pt x="433" y="134"/>
                      <a:pt x="433" y="137"/>
                    </a:cubicBezTo>
                    <a:cubicBezTo>
                      <a:pt x="433" y="140"/>
                      <a:pt x="436" y="140"/>
                      <a:pt x="435" y="142"/>
                    </a:cubicBezTo>
                    <a:cubicBezTo>
                      <a:pt x="433" y="143"/>
                      <a:pt x="433" y="142"/>
                      <a:pt x="432" y="142"/>
                    </a:cubicBezTo>
                    <a:cubicBezTo>
                      <a:pt x="430" y="143"/>
                      <a:pt x="429" y="142"/>
                      <a:pt x="427" y="142"/>
                    </a:cubicBezTo>
                    <a:cubicBezTo>
                      <a:pt x="426" y="142"/>
                      <a:pt x="426" y="137"/>
                      <a:pt x="424" y="139"/>
                    </a:cubicBezTo>
                    <a:cubicBezTo>
                      <a:pt x="423" y="140"/>
                      <a:pt x="424" y="139"/>
                      <a:pt x="423" y="140"/>
                    </a:cubicBezTo>
                    <a:cubicBezTo>
                      <a:pt x="421" y="142"/>
                      <a:pt x="423" y="142"/>
                      <a:pt x="421" y="143"/>
                    </a:cubicBezTo>
                    <a:cubicBezTo>
                      <a:pt x="420" y="145"/>
                      <a:pt x="418" y="148"/>
                      <a:pt x="417" y="148"/>
                    </a:cubicBezTo>
                    <a:cubicBezTo>
                      <a:pt x="414" y="148"/>
                      <a:pt x="415" y="150"/>
                      <a:pt x="414" y="150"/>
                    </a:cubicBezTo>
                    <a:cubicBezTo>
                      <a:pt x="412" y="150"/>
                      <a:pt x="414" y="151"/>
                      <a:pt x="412" y="151"/>
                    </a:cubicBezTo>
                    <a:cubicBezTo>
                      <a:pt x="409" y="153"/>
                      <a:pt x="411" y="153"/>
                      <a:pt x="409" y="153"/>
                    </a:cubicBezTo>
                    <a:cubicBezTo>
                      <a:pt x="408" y="153"/>
                      <a:pt x="406" y="156"/>
                      <a:pt x="405" y="157"/>
                    </a:cubicBezTo>
                    <a:cubicBezTo>
                      <a:pt x="405" y="159"/>
                      <a:pt x="405" y="159"/>
                      <a:pt x="405" y="159"/>
                    </a:cubicBezTo>
                    <a:cubicBezTo>
                      <a:pt x="401" y="162"/>
                      <a:pt x="400" y="159"/>
                      <a:pt x="398" y="160"/>
                    </a:cubicBezTo>
                    <a:cubicBezTo>
                      <a:pt x="397" y="162"/>
                      <a:pt x="397" y="159"/>
                      <a:pt x="395" y="162"/>
                    </a:cubicBezTo>
                    <a:cubicBezTo>
                      <a:pt x="395" y="164"/>
                      <a:pt x="392" y="162"/>
                      <a:pt x="391" y="164"/>
                    </a:cubicBezTo>
                    <a:cubicBezTo>
                      <a:pt x="389" y="165"/>
                      <a:pt x="388" y="165"/>
                      <a:pt x="386" y="168"/>
                    </a:cubicBezTo>
                    <a:cubicBezTo>
                      <a:pt x="386" y="171"/>
                      <a:pt x="383" y="170"/>
                      <a:pt x="383" y="170"/>
                    </a:cubicBezTo>
                    <a:cubicBezTo>
                      <a:pt x="383" y="170"/>
                      <a:pt x="385" y="171"/>
                      <a:pt x="383" y="171"/>
                    </a:cubicBezTo>
                    <a:cubicBezTo>
                      <a:pt x="380" y="171"/>
                      <a:pt x="379" y="174"/>
                      <a:pt x="379" y="171"/>
                    </a:cubicBezTo>
                    <a:cubicBezTo>
                      <a:pt x="379" y="168"/>
                      <a:pt x="379" y="171"/>
                      <a:pt x="380" y="170"/>
                    </a:cubicBezTo>
                    <a:cubicBezTo>
                      <a:pt x="382" y="167"/>
                      <a:pt x="382" y="170"/>
                      <a:pt x="383" y="168"/>
                    </a:cubicBezTo>
                    <a:cubicBezTo>
                      <a:pt x="383" y="165"/>
                      <a:pt x="380" y="164"/>
                      <a:pt x="380" y="164"/>
                    </a:cubicBezTo>
                    <a:cubicBezTo>
                      <a:pt x="379" y="164"/>
                      <a:pt x="382" y="162"/>
                      <a:pt x="382" y="160"/>
                    </a:cubicBezTo>
                    <a:cubicBezTo>
                      <a:pt x="380" y="160"/>
                      <a:pt x="383" y="160"/>
                      <a:pt x="386" y="156"/>
                    </a:cubicBezTo>
                    <a:cubicBezTo>
                      <a:pt x="388" y="153"/>
                      <a:pt x="388" y="153"/>
                      <a:pt x="386" y="151"/>
                    </a:cubicBezTo>
                    <a:cubicBezTo>
                      <a:pt x="383" y="148"/>
                      <a:pt x="385" y="148"/>
                      <a:pt x="383" y="148"/>
                    </a:cubicBezTo>
                    <a:cubicBezTo>
                      <a:pt x="382" y="150"/>
                      <a:pt x="380" y="146"/>
                      <a:pt x="379" y="148"/>
                    </a:cubicBezTo>
                    <a:cubicBezTo>
                      <a:pt x="376" y="150"/>
                      <a:pt x="379" y="150"/>
                      <a:pt x="376" y="151"/>
                    </a:cubicBezTo>
                    <a:cubicBezTo>
                      <a:pt x="374" y="154"/>
                      <a:pt x="376" y="156"/>
                      <a:pt x="373" y="156"/>
                    </a:cubicBezTo>
                    <a:cubicBezTo>
                      <a:pt x="371" y="157"/>
                      <a:pt x="363" y="160"/>
                      <a:pt x="363" y="164"/>
                    </a:cubicBezTo>
                    <a:cubicBezTo>
                      <a:pt x="363" y="167"/>
                      <a:pt x="362" y="168"/>
                      <a:pt x="359" y="168"/>
                    </a:cubicBezTo>
                    <a:cubicBezTo>
                      <a:pt x="357" y="167"/>
                      <a:pt x="357" y="171"/>
                      <a:pt x="356" y="168"/>
                    </a:cubicBezTo>
                    <a:cubicBezTo>
                      <a:pt x="354" y="167"/>
                      <a:pt x="351" y="167"/>
                      <a:pt x="351" y="168"/>
                    </a:cubicBezTo>
                    <a:cubicBezTo>
                      <a:pt x="351" y="170"/>
                      <a:pt x="350" y="171"/>
                      <a:pt x="351" y="174"/>
                    </a:cubicBezTo>
                    <a:cubicBezTo>
                      <a:pt x="351" y="178"/>
                      <a:pt x="353" y="178"/>
                      <a:pt x="354" y="178"/>
                    </a:cubicBezTo>
                    <a:cubicBezTo>
                      <a:pt x="354" y="179"/>
                      <a:pt x="357" y="179"/>
                      <a:pt x="359" y="179"/>
                    </a:cubicBezTo>
                    <a:cubicBezTo>
                      <a:pt x="360" y="178"/>
                      <a:pt x="363" y="182"/>
                      <a:pt x="362" y="184"/>
                    </a:cubicBezTo>
                    <a:cubicBezTo>
                      <a:pt x="360" y="185"/>
                      <a:pt x="362" y="190"/>
                      <a:pt x="365" y="190"/>
                    </a:cubicBezTo>
                    <a:cubicBezTo>
                      <a:pt x="370" y="190"/>
                      <a:pt x="370" y="190"/>
                      <a:pt x="370" y="188"/>
                    </a:cubicBezTo>
                    <a:cubicBezTo>
                      <a:pt x="368" y="187"/>
                      <a:pt x="371" y="187"/>
                      <a:pt x="373" y="185"/>
                    </a:cubicBezTo>
                    <a:cubicBezTo>
                      <a:pt x="373" y="182"/>
                      <a:pt x="377" y="182"/>
                      <a:pt x="379" y="184"/>
                    </a:cubicBezTo>
                    <a:cubicBezTo>
                      <a:pt x="379" y="184"/>
                      <a:pt x="379" y="185"/>
                      <a:pt x="380" y="185"/>
                    </a:cubicBezTo>
                    <a:cubicBezTo>
                      <a:pt x="382" y="184"/>
                      <a:pt x="380" y="185"/>
                      <a:pt x="383" y="187"/>
                    </a:cubicBezTo>
                    <a:cubicBezTo>
                      <a:pt x="388" y="187"/>
                      <a:pt x="385" y="184"/>
                      <a:pt x="388" y="185"/>
                    </a:cubicBezTo>
                    <a:cubicBezTo>
                      <a:pt x="388" y="187"/>
                      <a:pt x="392" y="187"/>
                      <a:pt x="391" y="188"/>
                    </a:cubicBezTo>
                    <a:cubicBezTo>
                      <a:pt x="388" y="192"/>
                      <a:pt x="392" y="192"/>
                      <a:pt x="389" y="193"/>
                    </a:cubicBezTo>
                    <a:cubicBezTo>
                      <a:pt x="386" y="195"/>
                      <a:pt x="388" y="192"/>
                      <a:pt x="386" y="192"/>
                    </a:cubicBezTo>
                    <a:cubicBezTo>
                      <a:pt x="385" y="193"/>
                      <a:pt x="386" y="190"/>
                      <a:pt x="385" y="193"/>
                    </a:cubicBezTo>
                    <a:cubicBezTo>
                      <a:pt x="382" y="195"/>
                      <a:pt x="382" y="193"/>
                      <a:pt x="380" y="195"/>
                    </a:cubicBezTo>
                    <a:cubicBezTo>
                      <a:pt x="377" y="196"/>
                      <a:pt x="377" y="198"/>
                      <a:pt x="377" y="198"/>
                    </a:cubicBezTo>
                    <a:cubicBezTo>
                      <a:pt x="376" y="198"/>
                      <a:pt x="376" y="201"/>
                      <a:pt x="374" y="201"/>
                    </a:cubicBezTo>
                    <a:cubicBezTo>
                      <a:pt x="371" y="202"/>
                      <a:pt x="373" y="199"/>
                      <a:pt x="371" y="199"/>
                    </a:cubicBezTo>
                    <a:cubicBezTo>
                      <a:pt x="370" y="201"/>
                      <a:pt x="373" y="202"/>
                      <a:pt x="371" y="204"/>
                    </a:cubicBezTo>
                    <a:cubicBezTo>
                      <a:pt x="370" y="204"/>
                      <a:pt x="371" y="206"/>
                      <a:pt x="368" y="206"/>
                    </a:cubicBezTo>
                    <a:cubicBezTo>
                      <a:pt x="366" y="207"/>
                      <a:pt x="360" y="216"/>
                      <a:pt x="363" y="215"/>
                    </a:cubicBezTo>
                    <a:cubicBezTo>
                      <a:pt x="368" y="215"/>
                      <a:pt x="365" y="218"/>
                      <a:pt x="370" y="220"/>
                    </a:cubicBezTo>
                    <a:cubicBezTo>
                      <a:pt x="374" y="221"/>
                      <a:pt x="373" y="227"/>
                      <a:pt x="376" y="232"/>
                    </a:cubicBezTo>
                    <a:cubicBezTo>
                      <a:pt x="379" y="237"/>
                      <a:pt x="376" y="237"/>
                      <a:pt x="379" y="240"/>
                    </a:cubicBezTo>
                    <a:cubicBezTo>
                      <a:pt x="382" y="241"/>
                      <a:pt x="380" y="241"/>
                      <a:pt x="382" y="244"/>
                    </a:cubicBezTo>
                    <a:cubicBezTo>
                      <a:pt x="385" y="246"/>
                      <a:pt x="386" y="249"/>
                      <a:pt x="383" y="247"/>
                    </a:cubicBezTo>
                    <a:cubicBezTo>
                      <a:pt x="379" y="246"/>
                      <a:pt x="379" y="247"/>
                      <a:pt x="377" y="246"/>
                    </a:cubicBezTo>
                    <a:cubicBezTo>
                      <a:pt x="376" y="246"/>
                      <a:pt x="377" y="244"/>
                      <a:pt x="376" y="244"/>
                    </a:cubicBezTo>
                    <a:cubicBezTo>
                      <a:pt x="374" y="243"/>
                      <a:pt x="373" y="246"/>
                      <a:pt x="371" y="246"/>
                    </a:cubicBezTo>
                    <a:cubicBezTo>
                      <a:pt x="370" y="244"/>
                      <a:pt x="368" y="240"/>
                      <a:pt x="368" y="241"/>
                    </a:cubicBezTo>
                    <a:cubicBezTo>
                      <a:pt x="366" y="243"/>
                      <a:pt x="371" y="247"/>
                      <a:pt x="374" y="244"/>
                    </a:cubicBezTo>
                    <a:cubicBezTo>
                      <a:pt x="374" y="244"/>
                      <a:pt x="377" y="246"/>
                      <a:pt x="376" y="246"/>
                    </a:cubicBezTo>
                    <a:cubicBezTo>
                      <a:pt x="376" y="247"/>
                      <a:pt x="377" y="247"/>
                      <a:pt x="380" y="251"/>
                    </a:cubicBezTo>
                    <a:cubicBezTo>
                      <a:pt x="383" y="254"/>
                      <a:pt x="386" y="257"/>
                      <a:pt x="383" y="257"/>
                    </a:cubicBezTo>
                    <a:cubicBezTo>
                      <a:pt x="382" y="257"/>
                      <a:pt x="377" y="260"/>
                      <a:pt x="377" y="261"/>
                    </a:cubicBezTo>
                    <a:cubicBezTo>
                      <a:pt x="377" y="263"/>
                      <a:pt x="374" y="260"/>
                      <a:pt x="373" y="263"/>
                    </a:cubicBezTo>
                    <a:cubicBezTo>
                      <a:pt x="373" y="265"/>
                      <a:pt x="374" y="261"/>
                      <a:pt x="374" y="263"/>
                    </a:cubicBezTo>
                    <a:cubicBezTo>
                      <a:pt x="376" y="268"/>
                      <a:pt x="379" y="260"/>
                      <a:pt x="382" y="265"/>
                    </a:cubicBezTo>
                    <a:cubicBezTo>
                      <a:pt x="385" y="268"/>
                      <a:pt x="388" y="266"/>
                      <a:pt x="386" y="268"/>
                    </a:cubicBezTo>
                    <a:cubicBezTo>
                      <a:pt x="382" y="271"/>
                      <a:pt x="385" y="268"/>
                      <a:pt x="385" y="272"/>
                    </a:cubicBezTo>
                    <a:cubicBezTo>
                      <a:pt x="386" y="277"/>
                      <a:pt x="380" y="274"/>
                      <a:pt x="383" y="275"/>
                    </a:cubicBezTo>
                    <a:cubicBezTo>
                      <a:pt x="385" y="277"/>
                      <a:pt x="382" y="277"/>
                      <a:pt x="383" y="279"/>
                    </a:cubicBezTo>
                    <a:cubicBezTo>
                      <a:pt x="383" y="280"/>
                      <a:pt x="380" y="279"/>
                      <a:pt x="382" y="282"/>
                    </a:cubicBezTo>
                    <a:cubicBezTo>
                      <a:pt x="383" y="285"/>
                      <a:pt x="382" y="283"/>
                      <a:pt x="380" y="285"/>
                    </a:cubicBezTo>
                    <a:cubicBezTo>
                      <a:pt x="380" y="286"/>
                      <a:pt x="380" y="280"/>
                      <a:pt x="379" y="285"/>
                    </a:cubicBezTo>
                    <a:cubicBezTo>
                      <a:pt x="377" y="289"/>
                      <a:pt x="374" y="289"/>
                      <a:pt x="374" y="291"/>
                    </a:cubicBezTo>
                    <a:cubicBezTo>
                      <a:pt x="376" y="293"/>
                      <a:pt x="373" y="297"/>
                      <a:pt x="371" y="299"/>
                    </a:cubicBezTo>
                    <a:cubicBezTo>
                      <a:pt x="370" y="299"/>
                      <a:pt x="373" y="300"/>
                      <a:pt x="370" y="302"/>
                    </a:cubicBezTo>
                    <a:cubicBezTo>
                      <a:pt x="368" y="302"/>
                      <a:pt x="370" y="299"/>
                      <a:pt x="368" y="300"/>
                    </a:cubicBezTo>
                    <a:cubicBezTo>
                      <a:pt x="365" y="300"/>
                      <a:pt x="368" y="300"/>
                      <a:pt x="368" y="302"/>
                    </a:cubicBezTo>
                    <a:cubicBezTo>
                      <a:pt x="370" y="305"/>
                      <a:pt x="371" y="303"/>
                      <a:pt x="368" y="303"/>
                    </a:cubicBezTo>
                    <a:cubicBezTo>
                      <a:pt x="366" y="305"/>
                      <a:pt x="365" y="308"/>
                      <a:pt x="366" y="307"/>
                    </a:cubicBezTo>
                    <a:cubicBezTo>
                      <a:pt x="370" y="307"/>
                      <a:pt x="365" y="310"/>
                      <a:pt x="366" y="313"/>
                    </a:cubicBezTo>
                    <a:cubicBezTo>
                      <a:pt x="368" y="314"/>
                      <a:pt x="366" y="316"/>
                      <a:pt x="365" y="313"/>
                    </a:cubicBezTo>
                    <a:cubicBezTo>
                      <a:pt x="363" y="311"/>
                      <a:pt x="362" y="313"/>
                      <a:pt x="363" y="314"/>
                    </a:cubicBezTo>
                    <a:cubicBezTo>
                      <a:pt x="363" y="314"/>
                      <a:pt x="366" y="314"/>
                      <a:pt x="363" y="316"/>
                    </a:cubicBezTo>
                    <a:cubicBezTo>
                      <a:pt x="362" y="317"/>
                      <a:pt x="362" y="314"/>
                      <a:pt x="360" y="316"/>
                    </a:cubicBezTo>
                    <a:cubicBezTo>
                      <a:pt x="360" y="317"/>
                      <a:pt x="363" y="317"/>
                      <a:pt x="362" y="319"/>
                    </a:cubicBezTo>
                    <a:cubicBezTo>
                      <a:pt x="359" y="320"/>
                      <a:pt x="359" y="324"/>
                      <a:pt x="357" y="322"/>
                    </a:cubicBezTo>
                    <a:cubicBezTo>
                      <a:pt x="356" y="320"/>
                      <a:pt x="356" y="324"/>
                      <a:pt x="356" y="322"/>
                    </a:cubicBezTo>
                    <a:cubicBezTo>
                      <a:pt x="354" y="320"/>
                      <a:pt x="354" y="324"/>
                      <a:pt x="354" y="324"/>
                    </a:cubicBezTo>
                    <a:cubicBezTo>
                      <a:pt x="356" y="325"/>
                      <a:pt x="353" y="328"/>
                      <a:pt x="351" y="330"/>
                    </a:cubicBezTo>
                    <a:cubicBezTo>
                      <a:pt x="350" y="331"/>
                      <a:pt x="351" y="328"/>
                      <a:pt x="348" y="330"/>
                    </a:cubicBezTo>
                    <a:cubicBezTo>
                      <a:pt x="347" y="333"/>
                      <a:pt x="347" y="330"/>
                      <a:pt x="345" y="333"/>
                    </a:cubicBezTo>
                    <a:cubicBezTo>
                      <a:pt x="344" y="335"/>
                      <a:pt x="342" y="335"/>
                      <a:pt x="344" y="335"/>
                    </a:cubicBezTo>
                    <a:cubicBezTo>
                      <a:pt x="345" y="336"/>
                      <a:pt x="342" y="336"/>
                      <a:pt x="342" y="338"/>
                    </a:cubicBezTo>
                    <a:cubicBezTo>
                      <a:pt x="342" y="339"/>
                      <a:pt x="341" y="339"/>
                      <a:pt x="338" y="341"/>
                    </a:cubicBezTo>
                    <a:cubicBezTo>
                      <a:pt x="336" y="342"/>
                      <a:pt x="336" y="339"/>
                      <a:pt x="335" y="339"/>
                    </a:cubicBezTo>
                    <a:cubicBezTo>
                      <a:pt x="335" y="339"/>
                      <a:pt x="336" y="342"/>
                      <a:pt x="335" y="342"/>
                    </a:cubicBezTo>
                    <a:cubicBezTo>
                      <a:pt x="333" y="341"/>
                      <a:pt x="331" y="339"/>
                      <a:pt x="330" y="342"/>
                    </a:cubicBezTo>
                    <a:cubicBezTo>
                      <a:pt x="328" y="344"/>
                      <a:pt x="328" y="339"/>
                      <a:pt x="327" y="341"/>
                    </a:cubicBezTo>
                    <a:cubicBezTo>
                      <a:pt x="325" y="341"/>
                      <a:pt x="328" y="342"/>
                      <a:pt x="327" y="344"/>
                    </a:cubicBezTo>
                    <a:cubicBezTo>
                      <a:pt x="325" y="344"/>
                      <a:pt x="325" y="341"/>
                      <a:pt x="325" y="342"/>
                    </a:cubicBezTo>
                    <a:cubicBezTo>
                      <a:pt x="324" y="344"/>
                      <a:pt x="325" y="344"/>
                      <a:pt x="325" y="345"/>
                    </a:cubicBezTo>
                    <a:cubicBezTo>
                      <a:pt x="324" y="345"/>
                      <a:pt x="324" y="345"/>
                      <a:pt x="322" y="345"/>
                    </a:cubicBezTo>
                    <a:cubicBezTo>
                      <a:pt x="321" y="344"/>
                      <a:pt x="322" y="344"/>
                      <a:pt x="321" y="342"/>
                    </a:cubicBezTo>
                    <a:cubicBezTo>
                      <a:pt x="319" y="341"/>
                      <a:pt x="319" y="338"/>
                      <a:pt x="318" y="339"/>
                    </a:cubicBezTo>
                    <a:cubicBezTo>
                      <a:pt x="318" y="339"/>
                      <a:pt x="319" y="344"/>
                      <a:pt x="319" y="345"/>
                    </a:cubicBezTo>
                    <a:cubicBezTo>
                      <a:pt x="318" y="348"/>
                      <a:pt x="318" y="345"/>
                      <a:pt x="316" y="347"/>
                    </a:cubicBezTo>
                    <a:cubicBezTo>
                      <a:pt x="316" y="348"/>
                      <a:pt x="315" y="345"/>
                      <a:pt x="315" y="348"/>
                    </a:cubicBezTo>
                    <a:cubicBezTo>
                      <a:pt x="315" y="352"/>
                      <a:pt x="313" y="347"/>
                      <a:pt x="312" y="350"/>
                    </a:cubicBezTo>
                    <a:cubicBezTo>
                      <a:pt x="310" y="352"/>
                      <a:pt x="310" y="348"/>
                      <a:pt x="309" y="350"/>
                    </a:cubicBezTo>
                    <a:cubicBezTo>
                      <a:pt x="307" y="353"/>
                      <a:pt x="309" y="352"/>
                      <a:pt x="307" y="350"/>
                    </a:cubicBezTo>
                    <a:cubicBezTo>
                      <a:pt x="304" y="350"/>
                      <a:pt x="307" y="352"/>
                      <a:pt x="303" y="353"/>
                    </a:cubicBezTo>
                    <a:cubicBezTo>
                      <a:pt x="298" y="355"/>
                      <a:pt x="300" y="353"/>
                      <a:pt x="296" y="355"/>
                    </a:cubicBezTo>
                    <a:cubicBezTo>
                      <a:pt x="293" y="356"/>
                      <a:pt x="292" y="358"/>
                      <a:pt x="292" y="359"/>
                    </a:cubicBezTo>
                    <a:cubicBezTo>
                      <a:pt x="292" y="361"/>
                      <a:pt x="293" y="358"/>
                      <a:pt x="293" y="361"/>
                    </a:cubicBezTo>
                    <a:cubicBezTo>
                      <a:pt x="293" y="364"/>
                      <a:pt x="296" y="364"/>
                      <a:pt x="292" y="366"/>
                    </a:cubicBezTo>
                    <a:cubicBezTo>
                      <a:pt x="289" y="367"/>
                      <a:pt x="290" y="366"/>
                      <a:pt x="290" y="364"/>
                    </a:cubicBezTo>
                    <a:cubicBezTo>
                      <a:pt x="289" y="363"/>
                      <a:pt x="287" y="363"/>
                      <a:pt x="289" y="361"/>
                    </a:cubicBezTo>
                    <a:cubicBezTo>
                      <a:pt x="289" y="359"/>
                      <a:pt x="287" y="361"/>
                      <a:pt x="287" y="358"/>
                    </a:cubicBezTo>
                    <a:cubicBezTo>
                      <a:pt x="289" y="355"/>
                      <a:pt x="290" y="355"/>
                      <a:pt x="289" y="353"/>
                    </a:cubicBezTo>
                    <a:cubicBezTo>
                      <a:pt x="289" y="353"/>
                      <a:pt x="289" y="355"/>
                      <a:pt x="287" y="353"/>
                    </a:cubicBezTo>
                    <a:cubicBezTo>
                      <a:pt x="286" y="350"/>
                      <a:pt x="286" y="352"/>
                      <a:pt x="287" y="353"/>
                    </a:cubicBezTo>
                    <a:cubicBezTo>
                      <a:pt x="287" y="355"/>
                      <a:pt x="286" y="353"/>
                      <a:pt x="284" y="355"/>
                    </a:cubicBezTo>
                    <a:cubicBezTo>
                      <a:pt x="281" y="355"/>
                      <a:pt x="286" y="352"/>
                      <a:pt x="283" y="352"/>
                    </a:cubicBezTo>
                    <a:cubicBezTo>
                      <a:pt x="280" y="352"/>
                      <a:pt x="280" y="348"/>
                      <a:pt x="278" y="350"/>
                    </a:cubicBezTo>
                    <a:cubicBezTo>
                      <a:pt x="278" y="352"/>
                      <a:pt x="280" y="352"/>
                      <a:pt x="278" y="353"/>
                    </a:cubicBezTo>
                    <a:cubicBezTo>
                      <a:pt x="278" y="353"/>
                      <a:pt x="277" y="350"/>
                      <a:pt x="277" y="353"/>
                    </a:cubicBezTo>
                    <a:cubicBezTo>
                      <a:pt x="277" y="355"/>
                      <a:pt x="275" y="353"/>
                      <a:pt x="275" y="353"/>
                    </a:cubicBezTo>
                    <a:cubicBezTo>
                      <a:pt x="272" y="352"/>
                      <a:pt x="271" y="353"/>
                      <a:pt x="269" y="352"/>
                    </a:cubicBezTo>
                    <a:cubicBezTo>
                      <a:pt x="269" y="350"/>
                      <a:pt x="268" y="352"/>
                      <a:pt x="268" y="350"/>
                    </a:cubicBezTo>
                    <a:cubicBezTo>
                      <a:pt x="266" y="347"/>
                      <a:pt x="265" y="348"/>
                      <a:pt x="265" y="347"/>
                    </a:cubicBezTo>
                    <a:cubicBezTo>
                      <a:pt x="265" y="344"/>
                      <a:pt x="262" y="345"/>
                      <a:pt x="265" y="342"/>
                    </a:cubicBezTo>
                    <a:cubicBezTo>
                      <a:pt x="266" y="339"/>
                      <a:pt x="265" y="339"/>
                      <a:pt x="263" y="339"/>
                    </a:cubicBezTo>
                    <a:cubicBezTo>
                      <a:pt x="260" y="341"/>
                      <a:pt x="262" y="338"/>
                      <a:pt x="258" y="339"/>
                    </a:cubicBezTo>
                    <a:cubicBezTo>
                      <a:pt x="255" y="339"/>
                      <a:pt x="254" y="333"/>
                      <a:pt x="252" y="335"/>
                    </a:cubicBezTo>
                    <a:cubicBezTo>
                      <a:pt x="251" y="338"/>
                      <a:pt x="249" y="336"/>
                      <a:pt x="249" y="338"/>
                    </a:cubicBezTo>
                    <a:cubicBezTo>
                      <a:pt x="251" y="339"/>
                      <a:pt x="246" y="342"/>
                      <a:pt x="245" y="341"/>
                    </a:cubicBezTo>
                    <a:cubicBezTo>
                      <a:pt x="245" y="339"/>
                      <a:pt x="243" y="339"/>
                      <a:pt x="243" y="342"/>
                    </a:cubicBezTo>
                    <a:cubicBezTo>
                      <a:pt x="243" y="345"/>
                      <a:pt x="242" y="342"/>
                      <a:pt x="240" y="341"/>
                    </a:cubicBezTo>
                    <a:cubicBezTo>
                      <a:pt x="240" y="341"/>
                      <a:pt x="240" y="342"/>
                      <a:pt x="239" y="341"/>
                    </a:cubicBezTo>
                    <a:cubicBezTo>
                      <a:pt x="237" y="338"/>
                      <a:pt x="237" y="344"/>
                      <a:pt x="236" y="344"/>
                    </a:cubicBezTo>
                    <a:cubicBezTo>
                      <a:pt x="234" y="344"/>
                      <a:pt x="236" y="342"/>
                      <a:pt x="233" y="341"/>
                    </a:cubicBezTo>
                    <a:cubicBezTo>
                      <a:pt x="230" y="339"/>
                      <a:pt x="231" y="344"/>
                      <a:pt x="228" y="344"/>
                    </a:cubicBezTo>
                    <a:cubicBezTo>
                      <a:pt x="227" y="344"/>
                      <a:pt x="222" y="344"/>
                      <a:pt x="225" y="348"/>
                    </a:cubicBezTo>
                    <a:cubicBezTo>
                      <a:pt x="227" y="355"/>
                      <a:pt x="225" y="353"/>
                      <a:pt x="225" y="355"/>
                    </a:cubicBezTo>
                    <a:cubicBezTo>
                      <a:pt x="227" y="356"/>
                      <a:pt x="225" y="358"/>
                      <a:pt x="225" y="356"/>
                    </a:cubicBezTo>
                    <a:cubicBezTo>
                      <a:pt x="223" y="355"/>
                      <a:pt x="222" y="359"/>
                      <a:pt x="220" y="353"/>
                    </a:cubicBezTo>
                    <a:cubicBezTo>
                      <a:pt x="220" y="352"/>
                      <a:pt x="220" y="348"/>
                      <a:pt x="217" y="352"/>
                    </a:cubicBezTo>
                    <a:cubicBezTo>
                      <a:pt x="214" y="356"/>
                      <a:pt x="214" y="353"/>
                      <a:pt x="213" y="353"/>
                    </a:cubicBezTo>
                    <a:cubicBezTo>
                      <a:pt x="211" y="355"/>
                      <a:pt x="213" y="352"/>
                      <a:pt x="211" y="352"/>
                    </a:cubicBezTo>
                    <a:cubicBezTo>
                      <a:pt x="210" y="350"/>
                      <a:pt x="211" y="348"/>
                      <a:pt x="210" y="347"/>
                    </a:cubicBezTo>
                    <a:cubicBezTo>
                      <a:pt x="208" y="347"/>
                      <a:pt x="204" y="348"/>
                      <a:pt x="205" y="345"/>
                    </a:cubicBezTo>
                    <a:cubicBezTo>
                      <a:pt x="207" y="341"/>
                      <a:pt x="205" y="342"/>
                      <a:pt x="205" y="339"/>
                    </a:cubicBezTo>
                    <a:cubicBezTo>
                      <a:pt x="207" y="338"/>
                      <a:pt x="210" y="338"/>
                      <a:pt x="205" y="338"/>
                    </a:cubicBezTo>
                    <a:cubicBezTo>
                      <a:pt x="201" y="338"/>
                      <a:pt x="202" y="335"/>
                      <a:pt x="201" y="331"/>
                    </a:cubicBezTo>
                    <a:cubicBezTo>
                      <a:pt x="199" y="328"/>
                      <a:pt x="204" y="325"/>
                      <a:pt x="201" y="327"/>
                    </a:cubicBezTo>
                    <a:cubicBezTo>
                      <a:pt x="199" y="328"/>
                      <a:pt x="198" y="325"/>
                      <a:pt x="195" y="328"/>
                    </a:cubicBezTo>
                    <a:cubicBezTo>
                      <a:pt x="192" y="330"/>
                      <a:pt x="192" y="328"/>
                      <a:pt x="193" y="327"/>
                    </a:cubicBezTo>
                    <a:cubicBezTo>
                      <a:pt x="195" y="325"/>
                      <a:pt x="188" y="322"/>
                      <a:pt x="193" y="320"/>
                    </a:cubicBezTo>
                    <a:cubicBezTo>
                      <a:pt x="195" y="319"/>
                      <a:pt x="192" y="316"/>
                      <a:pt x="195" y="314"/>
                    </a:cubicBezTo>
                    <a:cubicBezTo>
                      <a:pt x="198" y="314"/>
                      <a:pt x="196" y="311"/>
                      <a:pt x="198" y="311"/>
                    </a:cubicBezTo>
                    <a:cubicBezTo>
                      <a:pt x="199" y="313"/>
                      <a:pt x="198" y="310"/>
                      <a:pt x="201" y="310"/>
                    </a:cubicBezTo>
                    <a:cubicBezTo>
                      <a:pt x="202" y="310"/>
                      <a:pt x="199" y="307"/>
                      <a:pt x="201" y="302"/>
                    </a:cubicBezTo>
                    <a:cubicBezTo>
                      <a:pt x="202" y="297"/>
                      <a:pt x="199" y="296"/>
                      <a:pt x="201" y="294"/>
                    </a:cubicBezTo>
                    <a:cubicBezTo>
                      <a:pt x="202" y="293"/>
                      <a:pt x="201" y="289"/>
                      <a:pt x="199" y="291"/>
                    </a:cubicBezTo>
                    <a:cubicBezTo>
                      <a:pt x="196" y="293"/>
                      <a:pt x="199" y="286"/>
                      <a:pt x="195" y="283"/>
                    </a:cubicBezTo>
                    <a:cubicBezTo>
                      <a:pt x="190" y="279"/>
                      <a:pt x="192" y="283"/>
                      <a:pt x="190" y="285"/>
                    </a:cubicBezTo>
                    <a:cubicBezTo>
                      <a:pt x="188" y="283"/>
                      <a:pt x="188" y="282"/>
                      <a:pt x="184" y="283"/>
                    </a:cubicBezTo>
                    <a:cubicBezTo>
                      <a:pt x="178" y="283"/>
                      <a:pt x="185" y="282"/>
                      <a:pt x="184" y="277"/>
                    </a:cubicBezTo>
                    <a:cubicBezTo>
                      <a:pt x="184" y="274"/>
                      <a:pt x="179" y="279"/>
                      <a:pt x="182" y="275"/>
                    </a:cubicBezTo>
                    <a:cubicBezTo>
                      <a:pt x="184" y="272"/>
                      <a:pt x="182" y="275"/>
                      <a:pt x="181" y="272"/>
                    </a:cubicBezTo>
                    <a:cubicBezTo>
                      <a:pt x="181" y="271"/>
                      <a:pt x="176" y="272"/>
                      <a:pt x="176" y="274"/>
                    </a:cubicBezTo>
                    <a:cubicBezTo>
                      <a:pt x="175" y="275"/>
                      <a:pt x="173" y="275"/>
                      <a:pt x="170" y="274"/>
                    </a:cubicBezTo>
                    <a:cubicBezTo>
                      <a:pt x="169" y="272"/>
                      <a:pt x="167" y="274"/>
                      <a:pt x="164" y="277"/>
                    </a:cubicBezTo>
                    <a:cubicBezTo>
                      <a:pt x="161" y="280"/>
                      <a:pt x="158" y="279"/>
                      <a:pt x="157" y="282"/>
                    </a:cubicBezTo>
                    <a:cubicBezTo>
                      <a:pt x="157" y="285"/>
                      <a:pt x="153" y="283"/>
                      <a:pt x="153" y="286"/>
                    </a:cubicBezTo>
                    <a:cubicBezTo>
                      <a:pt x="153" y="288"/>
                      <a:pt x="150" y="289"/>
                      <a:pt x="144" y="289"/>
                    </a:cubicBezTo>
                    <a:cubicBezTo>
                      <a:pt x="146" y="286"/>
                      <a:pt x="144" y="286"/>
                      <a:pt x="143" y="286"/>
                    </a:cubicBezTo>
                    <a:cubicBezTo>
                      <a:pt x="141" y="285"/>
                      <a:pt x="141" y="288"/>
                      <a:pt x="140" y="286"/>
                    </a:cubicBezTo>
                    <a:cubicBezTo>
                      <a:pt x="138" y="285"/>
                      <a:pt x="134" y="286"/>
                      <a:pt x="135" y="285"/>
                    </a:cubicBezTo>
                    <a:cubicBezTo>
                      <a:pt x="137" y="283"/>
                      <a:pt x="131" y="282"/>
                      <a:pt x="129" y="286"/>
                    </a:cubicBezTo>
                    <a:cubicBezTo>
                      <a:pt x="128" y="289"/>
                      <a:pt x="126" y="286"/>
                      <a:pt x="126" y="289"/>
                    </a:cubicBezTo>
                    <a:cubicBezTo>
                      <a:pt x="125" y="293"/>
                      <a:pt x="125" y="291"/>
                      <a:pt x="123" y="294"/>
                    </a:cubicBezTo>
                    <a:cubicBezTo>
                      <a:pt x="122" y="289"/>
                      <a:pt x="128" y="282"/>
                      <a:pt x="117" y="288"/>
                    </a:cubicBezTo>
                    <a:cubicBezTo>
                      <a:pt x="117" y="288"/>
                      <a:pt x="115" y="288"/>
                      <a:pt x="114" y="288"/>
                    </a:cubicBezTo>
                    <a:cubicBezTo>
                      <a:pt x="114" y="289"/>
                      <a:pt x="114" y="288"/>
                      <a:pt x="111" y="288"/>
                    </a:cubicBezTo>
                    <a:cubicBezTo>
                      <a:pt x="109" y="289"/>
                      <a:pt x="106" y="283"/>
                      <a:pt x="105" y="286"/>
                    </a:cubicBezTo>
                    <a:cubicBezTo>
                      <a:pt x="105" y="288"/>
                      <a:pt x="103" y="288"/>
                      <a:pt x="102" y="286"/>
                    </a:cubicBezTo>
                    <a:cubicBezTo>
                      <a:pt x="100" y="283"/>
                      <a:pt x="102" y="288"/>
                      <a:pt x="100" y="288"/>
                    </a:cubicBezTo>
                    <a:cubicBezTo>
                      <a:pt x="99" y="288"/>
                      <a:pt x="99" y="283"/>
                      <a:pt x="97" y="283"/>
                    </a:cubicBezTo>
                    <a:cubicBezTo>
                      <a:pt x="94" y="283"/>
                      <a:pt x="93" y="285"/>
                      <a:pt x="94" y="282"/>
                    </a:cubicBezTo>
                    <a:cubicBezTo>
                      <a:pt x="94" y="280"/>
                      <a:pt x="94" y="280"/>
                      <a:pt x="93" y="280"/>
                    </a:cubicBezTo>
                    <a:cubicBezTo>
                      <a:pt x="91" y="282"/>
                      <a:pt x="87" y="279"/>
                      <a:pt x="87" y="275"/>
                    </a:cubicBezTo>
                    <a:cubicBezTo>
                      <a:pt x="87" y="272"/>
                      <a:pt x="85" y="274"/>
                      <a:pt x="82" y="274"/>
                    </a:cubicBezTo>
                    <a:cubicBezTo>
                      <a:pt x="80" y="275"/>
                      <a:pt x="79" y="269"/>
                      <a:pt x="77" y="269"/>
                    </a:cubicBezTo>
                    <a:cubicBezTo>
                      <a:pt x="74" y="269"/>
                      <a:pt x="74" y="266"/>
                      <a:pt x="71" y="266"/>
                    </a:cubicBezTo>
                    <a:cubicBezTo>
                      <a:pt x="68" y="265"/>
                      <a:pt x="73" y="263"/>
                      <a:pt x="67" y="261"/>
                    </a:cubicBezTo>
                    <a:cubicBezTo>
                      <a:pt x="62" y="260"/>
                      <a:pt x="64" y="269"/>
                      <a:pt x="61" y="263"/>
                    </a:cubicBezTo>
                    <a:cubicBezTo>
                      <a:pt x="61" y="261"/>
                      <a:pt x="56" y="260"/>
                      <a:pt x="53" y="257"/>
                    </a:cubicBezTo>
                    <a:cubicBezTo>
                      <a:pt x="50" y="254"/>
                      <a:pt x="50" y="258"/>
                      <a:pt x="47" y="252"/>
                    </a:cubicBezTo>
                    <a:cubicBezTo>
                      <a:pt x="45" y="249"/>
                      <a:pt x="42" y="255"/>
                      <a:pt x="42" y="251"/>
                    </a:cubicBezTo>
                    <a:cubicBezTo>
                      <a:pt x="44" y="246"/>
                      <a:pt x="42" y="243"/>
                      <a:pt x="41" y="241"/>
                    </a:cubicBezTo>
                    <a:cubicBezTo>
                      <a:pt x="39" y="238"/>
                      <a:pt x="42" y="238"/>
                      <a:pt x="44" y="240"/>
                    </a:cubicBezTo>
                    <a:cubicBezTo>
                      <a:pt x="45" y="243"/>
                      <a:pt x="45" y="240"/>
                      <a:pt x="47" y="240"/>
                    </a:cubicBezTo>
                    <a:cubicBezTo>
                      <a:pt x="52" y="238"/>
                      <a:pt x="47" y="235"/>
                      <a:pt x="48" y="234"/>
                    </a:cubicBezTo>
                    <a:cubicBezTo>
                      <a:pt x="48" y="232"/>
                      <a:pt x="42" y="232"/>
                      <a:pt x="44" y="227"/>
                    </a:cubicBezTo>
                    <a:cubicBezTo>
                      <a:pt x="45" y="226"/>
                      <a:pt x="41" y="224"/>
                      <a:pt x="47" y="223"/>
                    </a:cubicBezTo>
                    <a:cubicBezTo>
                      <a:pt x="52" y="223"/>
                      <a:pt x="47" y="221"/>
                      <a:pt x="53" y="216"/>
                    </a:cubicBezTo>
                    <a:cubicBezTo>
                      <a:pt x="56" y="213"/>
                      <a:pt x="53" y="213"/>
                      <a:pt x="55" y="210"/>
                    </a:cubicBezTo>
                    <a:cubicBezTo>
                      <a:pt x="58" y="207"/>
                      <a:pt x="55" y="206"/>
                      <a:pt x="55" y="207"/>
                    </a:cubicBezTo>
                    <a:cubicBezTo>
                      <a:pt x="53" y="210"/>
                      <a:pt x="53" y="206"/>
                      <a:pt x="52" y="207"/>
                    </a:cubicBezTo>
                    <a:cubicBezTo>
                      <a:pt x="50" y="207"/>
                      <a:pt x="52" y="202"/>
                      <a:pt x="45" y="202"/>
                    </a:cubicBezTo>
                    <a:cubicBezTo>
                      <a:pt x="39" y="204"/>
                      <a:pt x="41" y="206"/>
                      <a:pt x="36" y="207"/>
                    </a:cubicBezTo>
                    <a:cubicBezTo>
                      <a:pt x="35" y="207"/>
                      <a:pt x="35" y="207"/>
                      <a:pt x="35" y="207"/>
                    </a:cubicBezTo>
                    <a:cubicBezTo>
                      <a:pt x="32" y="207"/>
                      <a:pt x="27" y="206"/>
                      <a:pt x="26" y="204"/>
                    </a:cubicBezTo>
                    <a:cubicBezTo>
                      <a:pt x="26" y="202"/>
                      <a:pt x="24" y="206"/>
                      <a:pt x="21" y="202"/>
                    </a:cubicBezTo>
                    <a:cubicBezTo>
                      <a:pt x="20" y="199"/>
                      <a:pt x="23" y="201"/>
                      <a:pt x="21" y="196"/>
                    </a:cubicBezTo>
                    <a:cubicBezTo>
                      <a:pt x="18" y="192"/>
                      <a:pt x="17" y="196"/>
                      <a:pt x="17" y="193"/>
                    </a:cubicBezTo>
                    <a:cubicBezTo>
                      <a:pt x="15" y="190"/>
                      <a:pt x="12" y="193"/>
                      <a:pt x="9" y="190"/>
                    </a:cubicBezTo>
                    <a:cubicBezTo>
                      <a:pt x="7" y="190"/>
                      <a:pt x="7" y="188"/>
                      <a:pt x="10" y="188"/>
                    </a:cubicBezTo>
                    <a:cubicBezTo>
                      <a:pt x="13" y="188"/>
                      <a:pt x="15" y="187"/>
                      <a:pt x="13" y="185"/>
                    </a:cubicBezTo>
                    <a:cubicBezTo>
                      <a:pt x="10" y="184"/>
                      <a:pt x="13" y="181"/>
                      <a:pt x="12" y="179"/>
                    </a:cubicBezTo>
                    <a:cubicBezTo>
                      <a:pt x="10" y="178"/>
                      <a:pt x="12" y="176"/>
                      <a:pt x="12" y="174"/>
                    </a:cubicBezTo>
                    <a:cubicBezTo>
                      <a:pt x="10" y="173"/>
                      <a:pt x="6" y="171"/>
                      <a:pt x="6" y="174"/>
                    </a:cubicBezTo>
                    <a:cubicBezTo>
                      <a:pt x="6" y="176"/>
                      <a:pt x="3" y="173"/>
                      <a:pt x="4" y="170"/>
                    </a:cubicBezTo>
                    <a:cubicBezTo>
                      <a:pt x="4" y="168"/>
                      <a:pt x="1" y="168"/>
                      <a:pt x="3" y="165"/>
                    </a:cubicBezTo>
                    <a:cubicBezTo>
                      <a:pt x="9" y="164"/>
                      <a:pt x="0" y="159"/>
                      <a:pt x="7" y="157"/>
                    </a:cubicBezTo>
                    <a:cubicBezTo>
                      <a:pt x="13" y="156"/>
                      <a:pt x="10" y="153"/>
                      <a:pt x="13" y="153"/>
                    </a:cubicBezTo>
                    <a:cubicBezTo>
                      <a:pt x="18" y="154"/>
                      <a:pt x="17" y="148"/>
                      <a:pt x="18" y="153"/>
                    </a:cubicBezTo>
                    <a:cubicBezTo>
                      <a:pt x="20" y="157"/>
                      <a:pt x="21" y="153"/>
                      <a:pt x="23" y="154"/>
                    </a:cubicBezTo>
                    <a:cubicBezTo>
                      <a:pt x="26" y="156"/>
                      <a:pt x="26" y="153"/>
                      <a:pt x="27" y="148"/>
                    </a:cubicBezTo>
                    <a:cubicBezTo>
                      <a:pt x="29" y="145"/>
                      <a:pt x="38" y="150"/>
                      <a:pt x="39" y="143"/>
                    </a:cubicBezTo>
                    <a:cubicBezTo>
                      <a:pt x="41" y="140"/>
                      <a:pt x="48" y="139"/>
                      <a:pt x="52" y="137"/>
                    </a:cubicBezTo>
                    <a:cubicBezTo>
                      <a:pt x="53" y="136"/>
                      <a:pt x="53" y="137"/>
                      <a:pt x="56" y="134"/>
                    </a:cubicBezTo>
                    <a:cubicBezTo>
                      <a:pt x="56" y="132"/>
                      <a:pt x="53" y="128"/>
                      <a:pt x="56" y="126"/>
                    </a:cubicBezTo>
                    <a:cubicBezTo>
                      <a:pt x="59" y="126"/>
                      <a:pt x="55" y="125"/>
                      <a:pt x="58" y="123"/>
                    </a:cubicBezTo>
                    <a:cubicBezTo>
                      <a:pt x="62" y="122"/>
                      <a:pt x="55" y="109"/>
                      <a:pt x="56" y="106"/>
                    </a:cubicBezTo>
                    <a:cubicBezTo>
                      <a:pt x="58" y="103"/>
                      <a:pt x="47" y="103"/>
                      <a:pt x="55" y="101"/>
                    </a:cubicBezTo>
                    <a:cubicBezTo>
                      <a:pt x="59" y="100"/>
                      <a:pt x="65" y="98"/>
                      <a:pt x="67" y="98"/>
                    </a:cubicBezTo>
                    <a:cubicBezTo>
                      <a:pt x="70" y="100"/>
                      <a:pt x="73" y="101"/>
                      <a:pt x="74" y="98"/>
                    </a:cubicBezTo>
                    <a:cubicBezTo>
                      <a:pt x="74" y="95"/>
                      <a:pt x="70" y="97"/>
                      <a:pt x="71" y="94"/>
                    </a:cubicBezTo>
                    <a:cubicBezTo>
                      <a:pt x="74" y="91"/>
                      <a:pt x="76" y="81"/>
                      <a:pt x="76" y="78"/>
                    </a:cubicBezTo>
                    <a:cubicBezTo>
                      <a:pt x="77" y="73"/>
                      <a:pt x="82" y="80"/>
                      <a:pt x="87" y="80"/>
                    </a:cubicBezTo>
                    <a:cubicBezTo>
                      <a:pt x="91" y="78"/>
                      <a:pt x="90" y="81"/>
                      <a:pt x="93" y="80"/>
                    </a:cubicBezTo>
                    <a:cubicBezTo>
                      <a:pt x="97" y="78"/>
                      <a:pt x="99" y="76"/>
                      <a:pt x="97" y="73"/>
                    </a:cubicBezTo>
                    <a:cubicBezTo>
                      <a:pt x="96" y="70"/>
                      <a:pt x="94" y="64"/>
                      <a:pt x="103" y="61"/>
                    </a:cubicBezTo>
                    <a:cubicBezTo>
                      <a:pt x="111" y="59"/>
                      <a:pt x="102" y="53"/>
                      <a:pt x="111" y="55"/>
                    </a:cubicBezTo>
                    <a:cubicBezTo>
                      <a:pt x="115" y="53"/>
                      <a:pt x="115" y="53"/>
                      <a:pt x="115" y="53"/>
                    </a:cubicBezTo>
                    <a:cubicBezTo>
                      <a:pt x="114" y="58"/>
                      <a:pt x="118" y="64"/>
                      <a:pt x="123" y="66"/>
                    </a:cubicBezTo>
                    <a:cubicBezTo>
                      <a:pt x="126" y="69"/>
                      <a:pt x="128" y="64"/>
                      <a:pt x="129" y="67"/>
                    </a:cubicBezTo>
                    <a:cubicBezTo>
                      <a:pt x="131" y="70"/>
                      <a:pt x="132" y="67"/>
                      <a:pt x="132" y="69"/>
                    </a:cubicBezTo>
                    <a:cubicBezTo>
                      <a:pt x="134" y="72"/>
                      <a:pt x="141" y="78"/>
                      <a:pt x="140" y="84"/>
                    </a:cubicBezTo>
                    <a:cubicBezTo>
                      <a:pt x="138" y="91"/>
                      <a:pt x="141" y="89"/>
                      <a:pt x="138" y="94"/>
                    </a:cubicBezTo>
                    <a:cubicBezTo>
                      <a:pt x="137" y="95"/>
                      <a:pt x="137" y="100"/>
                      <a:pt x="141" y="100"/>
                    </a:cubicBezTo>
                    <a:cubicBezTo>
                      <a:pt x="144" y="100"/>
                      <a:pt x="147" y="101"/>
                      <a:pt x="152" y="101"/>
                    </a:cubicBezTo>
                    <a:cubicBezTo>
                      <a:pt x="157" y="101"/>
                      <a:pt x="161" y="101"/>
                      <a:pt x="169" y="109"/>
                    </a:cubicBezTo>
                    <a:cubicBezTo>
                      <a:pt x="178" y="117"/>
                      <a:pt x="176" y="111"/>
                      <a:pt x="178" y="117"/>
                    </a:cubicBezTo>
                    <a:cubicBezTo>
                      <a:pt x="179" y="125"/>
                      <a:pt x="181" y="122"/>
                      <a:pt x="182" y="126"/>
                    </a:cubicBezTo>
                    <a:cubicBezTo>
                      <a:pt x="182" y="129"/>
                      <a:pt x="185" y="126"/>
                      <a:pt x="188" y="128"/>
                    </a:cubicBezTo>
                    <a:cubicBezTo>
                      <a:pt x="202" y="129"/>
                      <a:pt x="204" y="129"/>
                      <a:pt x="214" y="128"/>
                    </a:cubicBezTo>
                    <a:cubicBezTo>
                      <a:pt x="225" y="128"/>
                      <a:pt x="228" y="134"/>
                      <a:pt x="231" y="134"/>
                    </a:cubicBezTo>
                    <a:cubicBezTo>
                      <a:pt x="234" y="134"/>
                      <a:pt x="240" y="140"/>
                      <a:pt x="245" y="137"/>
                    </a:cubicBezTo>
                    <a:cubicBezTo>
                      <a:pt x="249" y="136"/>
                      <a:pt x="246" y="140"/>
                      <a:pt x="248" y="140"/>
                    </a:cubicBezTo>
                    <a:cubicBezTo>
                      <a:pt x="251" y="139"/>
                      <a:pt x="251" y="142"/>
                      <a:pt x="252" y="140"/>
                    </a:cubicBezTo>
                    <a:cubicBezTo>
                      <a:pt x="265" y="132"/>
                      <a:pt x="265" y="136"/>
                      <a:pt x="268" y="132"/>
                    </a:cubicBezTo>
                    <a:cubicBezTo>
                      <a:pt x="272" y="129"/>
                      <a:pt x="269" y="131"/>
                      <a:pt x="274" y="131"/>
                    </a:cubicBezTo>
                    <a:cubicBezTo>
                      <a:pt x="280" y="131"/>
                      <a:pt x="280" y="132"/>
                      <a:pt x="283" y="131"/>
                    </a:cubicBezTo>
                    <a:cubicBezTo>
                      <a:pt x="284" y="129"/>
                      <a:pt x="286" y="132"/>
                      <a:pt x="287" y="131"/>
                    </a:cubicBezTo>
                    <a:cubicBezTo>
                      <a:pt x="289" y="128"/>
                      <a:pt x="292" y="129"/>
                      <a:pt x="295" y="125"/>
                    </a:cubicBezTo>
                    <a:cubicBezTo>
                      <a:pt x="300" y="120"/>
                      <a:pt x="301" y="120"/>
                      <a:pt x="306" y="117"/>
                    </a:cubicBezTo>
                    <a:cubicBezTo>
                      <a:pt x="309" y="115"/>
                      <a:pt x="303" y="112"/>
                      <a:pt x="303" y="109"/>
                    </a:cubicBezTo>
                    <a:cubicBezTo>
                      <a:pt x="303" y="104"/>
                      <a:pt x="303" y="101"/>
                      <a:pt x="306" y="101"/>
                    </a:cubicBezTo>
                    <a:cubicBezTo>
                      <a:pt x="310" y="100"/>
                      <a:pt x="313" y="108"/>
                      <a:pt x="321" y="104"/>
                    </a:cubicBezTo>
                    <a:cubicBezTo>
                      <a:pt x="327" y="101"/>
                      <a:pt x="325" y="97"/>
                      <a:pt x="330" y="97"/>
                    </a:cubicBezTo>
                    <a:cubicBezTo>
                      <a:pt x="333" y="98"/>
                      <a:pt x="336" y="97"/>
                      <a:pt x="339" y="94"/>
                    </a:cubicBezTo>
                    <a:cubicBezTo>
                      <a:pt x="342" y="92"/>
                      <a:pt x="339" y="92"/>
                      <a:pt x="342" y="87"/>
                    </a:cubicBezTo>
                    <a:cubicBezTo>
                      <a:pt x="345" y="84"/>
                      <a:pt x="350" y="86"/>
                      <a:pt x="353" y="83"/>
                    </a:cubicBezTo>
                    <a:cubicBezTo>
                      <a:pt x="357" y="81"/>
                      <a:pt x="359" y="84"/>
                      <a:pt x="360" y="83"/>
                    </a:cubicBezTo>
                    <a:cubicBezTo>
                      <a:pt x="362" y="81"/>
                      <a:pt x="366" y="84"/>
                      <a:pt x="370" y="83"/>
                    </a:cubicBezTo>
                    <a:cubicBezTo>
                      <a:pt x="371" y="81"/>
                      <a:pt x="368" y="76"/>
                      <a:pt x="365" y="73"/>
                    </a:cubicBezTo>
                    <a:cubicBezTo>
                      <a:pt x="362" y="70"/>
                      <a:pt x="360" y="67"/>
                      <a:pt x="354" y="67"/>
                    </a:cubicBezTo>
                    <a:cubicBezTo>
                      <a:pt x="348" y="67"/>
                      <a:pt x="351" y="73"/>
                      <a:pt x="348" y="70"/>
                    </a:cubicBezTo>
                    <a:cubicBezTo>
                      <a:pt x="345" y="69"/>
                      <a:pt x="341" y="69"/>
                      <a:pt x="339" y="70"/>
                    </a:cubicBezTo>
                    <a:cubicBezTo>
                      <a:pt x="338" y="72"/>
                      <a:pt x="333" y="67"/>
                      <a:pt x="336" y="66"/>
                    </a:cubicBezTo>
                    <a:cubicBezTo>
                      <a:pt x="339" y="63"/>
                      <a:pt x="333" y="67"/>
                      <a:pt x="344" y="46"/>
                    </a:cubicBezTo>
                    <a:cubicBezTo>
                      <a:pt x="351" y="50"/>
                      <a:pt x="354" y="50"/>
                      <a:pt x="360" y="44"/>
                    </a:cubicBezTo>
                    <a:cubicBezTo>
                      <a:pt x="366" y="38"/>
                      <a:pt x="365" y="33"/>
                      <a:pt x="373" y="24"/>
                    </a:cubicBezTo>
                    <a:cubicBezTo>
                      <a:pt x="379" y="16"/>
                      <a:pt x="376" y="13"/>
                      <a:pt x="371" y="13"/>
                    </a:cubicBezTo>
                    <a:cubicBezTo>
                      <a:pt x="366" y="13"/>
                      <a:pt x="373" y="3"/>
                      <a:pt x="388" y="2"/>
                    </a:cubicBezTo>
                    <a:cubicBezTo>
                      <a:pt x="401" y="0"/>
                      <a:pt x="406" y="5"/>
                      <a:pt x="411" y="5"/>
                    </a:cubicBezTo>
                    <a:cubicBezTo>
                      <a:pt x="415" y="5"/>
                      <a:pt x="424" y="18"/>
                      <a:pt x="427" y="33"/>
                    </a:cubicBezTo>
                    <a:cubicBezTo>
                      <a:pt x="429" y="50"/>
                      <a:pt x="432" y="49"/>
                      <a:pt x="441" y="50"/>
                    </a:cubicBezTo>
                    <a:cubicBezTo>
                      <a:pt x="450" y="52"/>
                      <a:pt x="447" y="56"/>
                      <a:pt x="452" y="56"/>
                    </a:cubicBezTo>
                    <a:cubicBezTo>
                      <a:pt x="456" y="58"/>
                      <a:pt x="452" y="61"/>
                      <a:pt x="455" y="63"/>
                    </a:cubicBezTo>
                    <a:cubicBezTo>
                      <a:pt x="458" y="64"/>
                      <a:pt x="452" y="66"/>
                      <a:pt x="456" y="69"/>
                    </a:cubicBezTo>
                    <a:cubicBezTo>
                      <a:pt x="461" y="73"/>
                      <a:pt x="467" y="72"/>
                      <a:pt x="471" y="67"/>
                    </a:cubicBezTo>
                    <a:cubicBezTo>
                      <a:pt x="476" y="64"/>
                      <a:pt x="476" y="69"/>
                      <a:pt x="481" y="64"/>
                    </a:cubicBezTo>
                    <a:cubicBezTo>
                      <a:pt x="485" y="59"/>
                      <a:pt x="490" y="67"/>
                      <a:pt x="485" y="73"/>
                    </a:cubicBezTo>
                    <a:cubicBezTo>
                      <a:pt x="481" y="81"/>
                      <a:pt x="478" y="104"/>
                      <a:pt x="471" y="101"/>
                    </a:cubicBezTo>
                    <a:cubicBezTo>
                      <a:pt x="465" y="98"/>
                      <a:pt x="464" y="97"/>
                      <a:pt x="462" y="100"/>
                    </a:cubicBezTo>
                    <a:cubicBezTo>
                      <a:pt x="461" y="104"/>
                      <a:pt x="455" y="100"/>
                      <a:pt x="458" y="106"/>
                    </a:cubicBezTo>
                    <a:cubicBezTo>
                      <a:pt x="459" y="112"/>
                      <a:pt x="461" y="119"/>
                      <a:pt x="458" y="123"/>
                    </a:cubicBezTo>
                    <a:cubicBezTo>
                      <a:pt x="456" y="129"/>
                      <a:pt x="455" y="123"/>
                      <a:pt x="453" y="129"/>
                    </a:cubicBezTo>
                    <a:cubicBezTo>
                      <a:pt x="453" y="131"/>
                      <a:pt x="453" y="131"/>
                      <a:pt x="453" y="131"/>
                    </a:cubicBezTo>
                    <a:close/>
                  </a:path>
                </a:pathLst>
              </a:custGeom>
              <a:solidFill>
                <a:schemeClr val="accent4"/>
              </a:solidFill>
              <a:ln w="6350" cmpd="sng">
                <a:solidFill>
                  <a:schemeClr val="bg1"/>
                </a:solidFill>
                <a:round/>
                <a:headEnd/>
                <a:tailEnd/>
              </a:ln>
            </p:spPr>
            <p:txBody>
              <a:bodyPr/>
              <a:lstStyle/>
              <a:p>
                <a:endParaRPr lang="en-GB"/>
              </a:p>
            </p:txBody>
          </p:sp>
          <p:sp>
            <p:nvSpPr>
              <p:cNvPr id="1198091" name="Freeform 11"/>
              <p:cNvSpPr>
                <a:spLocks noEditPoints="1"/>
              </p:cNvSpPr>
              <p:nvPr/>
            </p:nvSpPr>
            <p:spPr bwMode="auto">
              <a:xfrm>
                <a:off x="5259" y="3746"/>
                <a:ext cx="190" cy="266"/>
              </a:xfrm>
              <a:custGeom>
                <a:avLst/>
                <a:gdLst/>
                <a:ahLst/>
                <a:cxnLst>
                  <a:cxn ang="0">
                    <a:pos x="47" y="68"/>
                  </a:cxn>
                  <a:cxn ang="0">
                    <a:pos x="53" y="68"/>
                  </a:cxn>
                  <a:cxn ang="0">
                    <a:pos x="53" y="70"/>
                  </a:cxn>
                  <a:cxn ang="0">
                    <a:pos x="56" y="74"/>
                  </a:cxn>
                  <a:cxn ang="0">
                    <a:pos x="62" y="76"/>
                  </a:cxn>
                  <a:cxn ang="0">
                    <a:pos x="62" y="82"/>
                  </a:cxn>
                  <a:cxn ang="0">
                    <a:pos x="53" y="95"/>
                  </a:cxn>
                  <a:cxn ang="0">
                    <a:pos x="53" y="101"/>
                  </a:cxn>
                  <a:cxn ang="0">
                    <a:pos x="51" y="104"/>
                  </a:cxn>
                  <a:cxn ang="0">
                    <a:pos x="39" y="113"/>
                  </a:cxn>
                  <a:cxn ang="0">
                    <a:pos x="36" y="126"/>
                  </a:cxn>
                  <a:cxn ang="0">
                    <a:pos x="30" y="132"/>
                  </a:cxn>
                  <a:cxn ang="0">
                    <a:pos x="18" y="135"/>
                  </a:cxn>
                  <a:cxn ang="0">
                    <a:pos x="13" y="132"/>
                  </a:cxn>
                  <a:cxn ang="0">
                    <a:pos x="9" y="130"/>
                  </a:cxn>
                  <a:cxn ang="0">
                    <a:pos x="1" y="129"/>
                  </a:cxn>
                  <a:cxn ang="0">
                    <a:pos x="4" y="124"/>
                  </a:cxn>
                  <a:cxn ang="0">
                    <a:pos x="9" y="115"/>
                  </a:cxn>
                  <a:cxn ang="0">
                    <a:pos x="19" y="105"/>
                  </a:cxn>
                  <a:cxn ang="0">
                    <a:pos x="24" y="101"/>
                  </a:cxn>
                  <a:cxn ang="0">
                    <a:pos x="35" y="95"/>
                  </a:cxn>
                  <a:cxn ang="0">
                    <a:pos x="44" y="79"/>
                  </a:cxn>
                  <a:cxn ang="0">
                    <a:pos x="47" y="68"/>
                  </a:cxn>
                  <a:cxn ang="0">
                    <a:pos x="74" y="78"/>
                  </a:cxn>
                  <a:cxn ang="0">
                    <a:pos x="85" y="56"/>
                  </a:cxn>
                  <a:cxn ang="0">
                    <a:pos x="91" y="53"/>
                  </a:cxn>
                  <a:cxn ang="0">
                    <a:pos x="94" y="47"/>
                  </a:cxn>
                  <a:cxn ang="0">
                    <a:pos x="97" y="37"/>
                  </a:cxn>
                  <a:cxn ang="0">
                    <a:pos x="91" y="36"/>
                  </a:cxn>
                  <a:cxn ang="0">
                    <a:pos x="80" y="36"/>
                  </a:cxn>
                  <a:cxn ang="0">
                    <a:pos x="74" y="23"/>
                  </a:cxn>
                  <a:cxn ang="0">
                    <a:pos x="74" y="28"/>
                  </a:cxn>
                  <a:cxn ang="0">
                    <a:pos x="68" y="22"/>
                  </a:cxn>
                  <a:cxn ang="0">
                    <a:pos x="65" y="16"/>
                  </a:cxn>
                  <a:cxn ang="0">
                    <a:pos x="63" y="9"/>
                  </a:cxn>
                  <a:cxn ang="0">
                    <a:pos x="57" y="5"/>
                  </a:cxn>
                  <a:cxn ang="0">
                    <a:pos x="51" y="0"/>
                  </a:cxn>
                  <a:cxn ang="0">
                    <a:pos x="53" y="5"/>
                  </a:cxn>
                  <a:cxn ang="0">
                    <a:pos x="56" y="9"/>
                  </a:cxn>
                  <a:cxn ang="0">
                    <a:pos x="62" y="20"/>
                  </a:cxn>
                  <a:cxn ang="0">
                    <a:pos x="63" y="23"/>
                  </a:cxn>
                  <a:cxn ang="0">
                    <a:pos x="66" y="31"/>
                  </a:cxn>
                  <a:cxn ang="0">
                    <a:pos x="66" y="43"/>
                  </a:cxn>
                  <a:cxn ang="0">
                    <a:pos x="59" y="53"/>
                  </a:cxn>
                  <a:cxn ang="0">
                    <a:pos x="68" y="60"/>
                  </a:cxn>
                  <a:cxn ang="0">
                    <a:pos x="68" y="73"/>
                  </a:cxn>
                  <a:cxn ang="0">
                    <a:pos x="68" y="76"/>
                  </a:cxn>
                  <a:cxn ang="0">
                    <a:pos x="74" y="78"/>
                  </a:cxn>
                </a:cxnLst>
                <a:rect l="0" t="0" r="r" b="b"/>
                <a:pathLst>
                  <a:path w="98" h="137">
                    <a:moveTo>
                      <a:pt x="47" y="68"/>
                    </a:moveTo>
                    <a:cubicBezTo>
                      <a:pt x="51" y="64"/>
                      <a:pt x="54" y="67"/>
                      <a:pt x="53" y="68"/>
                    </a:cubicBezTo>
                    <a:cubicBezTo>
                      <a:pt x="50" y="68"/>
                      <a:pt x="51" y="70"/>
                      <a:pt x="53" y="70"/>
                    </a:cubicBezTo>
                    <a:cubicBezTo>
                      <a:pt x="54" y="70"/>
                      <a:pt x="51" y="79"/>
                      <a:pt x="56" y="74"/>
                    </a:cubicBezTo>
                    <a:cubicBezTo>
                      <a:pt x="62" y="70"/>
                      <a:pt x="65" y="71"/>
                      <a:pt x="62" y="76"/>
                    </a:cubicBezTo>
                    <a:cubicBezTo>
                      <a:pt x="60" y="79"/>
                      <a:pt x="66" y="78"/>
                      <a:pt x="62" y="82"/>
                    </a:cubicBezTo>
                    <a:cubicBezTo>
                      <a:pt x="57" y="88"/>
                      <a:pt x="56" y="95"/>
                      <a:pt x="53" y="95"/>
                    </a:cubicBezTo>
                    <a:cubicBezTo>
                      <a:pt x="51" y="95"/>
                      <a:pt x="50" y="101"/>
                      <a:pt x="53" y="101"/>
                    </a:cubicBezTo>
                    <a:cubicBezTo>
                      <a:pt x="56" y="102"/>
                      <a:pt x="54" y="105"/>
                      <a:pt x="51" y="104"/>
                    </a:cubicBezTo>
                    <a:cubicBezTo>
                      <a:pt x="50" y="104"/>
                      <a:pt x="39" y="105"/>
                      <a:pt x="39" y="113"/>
                    </a:cubicBezTo>
                    <a:cubicBezTo>
                      <a:pt x="39" y="120"/>
                      <a:pt x="33" y="123"/>
                      <a:pt x="36" y="126"/>
                    </a:cubicBezTo>
                    <a:cubicBezTo>
                      <a:pt x="38" y="129"/>
                      <a:pt x="33" y="126"/>
                      <a:pt x="30" y="132"/>
                    </a:cubicBezTo>
                    <a:cubicBezTo>
                      <a:pt x="25" y="137"/>
                      <a:pt x="22" y="137"/>
                      <a:pt x="18" y="135"/>
                    </a:cubicBezTo>
                    <a:cubicBezTo>
                      <a:pt x="13" y="135"/>
                      <a:pt x="16" y="132"/>
                      <a:pt x="13" y="132"/>
                    </a:cubicBezTo>
                    <a:cubicBezTo>
                      <a:pt x="10" y="133"/>
                      <a:pt x="12" y="129"/>
                      <a:pt x="9" y="130"/>
                    </a:cubicBezTo>
                    <a:cubicBezTo>
                      <a:pt x="6" y="133"/>
                      <a:pt x="3" y="132"/>
                      <a:pt x="1" y="129"/>
                    </a:cubicBezTo>
                    <a:cubicBezTo>
                      <a:pt x="0" y="126"/>
                      <a:pt x="6" y="127"/>
                      <a:pt x="4" y="124"/>
                    </a:cubicBezTo>
                    <a:cubicBezTo>
                      <a:pt x="3" y="121"/>
                      <a:pt x="6" y="118"/>
                      <a:pt x="9" y="115"/>
                    </a:cubicBezTo>
                    <a:cubicBezTo>
                      <a:pt x="13" y="112"/>
                      <a:pt x="15" y="105"/>
                      <a:pt x="19" y="105"/>
                    </a:cubicBezTo>
                    <a:cubicBezTo>
                      <a:pt x="22" y="105"/>
                      <a:pt x="22" y="102"/>
                      <a:pt x="24" y="101"/>
                    </a:cubicBezTo>
                    <a:cubicBezTo>
                      <a:pt x="27" y="101"/>
                      <a:pt x="30" y="96"/>
                      <a:pt x="35" y="95"/>
                    </a:cubicBezTo>
                    <a:cubicBezTo>
                      <a:pt x="38" y="92"/>
                      <a:pt x="39" y="81"/>
                      <a:pt x="44" y="79"/>
                    </a:cubicBezTo>
                    <a:cubicBezTo>
                      <a:pt x="48" y="78"/>
                      <a:pt x="44" y="71"/>
                      <a:pt x="47" y="68"/>
                    </a:cubicBezTo>
                    <a:close/>
                    <a:moveTo>
                      <a:pt x="74" y="78"/>
                    </a:moveTo>
                    <a:cubicBezTo>
                      <a:pt x="76" y="76"/>
                      <a:pt x="88" y="59"/>
                      <a:pt x="85" y="56"/>
                    </a:cubicBezTo>
                    <a:cubicBezTo>
                      <a:pt x="83" y="54"/>
                      <a:pt x="86" y="48"/>
                      <a:pt x="91" y="53"/>
                    </a:cubicBezTo>
                    <a:cubicBezTo>
                      <a:pt x="95" y="56"/>
                      <a:pt x="89" y="47"/>
                      <a:pt x="94" y="47"/>
                    </a:cubicBezTo>
                    <a:cubicBezTo>
                      <a:pt x="97" y="45"/>
                      <a:pt x="95" y="39"/>
                      <a:pt x="97" y="37"/>
                    </a:cubicBezTo>
                    <a:cubicBezTo>
                      <a:pt x="98" y="34"/>
                      <a:pt x="92" y="33"/>
                      <a:pt x="91" y="36"/>
                    </a:cubicBezTo>
                    <a:cubicBezTo>
                      <a:pt x="89" y="40"/>
                      <a:pt x="85" y="39"/>
                      <a:pt x="80" y="36"/>
                    </a:cubicBezTo>
                    <a:cubicBezTo>
                      <a:pt x="76" y="33"/>
                      <a:pt x="77" y="26"/>
                      <a:pt x="74" y="23"/>
                    </a:cubicBezTo>
                    <a:cubicBezTo>
                      <a:pt x="71" y="19"/>
                      <a:pt x="71" y="23"/>
                      <a:pt x="74" y="28"/>
                    </a:cubicBezTo>
                    <a:cubicBezTo>
                      <a:pt x="76" y="33"/>
                      <a:pt x="66" y="26"/>
                      <a:pt x="68" y="22"/>
                    </a:cubicBezTo>
                    <a:cubicBezTo>
                      <a:pt x="68" y="19"/>
                      <a:pt x="65" y="19"/>
                      <a:pt x="65" y="16"/>
                    </a:cubicBezTo>
                    <a:cubicBezTo>
                      <a:pt x="65" y="12"/>
                      <a:pt x="65" y="12"/>
                      <a:pt x="63" y="9"/>
                    </a:cubicBezTo>
                    <a:cubicBezTo>
                      <a:pt x="62" y="6"/>
                      <a:pt x="60" y="6"/>
                      <a:pt x="57" y="5"/>
                    </a:cubicBezTo>
                    <a:cubicBezTo>
                      <a:pt x="54" y="5"/>
                      <a:pt x="56" y="0"/>
                      <a:pt x="51" y="0"/>
                    </a:cubicBezTo>
                    <a:cubicBezTo>
                      <a:pt x="48" y="0"/>
                      <a:pt x="50" y="0"/>
                      <a:pt x="53" y="5"/>
                    </a:cubicBezTo>
                    <a:cubicBezTo>
                      <a:pt x="56" y="8"/>
                      <a:pt x="53" y="6"/>
                      <a:pt x="56" y="9"/>
                    </a:cubicBezTo>
                    <a:cubicBezTo>
                      <a:pt x="57" y="14"/>
                      <a:pt x="60" y="23"/>
                      <a:pt x="62" y="20"/>
                    </a:cubicBezTo>
                    <a:cubicBezTo>
                      <a:pt x="63" y="17"/>
                      <a:pt x="65" y="25"/>
                      <a:pt x="63" y="23"/>
                    </a:cubicBezTo>
                    <a:cubicBezTo>
                      <a:pt x="62" y="22"/>
                      <a:pt x="62" y="23"/>
                      <a:pt x="66" y="31"/>
                    </a:cubicBezTo>
                    <a:cubicBezTo>
                      <a:pt x="70" y="39"/>
                      <a:pt x="66" y="39"/>
                      <a:pt x="66" y="43"/>
                    </a:cubicBezTo>
                    <a:cubicBezTo>
                      <a:pt x="66" y="50"/>
                      <a:pt x="60" y="50"/>
                      <a:pt x="59" y="53"/>
                    </a:cubicBezTo>
                    <a:cubicBezTo>
                      <a:pt x="59" y="56"/>
                      <a:pt x="65" y="59"/>
                      <a:pt x="68" y="60"/>
                    </a:cubicBezTo>
                    <a:cubicBezTo>
                      <a:pt x="73" y="62"/>
                      <a:pt x="70" y="71"/>
                      <a:pt x="68" y="73"/>
                    </a:cubicBezTo>
                    <a:cubicBezTo>
                      <a:pt x="66" y="74"/>
                      <a:pt x="63" y="74"/>
                      <a:pt x="68" y="76"/>
                    </a:cubicBezTo>
                    <a:cubicBezTo>
                      <a:pt x="71" y="76"/>
                      <a:pt x="70" y="81"/>
                      <a:pt x="74" y="78"/>
                    </a:cubicBezTo>
                    <a:close/>
                  </a:path>
                </a:pathLst>
              </a:custGeom>
              <a:grpFill/>
              <a:ln w="6350" cmpd="sng">
                <a:solidFill>
                  <a:schemeClr val="bg1"/>
                </a:solidFill>
                <a:round/>
                <a:headEnd/>
                <a:tailEnd/>
              </a:ln>
            </p:spPr>
            <p:txBody>
              <a:bodyPr/>
              <a:lstStyle/>
              <a:p>
                <a:endParaRPr lang="en-GB"/>
              </a:p>
            </p:txBody>
          </p:sp>
          <p:sp>
            <p:nvSpPr>
              <p:cNvPr id="1198092" name="Freeform 12"/>
              <p:cNvSpPr>
                <a:spLocks/>
              </p:cNvSpPr>
              <p:nvPr/>
            </p:nvSpPr>
            <p:spPr bwMode="auto">
              <a:xfrm>
                <a:off x="1575" y="1126"/>
                <a:ext cx="949" cy="696"/>
              </a:xfrm>
              <a:custGeom>
                <a:avLst/>
                <a:gdLst/>
                <a:ahLst/>
                <a:cxnLst>
                  <a:cxn ang="0">
                    <a:pos x="394" y="224"/>
                  </a:cxn>
                  <a:cxn ang="0">
                    <a:pos x="343" y="245"/>
                  </a:cxn>
                  <a:cxn ang="0">
                    <a:pos x="315" y="259"/>
                  </a:cxn>
                  <a:cxn ang="0">
                    <a:pos x="291" y="276"/>
                  </a:cxn>
                  <a:cxn ang="0">
                    <a:pos x="280" y="283"/>
                  </a:cxn>
                  <a:cxn ang="0">
                    <a:pos x="279" y="272"/>
                  </a:cxn>
                  <a:cxn ang="0">
                    <a:pos x="273" y="283"/>
                  </a:cxn>
                  <a:cxn ang="0">
                    <a:pos x="260" y="290"/>
                  </a:cxn>
                  <a:cxn ang="0">
                    <a:pos x="256" y="303"/>
                  </a:cxn>
                  <a:cxn ang="0">
                    <a:pos x="244" y="321"/>
                  </a:cxn>
                  <a:cxn ang="0">
                    <a:pos x="241" y="346"/>
                  </a:cxn>
                  <a:cxn ang="0">
                    <a:pos x="227" y="356"/>
                  </a:cxn>
                  <a:cxn ang="0">
                    <a:pos x="215" y="342"/>
                  </a:cxn>
                  <a:cxn ang="0">
                    <a:pos x="198" y="343"/>
                  </a:cxn>
                  <a:cxn ang="0">
                    <a:pos x="187" y="331"/>
                  </a:cxn>
                  <a:cxn ang="0">
                    <a:pos x="175" y="314"/>
                  </a:cxn>
                  <a:cxn ang="0">
                    <a:pos x="178" y="298"/>
                  </a:cxn>
                  <a:cxn ang="0">
                    <a:pos x="172" y="297"/>
                  </a:cxn>
                  <a:cxn ang="0">
                    <a:pos x="160" y="281"/>
                  </a:cxn>
                  <a:cxn ang="0">
                    <a:pos x="155" y="252"/>
                  </a:cxn>
                  <a:cxn ang="0">
                    <a:pos x="174" y="241"/>
                  </a:cxn>
                  <a:cxn ang="0">
                    <a:pos x="169" y="220"/>
                  </a:cxn>
                  <a:cxn ang="0">
                    <a:pos x="175" y="213"/>
                  </a:cxn>
                  <a:cxn ang="0">
                    <a:pos x="152" y="197"/>
                  </a:cxn>
                  <a:cxn ang="0">
                    <a:pos x="142" y="183"/>
                  </a:cxn>
                  <a:cxn ang="0">
                    <a:pos x="129" y="158"/>
                  </a:cxn>
                  <a:cxn ang="0">
                    <a:pos x="97" y="127"/>
                  </a:cxn>
                  <a:cxn ang="0">
                    <a:pos x="56" y="126"/>
                  </a:cxn>
                  <a:cxn ang="0">
                    <a:pos x="17" y="115"/>
                  </a:cxn>
                  <a:cxn ang="0">
                    <a:pos x="21" y="102"/>
                  </a:cxn>
                  <a:cxn ang="0">
                    <a:pos x="39" y="79"/>
                  </a:cxn>
                  <a:cxn ang="0">
                    <a:pos x="62" y="49"/>
                  </a:cxn>
                  <a:cxn ang="0">
                    <a:pos x="154" y="26"/>
                  </a:cxn>
                  <a:cxn ang="0">
                    <a:pos x="183" y="21"/>
                  </a:cxn>
                  <a:cxn ang="0">
                    <a:pos x="221" y="17"/>
                  </a:cxn>
                  <a:cxn ang="0">
                    <a:pos x="209" y="14"/>
                  </a:cxn>
                  <a:cxn ang="0">
                    <a:pos x="279" y="10"/>
                  </a:cxn>
                  <a:cxn ang="0">
                    <a:pos x="343" y="3"/>
                  </a:cxn>
                  <a:cxn ang="0">
                    <a:pos x="355" y="10"/>
                  </a:cxn>
                  <a:cxn ang="0">
                    <a:pos x="393" y="26"/>
                  </a:cxn>
                  <a:cxn ang="0">
                    <a:pos x="375" y="35"/>
                  </a:cxn>
                  <a:cxn ang="0">
                    <a:pos x="407" y="43"/>
                  </a:cxn>
                  <a:cxn ang="0">
                    <a:pos x="483" y="38"/>
                  </a:cxn>
                  <a:cxn ang="0">
                    <a:pos x="426" y="54"/>
                  </a:cxn>
                  <a:cxn ang="0">
                    <a:pos x="420" y="65"/>
                  </a:cxn>
                  <a:cxn ang="0">
                    <a:pos x="422" y="82"/>
                  </a:cxn>
                  <a:cxn ang="0">
                    <a:pos x="425" y="102"/>
                  </a:cxn>
                  <a:cxn ang="0">
                    <a:pos x="413" y="116"/>
                  </a:cxn>
                  <a:cxn ang="0">
                    <a:pos x="425" y="132"/>
                  </a:cxn>
                  <a:cxn ang="0">
                    <a:pos x="426" y="155"/>
                  </a:cxn>
                  <a:cxn ang="0">
                    <a:pos x="408" y="169"/>
                  </a:cxn>
                  <a:cxn ang="0">
                    <a:pos x="391" y="188"/>
                  </a:cxn>
                  <a:cxn ang="0">
                    <a:pos x="408" y="199"/>
                  </a:cxn>
                  <a:cxn ang="0">
                    <a:pos x="382" y="199"/>
                  </a:cxn>
                  <a:cxn ang="0">
                    <a:pos x="362" y="205"/>
                  </a:cxn>
                  <a:cxn ang="0">
                    <a:pos x="362" y="216"/>
                  </a:cxn>
                </a:cxnLst>
                <a:rect l="0" t="0" r="r" b="b"/>
                <a:pathLst>
                  <a:path w="489" h="359">
                    <a:moveTo>
                      <a:pt x="375" y="216"/>
                    </a:moveTo>
                    <a:cubicBezTo>
                      <a:pt x="382" y="210"/>
                      <a:pt x="387" y="219"/>
                      <a:pt x="396" y="219"/>
                    </a:cubicBezTo>
                    <a:cubicBezTo>
                      <a:pt x="405" y="217"/>
                      <a:pt x="408" y="217"/>
                      <a:pt x="402" y="220"/>
                    </a:cubicBezTo>
                    <a:cubicBezTo>
                      <a:pt x="396" y="222"/>
                      <a:pt x="401" y="224"/>
                      <a:pt x="394" y="224"/>
                    </a:cubicBezTo>
                    <a:cubicBezTo>
                      <a:pt x="390" y="224"/>
                      <a:pt x="396" y="227"/>
                      <a:pt x="390" y="228"/>
                    </a:cubicBezTo>
                    <a:cubicBezTo>
                      <a:pt x="384" y="228"/>
                      <a:pt x="381" y="231"/>
                      <a:pt x="378" y="236"/>
                    </a:cubicBezTo>
                    <a:cubicBezTo>
                      <a:pt x="375" y="239"/>
                      <a:pt x="362" y="239"/>
                      <a:pt x="353" y="242"/>
                    </a:cubicBezTo>
                    <a:cubicBezTo>
                      <a:pt x="344" y="247"/>
                      <a:pt x="344" y="241"/>
                      <a:pt x="343" y="245"/>
                    </a:cubicBezTo>
                    <a:cubicBezTo>
                      <a:pt x="341" y="248"/>
                      <a:pt x="335" y="248"/>
                      <a:pt x="332" y="247"/>
                    </a:cubicBezTo>
                    <a:cubicBezTo>
                      <a:pt x="327" y="245"/>
                      <a:pt x="318" y="238"/>
                      <a:pt x="324" y="244"/>
                    </a:cubicBezTo>
                    <a:cubicBezTo>
                      <a:pt x="329" y="248"/>
                      <a:pt x="327" y="250"/>
                      <a:pt x="324" y="250"/>
                    </a:cubicBezTo>
                    <a:cubicBezTo>
                      <a:pt x="321" y="250"/>
                      <a:pt x="317" y="253"/>
                      <a:pt x="315" y="259"/>
                    </a:cubicBezTo>
                    <a:cubicBezTo>
                      <a:pt x="315" y="264"/>
                      <a:pt x="305" y="273"/>
                      <a:pt x="300" y="273"/>
                    </a:cubicBezTo>
                    <a:cubicBezTo>
                      <a:pt x="300" y="273"/>
                      <a:pt x="300" y="272"/>
                      <a:pt x="298" y="272"/>
                    </a:cubicBezTo>
                    <a:cubicBezTo>
                      <a:pt x="297" y="272"/>
                      <a:pt x="298" y="275"/>
                      <a:pt x="297" y="275"/>
                    </a:cubicBezTo>
                    <a:cubicBezTo>
                      <a:pt x="295" y="275"/>
                      <a:pt x="292" y="278"/>
                      <a:pt x="291" y="276"/>
                    </a:cubicBezTo>
                    <a:cubicBezTo>
                      <a:pt x="288" y="278"/>
                      <a:pt x="288" y="278"/>
                      <a:pt x="288" y="278"/>
                    </a:cubicBezTo>
                    <a:cubicBezTo>
                      <a:pt x="289" y="280"/>
                      <a:pt x="289" y="281"/>
                      <a:pt x="288" y="280"/>
                    </a:cubicBezTo>
                    <a:cubicBezTo>
                      <a:pt x="286" y="278"/>
                      <a:pt x="286" y="280"/>
                      <a:pt x="285" y="281"/>
                    </a:cubicBezTo>
                    <a:cubicBezTo>
                      <a:pt x="283" y="283"/>
                      <a:pt x="282" y="283"/>
                      <a:pt x="280" y="283"/>
                    </a:cubicBezTo>
                    <a:cubicBezTo>
                      <a:pt x="279" y="281"/>
                      <a:pt x="280" y="278"/>
                      <a:pt x="280" y="276"/>
                    </a:cubicBezTo>
                    <a:cubicBezTo>
                      <a:pt x="280" y="275"/>
                      <a:pt x="283" y="275"/>
                      <a:pt x="283" y="273"/>
                    </a:cubicBezTo>
                    <a:cubicBezTo>
                      <a:pt x="283" y="272"/>
                      <a:pt x="286" y="272"/>
                      <a:pt x="283" y="272"/>
                    </a:cubicBezTo>
                    <a:cubicBezTo>
                      <a:pt x="280" y="272"/>
                      <a:pt x="280" y="270"/>
                      <a:pt x="279" y="272"/>
                    </a:cubicBezTo>
                    <a:cubicBezTo>
                      <a:pt x="279" y="272"/>
                      <a:pt x="283" y="273"/>
                      <a:pt x="280" y="275"/>
                    </a:cubicBezTo>
                    <a:cubicBezTo>
                      <a:pt x="277" y="276"/>
                      <a:pt x="280" y="276"/>
                      <a:pt x="279" y="278"/>
                    </a:cubicBezTo>
                    <a:cubicBezTo>
                      <a:pt x="276" y="280"/>
                      <a:pt x="279" y="280"/>
                      <a:pt x="277" y="281"/>
                    </a:cubicBezTo>
                    <a:cubicBezTo>
                      <a:pt x="277" y="283"/>
                      <a:pt x="276" y="281"/>
                      <a:pt x="273" y="283"/>
                    </a:cubicBezTo>
                    <a:cubicBezTo>
                      <a:pt x="270" y="283"/>
                      <a:pt x="268" y="281"/>
                      <a:pt x="266" y="283"/>
                    </a:cubicBezTo>
                    <a:cubicBezTo>
                      <a:pt x="263" y="284"/>
                      <a:pt x="262" y="283"/>
                      <a:pt x="265" y="284"/>
                    </a:cubicBezTo>
                    <a:cubicBezTo>
                      <a:pt x="268" y="286"/>
                      <a:pt x="268" y="287"/>
                      <a:pt x="266" y="286"/>
                    </a:cubicBezTo>
                    <a:cubicBezTo>
                      <a:pt x="263" y="286"/>
                      <a:pt x="263" y="292"/>
                      <a:pt x="260" y="290"/>
                    </a:cubicBezTo>
                    <a:cubicBezTo>
                      <a:pt x="257" y="289"/>
                      <a:pt x="251" y="289"/>
                      <a:pt x="256" y="293"/>
                    </a:cubicBezTo>
                    <a:cubicBezTo>
                      <a:pt x="260" y="298"/>
                      <a:pt x="260" y="300"/>
                      <a:pt x="259" y="300"/>
                    </a:cubicBezTo>
                    <a:cubicBezTo>
                      <a:pt x="256" y="298"/>
                      <a:pt x="256" y="301"/>
                      <a:pt x="253" y="300"/>
                    </a:cubicBezTo>
                    <a:cubicBezTo>
                      <a:pt x="250" y="298"/>
                      <a:pt x="251" y="303"/>
                      <a:pt x="256" y="303"/>
                    </a:cubicBezTo>
                    <a:cubicBezTo>
                      <a:pt x="260" y="303"/>
                      <a:pt x="257" y="303"/>
                      <a:pt x="259" y="306"/>
                    </a:cubicBezTo>
                    <a:cubicBezTo>
                      <a:pt x="259" y="311"/>
                      <a:pt x="254" y="311"/>
                      <a:pt x="254" y="314"/>
                    </a:cubicBezTo>
                    <a:cubicBezTo>
                      <a:pt x="254" y="318"/>
                      <a:pt x="251" y="311"/>
                      <a:pt x="251" y="315"/>
                    </a:cubicBezTo>
                    <a:cubicBezTo>
                      <a:pt x="250" y="321"/>
                      <a:pt x="244" y="318"/>
                      <a:pt x="244" y="321"/>
                    </a:cubicBezTo>
                    <a:cubicBezTo>
                      <a:pt x="242" y="323"/>
                      <a:pt x="245" y="321"/>
                      <a:pt x="245" y="325"/>
                    </a:cubicBezTo>
                    <a:cubicBezTo>
                      <a:pt x="247" y="328"/>
                      <a:pt x="239" y="321"/>
                      <a:pt x="242" y="326"/>
                    </a:cubicBezTo>
                    <a:cubicBezTo>
                      <a:pt x="244" y="329"/>
                      <a:pt x="245" y="325"/>
                      <a:pt x="245" y="329"/>
                    </a:cubicBezTo>
                    <a:cubicBezTo>
                      <a:pt x="247" y="334"/>
                      <a:pt x="239" y="343"/>
                      <a:pt x="241" y="346"/>
                    </a:cubicBezTo>
                    <a:cubicBezTo>
                      <a:pt x="242" y="350"/>
                      <a:pt x="237" y="350"/>
                      <a:pt x="236" y="351"/>
                    </a:cubicBezTo>
                    <a:cubicBezTo>
                      <a:pt x="234" y="354"/>
                      <a:pt x="239" y="350"/>
                      <a:pt x="239" y="354"/>
                    </a:cubicBezTo>
                    <a:cubicBezTo>
                      <a:pt x="239" y="359"/>
                      <a:pt x="236" y="359"/>
                      <a:pt x="233" y="357"/>
                    </a:cubicBezTo>
                    <a:cubicBezTo>
                      <a:pt x="230" y="354"/>
                      <a:pt x="230" y="353"/>
                      <a:pt x="227" y="356"/>
                    </a:cubicBezTo>
                    <a:cubicBezTo>
                      <a:pt x="225" y="357"/>
                      <a:pt x="221" y="357"/>
                      <a:pt x="222" y="353"/>
                    </a:cubicBezTo>
                    <a:cubicBezTo>
                      <a:pt x="227" y="348"/>
                      <a:pt x="221" y="353"/>
                      <a:pt x="218" y="351"/>
                    </a:cubicBezTo>
                    <a:cubicBezTo>
                      <a:pt x="213" y="348"/>
                      <a:pt x="213" y="348"/>
                      <a:pt x="216" y="345"/>
                    </a:cubicBezTo>
                    <a:cubicBezTo>
                      <a:pt x="219" y="342"/>
                      <a:pt x="215" y="339"/>
                      <a:pt x="215" y="342"/>
                    </a:cubicBezTo>
                    <a:cubicBezTo>
                      <a:pt x="216" y="343"/>
                      <a:pt x="212" y="343"/>
                      <a:pt x="210" y="346"/>
                    </a:cubicBezTo>
                    <a:cubicBezTo>
                      <a:pt x="207" y="348"/>
                      <a:pt x="209" y="343"/>
                      <a:pt x="204" y="346"/>
                    </a:cubicBezTo>
                    <a:cubicBezTo>
                      <a:pt x="199" y="350"/>
                      <a:pt x="198" y="348"/>
                      <a:pt x="198" y="345"/>
                    </a:cubicBezTo>
                    <a:cubicBezTo>
                      <a:pt x="196" y="343"/>
                      <a:pt x="199" y="345"/>
                      <a:pt x="198" y="343"/>
                    </a:cubicBezTo>
                    <a:cubicBezTo>
                      <a:pt x="198" y="340"/>
                      <a:pt x="193" y="343"/>
                      <a:pt x="195" y="340"/>
                    </a:cubicBezTo>
                    <a:cubicBezTo>
                      <a:pt x="196" y="337"/>
                      <a:pt x="189" y="340"/>
                      <a:pt x="190" y="337"/>
                    </a:cubicBezTo>
                    <a:cubicBezTo>
                      <a:pt x="192" y="334"/>
                      <a:pt x="192" y="334"/>
                      <a:pt x="189" y="334"/>
                    </a:cubicBezTo>
                    <a:cubicBezTo>
                      <a:pt x="187" y="336"/>
                      <a:pt x="190" y="329"/>
                      <a:pt x="187" y="331"/>
                    </a:cubicBezTo>
                    <a:cubicBezTo>
                      <a:pt x="184" y="332"/>
                      <a:pt x="189" y="328"/>
                      <a:pt x="184" y="326"/>
                    </a:cubicBezTo>
                    <a:cubicBezTo>
                      <a:pt x="181" y="325"/>
                      <a:pt x="181" y="325"/>
                      <a:pt x="181" y="323"/>
                    </a:cubicBezTo>
                    <a:cubicBezTo>
                      <a:pt x="181" y="320"/>
                      <a:pt x="178" y="318"/>
                      <a:pt x="180" y="317"/>
                    </a:cubicBezTo>
                    <a:cubicBezTo>
                      <a:pt x="180" y="314"/>
                      <a:pt x="177" y="317"/>
                      <a:pt x="175" y="314"/>
                    </a:cubicBezTo>
                    <a:cubicBezTo>
                      <a:pt x="174" y="311"/>
                      <a:pt x="170" y="307"/>
                      <a:pt x="172" y="306"/>
                    </a:cubicBezTo>
                    <a:cubicBezTo>
                      <a:pt x="174" y="304"/>
                      <a:pt x="169" y="304"/>
                      <a:pt x="172" y="303"/>
                    </a:cubicBezTo>
                    <a:cubicBezTo>
                      <a:pt x="174" y="303"/>
                      <a:pt x="167" y="301"/>
                      <a:pt x="174" y="301"/>
                    </a:cubicBezTo>
                    <a:cubicBezTo>
                      <a:pt x="178" y="301"/>
                      <a:pt x="172" y="298"/>
                      <a:pt x="178" y="298"/>
                    </a:cubicBezTo>
                    <a:cubicBezTo>
                      <a:pt x="183" y="298"/>
                      <a:pt x="175" y="297"/>
                      <a:pt x="178" y="295"/>
                    </a:cubicBezTo>
                    <a:cubicBezTo>
                      <a:pt x="181" y="293"/>
                      <a:pt x="184" y="300"/>
                      <a:pt x="184" y="297"/>
                    </a:cubicBezTo>
                    <a:cubicBezTo>
                      <a:pt x="183" y="293"/>
                      <a:pt x="180" y="292"/>
                      <a:pt x="177" y="295"/>
                    </a:cubicBezTo>
                    <a:cubicBezTo>
                      <a:pt x="174" y="297"/>
                      <a:pt x="177" y="289"/>
                      <a:pt x="172" y="297"/>
                    </a:cubicBezTo>
                    <a:cubicBezTo>
                      <a:pt x="167" y="304"/>
                      <a:pt x="166" y="298"/>
                      <a:pt x="167" y="295"/>
                    </a:cubicBezTo>
                    <a:cubicBezTo>
                      <a:pt x="167" y="292"/>
                      <a:pt x="166" y="295"/>
                      <a:pt x="166" y="290"/>
                    </a:cubicBezTo>
                    <a:cubicBezTo>
                      <a:pt x="166" y="287"/>
                      <a:pt x="163" y="289"/>
                      <a:pt x="163" y="286"/>
                    </a:cubicBezTo>
                    <a:cubicBezTo>
                      <a:pt x="164" y="283"/>
                      <a:pt x="161" y="281"/>
                      <a:pt x="160" y="281"/>
                    </a:cubicBezTo>
                    <a:cubicBezTo>
                      <a:pt x="157" y="281"/>
                      <a:pt x="160" y="280"/>
                      <a:pt x="155" y="276"/>
                    </a:cubicBezTo>
                    <a:cubicBezTo>
                      <a:pt x="152" y="273"/>
                      <a:pt x="155" y="267"/>
                      <a:pt x="161" y="264"/>
                    </a:cubicBezTo>
                    <a:cubicBezTo>
                      <a:pt x="155" y="264"/>
                      <a:pt x="151" y="264"/>
                      <a:pt x="152" y="259"/>
                    </a:cubicBezTo>
                    <a:cubicBezTo>
                      <a:pt x="154" y="255"/>
                      <a:pt x="155" y="253"/>
                      <a:pt x="155" y="252"/>
                    </a:cubicBezTo>
                    <a:cubicBezTo>
                      <a:pt x="154" y="250"/>
                      <a:pt x="161" y="248"/>
                      <a:pt x="158" y="247"/>
                    </a:cubicBezTo>
                    <a:cubicBezTo>
                      <a:pt x="155" y="244"/>
                      <a:pt x="158" y="245"/>
                      <a:pt x="157" y="244"/>
                    </a:cubicBezTo>
                    <a:cubicBezTo>
                      <a:pt x="157" y="242"/>
                      <a:pt x="161" y="244"/>
                      <a:pt x="163" y="241"/>
                    </a:cubicBezTo>
                    <a:cubicBezTo>
                      <a:pt x="166" y="239"/>
                      <a:pt x="169" y="242"/>
                      <a:pt x="174" y="241"/>
                    </a:cubicBezTo>
                    <a:cubicBezTo>
                      <a:pt x="178" y="239"/>
                      <a:pt x="174" y="239"/>
                      <a:pt x="174" y="234"/>
                    </a:cubicBezTo>
                    <a:cubicBezTo>
                      <a:pt x="175" y="231"/>
                      <a:pt x="178" y="227"/>
                      <a:pt x="178" y="224"/>
                    </a:cubicBezTo>
                    <a:cubicBezTo>
                      <a:pt x="177" y="220"/>
                      <a:pt x="175" y="228"/>
                      <a:pt x="174" y="225"/>
                    </a:cubicBezTo>
                    <a:cubicBezTo>
                      <a:pt x="172" y="224"/>
                      <a:pt x="178" y="220"/>
                      <a:pt x="169" y="220"/>
                    </a:cubicBezTo>
                    <a:cubicBezTo>
                      <a:pt x="161" y="219"/>
                      <a:pt x="164" y="214"/>
                      <a:pt x="157" y="214"/>
                    </a:cubicBezTo>
                    <a:cubicBezTo>
                      <a:pt x="152" y="214"/>
                      <a:pt x="146" y="211"/>
                      <a:pt x="148" y="210"/>
                    </a:cubicBezTo>
                    <a:cubicBezTo>
                      <a:pt x="151" y="206"/>
                      <a:pt x="163" y="208"/>
                      <a:pt x="166" y="210"/>
                    </a:cubicBezTo>
                    <a:cubicBezTo>
                      <a:pt x="170" y="213"/>
                      <a:pt x="177" y="214"/>
                      <a:pt x="175" y="213"/>
                    </a:cubicBezTo>
                    <a:cubicBezTo>
                      <a:pt x="174" y="211"/>
                      <a:pt x="172" y="210"/>
                      <a:pt x="175" y="206"/>
                    </a:cubicBezTo>
                    <a:cubicBezTo>
                      <a:pt x="175" y="206"/>
                      <a:pt x="163" y="205"/>
                      <a:pt x="164" y="202"/>
                    </a:cubicBezTo>
                    <a:cubicBezTo>
                      <a:pt x="167" y="197"/>
                      <a:pt x="158" y="200"/>
                      <a:pt x="163" y="197"/>
                    </a:cubicBezTo>
                    <a:cubicBezTo>
                      <a:pt x="166" y="196"/>
                      <a:pt x="155" y="191"/>
                      <a:pt x="152" y="197"/>
                    </a:cubicBezTo>
                    <a:cubicBezTo>
                      <a:pt x="151" y="203"/>
                      <a:pt x="145" y="197"/>
                      <a:pt x="142" y="199"/>
                    </a:cubicBezTo>
                    <a:cubicBezTo>
                      <a:pt x="140" y="200"/>
                      <a:pt x="138" y="197"/>
                      <a:pt x="137" y="196"/>
                    </a:cubicBezTo>
                    <a:cubicBezTo>
                      <a:pt x="135" y="192"/>
                      <a:pt x="145" y="194"/>
                      <a:pt x="142" y="191"/>
                    </a:cubicBezTo>
                    <a:cubicBezTo>
                      <a:pt x="137" y="186"/>
                      <a:pt x="137" y="183"/>
                      <a:pt x="142" y="183"/>
                    </a:cubicBezTo>
                    <a:cubicBezTo>
                      <a:pt x="146" y="182"/>
                      <a:pt x="149" y="175"/>
                      <a:pt x="142" y="174"/>
                    </a:cubicBezTo>
                    <a:cubicBezTo>
                      <a:pt x="135" y="172"/>
                      <a:pt x="146" y="169"/>
                      <a:pt x="140" y="166"/>
                    </a:cubicBezTo>
                    <a:cubicBezTo>
                      <a:pt x="131" y="163"/>
                      <a:pt x="142" y="163"/>
                      <a:pt x="135" y="160"/>
                    </a:cubicBezTo>
                    <a:cubicBezTo>
                      <a:pt x="132" y="158"/>
                      <a:pt x="135" y="155"/>
                      <a:pt x="129" y="158"/>
                    </a:cubicBezTo>
                    <a:cubicBezTo>
                      <a:pt x="122" y="160"/>
                      <a:pt x="129" y="155"/>
                      <a:pt x="131" y="152"/>
                    </a:cubicBezTo>
                    <a:cubicBezTo>
                      <a:pt x="132" y="149"/>
                      <a:pt x="113" y="141"/>
                      <a:pt x="116" y="138"/>
                    </a:cubicBezTo>
                    <a:cubicBezTo>
                      <a:pt x="120" y="135"/>
                      <a:pt x="116" y="135"/>
                      <a:pt x="108" y="130"/>
                    </a:cubicBezTo>
                    <a:cubicBezTo>
                      <a:pt x="100" y="127"/>
                      <a:pt x="100" y="130"/>
                      <a:pt x="97" y="127"/>
                    </a:cubicBezTo>
                    <a:cubicBezTo>
                      <a:pt x="94" y="124"/>
                      <a:pt x="87" y="127"/>
                      <a:pt x="81" y="124"/>
                    </a:cubicBezTo>
                    <a:cubicBezTo>
                      <a:pt x="75" y="122"/>
                      <a:pt x="76" y="130"/>
                      <a:pt x="71" y="126"/>
                    </a:cubicBezTo>
                    <a:cubicBezTo>
                      <a:pt x="67" y="122"/>
                      <a:pt x="68" y="129"/>
                      <a:pt x="61" y="129"/>
                    </a:cubicBezTo>
                    <a:cubicBezTo>
                      <a:pt x="55" y="127"/>
                      <a:pt x="62" y="122"/>
                      <a:pt x="56" y="126"/>
                    </a:cubicBezTo>
                    <a:cubicBezTo>
                      <a:pt x="49" y="129"/>
                      <a:pt x="52" y="122"/>
                      <a:pt x="49" y="124"/>
                    </a:cubicBezTo>
                    <a:cubicBezTo>
                      <a:pt x="44" y="126"/>
                      <a:pt x="58" y="133"/>
                      <a:pt x="47" y="129"/>
                    </a:cubicBezTo>
                    <a:cubicBezTo>
                      <a:pt x="35" y="126"/>
                      <a:pt x="23" y="124"/>
                      <a:pt x="32" y="121"/>
                    </a:cubicBezTo>
                    <a:cubicBezTo>
                      <a:pt x="41" y="118"/>
                      <a:pt x="23" y="118"/>
                      <a:pt x="17" y="115"/>
                    </a:cubicBezTo>
                    <a:cubicBezTo>
                      <a:pt x="9" y="112"/>
                      <a:pt x="24" y="108"/>
                      <a:pt x="36" y="107"/>
                    </a:cubicBezTo>
                    <a:cubicBezTo>
                      <a:pt x="49" y="107"/>
                      <a:pt x="58" y="107"/>
                      <a:pt x="56" y="104"/>
                    </a:cubicBezTo>
                    <a:cubicBezTo>
                      <a:pt x="55" y="101"/>
                      <a:pt x="46" y="105"/>
                      <a:pt x="36" y="105"/>
                    </a:cubicBezTo>
                    <a:cubicBezTo>
                      <a:pt x="27" y="105"/>
                      <a:pt x="24" y="105"/>
                      <a:pt x="21" y="102"/>
                    </a:cubicBezTo>
                    <a:cubicBezTo>
                      <a:pt x="18" y="99"/>
                      <a:pt x="17" y="102"/>
                      <a:pt x="14" y="99"/>
                    </a:cubicBezTo>
                    <a:cubicBezTo>
                      <a:pt x="10" y="98"/>
                      <a:pt x="9" y="101"/>
                      <a:pt x="4" y="96"/>
                    </a:cubicBezTo>
                    <a:cubicBezTo>
                      <a:pt x="0" y="91"/>
                      <a:pt x="1" y="88"/>
                      <a:pt x="20" y="85"/>
                    </a:cubicBezTo>
                    <a:cubicBezTo>
                      <a:pt x="36" y="82"/>
                      <a:pt x="29" y="80"/>
                      <a:pt x="39" y="79"/>
                    </a:cubicBezTo>
                    <a:cubicBezTo>
                      <a:pt x="50" y="77"/>
                      <a:pt x="56" y="82"/>
                      <a:pt x="61" y="76"/>
                    </a:cubicBezTo>
                    <a:cubicBezTo>
                      <a:pt x="67" y="70"/>
                      <a:pt x="67" y="62"/>
                      <a:pt x="62" y="63"/>
                    </a:cubicBezTo>
                    <a:cubicBezTo>
                      <a:pt x="58" y="63"/>
                      <a:pt x="49" y="63"/>
                      <a:pt x="46" y="60"/>
                    </a:cubicBezTo>
                    <a:cubicBezTo>
                      <a:pt x="44" y="57"/>
                      <a:pt x="55" y="54"/>
                      <a:pt x="62" y="49"/>
                    </a:cubicBezTo>
                    <a:cubicBezTo>
                      <a:pt x="70" y="45"/>
                      <a:pt x="79" y="42"/>
                      <a:pt x="90" y="45"/>
                    </a:cubicBezTo>
                    <a:cubicBezTo>
                      <a:pt x="97" y="46"/>
                      <a:pt x="99" y="42"/>
                      <a:pt x="94" y="37"/>
                    </a:cubicBezTo>
                    <a:cubicBezTo>
                      <a:pt x="91" y="32"/>
                      <a:pt x="97" y="29"/>
                      <a:pt x="120" y="28"/>
                    </a:cubicBezTo>
                    <a:cubicBezTo>
                      <a:pt x="145" y="24"/>
                      <a:pt x="148" y="20"/>
                      <a:pt x="154" y="26"/>
                    </a:cubicBezTo>
                    <a:cubicBezTo>
                      <a:pt x="160" y="34"/>
                      <a:pt x="149" y="46"/>
                      <a:pt x="157" y="35"/>
                    </a:cubicBezTo>
                    <a:cubicBezTo>
                      <a:pt x="163" y="24"/>
                      <a:pt x="178" y="37"/>
                      <a:pt x="177" y="34"/>
                    </a:cubicBezTo>
                    <a:cubicBezTo>
                      <a:pt x="174" y="28"/>
                      <a:pt x="192" y="35"/>
                      <a:pt x="183" y="29"/>
                    </a:cubicBezTo>
                    <a:cubicBezTo>
                      <a:pt x="172" y="23"/>
                      <a:pt x="170" y="20"/>
                      <a:pt x="183" y="21"/>
                    </a:cubicBezTo>
                    <a:cubicBezTo>
                      <a:pt x="195" y="21"/>
                      <a:pt x="199" y="26"/>
                      <a:pt x="210" y="28"/>
                    </a:cubicBezTo>
                    <a:cubicBezTo>
                      <a:pt x="221" y="29"/>
                      <a:pt x="219" y="35"/>
                      <a:pt x="225" y="34"/>
                    </a:cubicBezTo>
                    <a:cubicBezTo>
                      <a:pt x="231" y="34"/>
                      <a:pt x="221" y="26"/>
                      <a:pt x="230" y="24"/>
                    </a:cubicBezTo>
                    <a:cubicBezTo>
                      <a:pt x="244" y="23"/>
                      <a:pt x="206" y="15"/>
                      <a:pt x="221" y="17"/>
                    </a:cubicBezTo>
                    <a:cubicBezTo>
                      <a:pt x="237" y="17"/>
                      <a:pt x="248" y="17"/>
                      <a:pt x="254" y="18"/>
                    </a:cubicBezTo>
                    <a:cubicBezTo>
                      <a:pt x="262" y="21"/>
                      <a:pt x="270" y="20"/>
                      <a:pt x="260" y="18"/>
                    </a:cubicBezTo>
                    <a:cubicBezTo>
                      <a:pt x="253" y="17"/>
                      <a:pt x="244" y="15"/>
                      <a:pt x="233" y="15"/>
                    </a:cubicBezTo>
                    <a:cubicBezTo>
                      <a:pt x="222" y="14"/>
                      <a:pt x="210" y="15"/>
                      <a:pt x="209" y="14"/>
                    </a:cubicBezTo>
                    <a:cubicBezTo>
                      <a:pt x="207" y="10"/>
                      <a:pt x="219" y="10"/>
                      <a:pt x="230" y="9"/>
                    </a:cubicBezTo>
                    <a:cubicBezTo>
                      <a:pt x="241" y="7"/>
                      <a:pt x="248" y="9"/>
                      <a:pt x="254" y="12"/>
                    </a:cubicBezTo>
                    <a:cubicBezTo>
                      <a:pt x="260" y="15"/>
                      <a:pt x="271" y="14"/>
                      <a:pt x="273" y="12"/>
                    </a:cubicBezTo>
                    <a:cubicBezTo>
                      <a:pt x="274" y="12"/>
                      <a:pt x="286" y="10"/>
                      <a:pt x="279" y="10"/>
                    </a:cubicBezTo>
                    <a:cubicBezTo>
                      <a:pt x="271" y="9"/>
                      <a:pt x="270" y="4"/>
                      <a:pt x="274" y="4"/>
                    </a:cubicBezTo>
                    <a:cubicBezTo>
                      <a:pt x="280" y="4"/>
                      <a:pt x="279" y="3"/>
                      <a:pt x="286" y="4"/>
                    </a:cubicBezTo>
                    <a:cubicBezTo>
                      <a:pt x="294" y="6"/>
                      <a:pt x="283" y="1"/>
                      <a:pt x="298" y="3"/>
                    </a:cubicBezTo>
                    <a:cubicBezTo>
                      <a:pt x="314" y="3"/>
                      <a:pt x="317" y="0"/>
                      <a:pt x="343" y="3"/>
                    </a:cubicBezTo>
                    <a:cubicBezTo>
                      <a:pt x="359" y="4"/>
                      <a:pt x="384" y="7"/>
                      <a:pt x="376" y="7"/>
                    </a:cubicBezTo>
                    <a:cubicBezTo>
                      <a:pt x="369" y="9"/>
                      <a:pt x="343" y="9"/>
                      <a:pt x="335" y="10"/>
                    </a:cubicBezTo>
                    <a:cubicBezTo>
                      <a:pt x="327" y="12"/>
                      <a:pt x="314" y="12"/>
                      <a:pt x="324" y="14"/>
                    </a:cubicBezTo>
                    <a:cubicBezTo>
                      <a:pt x="337" y="15"/>
                      <a:pt x="340" y="9"/>
                      <a:pt x="355" y="10"/>
                    </a:cubicBezTo>
                    <a:cubicBezTo>
                      <a:pt x="372" y="14"/>
                      <a:pt x="378" y="7"/>
                      <a:pt x="382" y="10"/>
                    </a:cubicBezTo>
                    <a:cubicBezTo>
                      <a:pt x="388" y="14"/>
                      <a:pt x="372" y="18"/>
                      <a:pt x="382" y="15"/>
                    </a:cubicBezTo>
                    <a:cubicBezTo>
                      <a:pt x="393" y="14"/>
                      <a:pt x="401" y="17"/>
                      <a:pt x="408" y="18"/>
                    </a:cubicBezTo>
                    <a:cubicBezTo>
                      <a:pt x="416" y="20"/>
                      <a:pt x="402" y="24"/>
                      <a:pt x="393" y="26"/>
                    </a:cubicBezTo>
                    <a:cubicBezTo>
                      <a:pt x="379" y="29"/>
                      <a:pt x="361" y="26"/>
                      <a:pt x="346" y="28"/>
                    </a:cubicBezTo>
                    <a:cubicBezTo>
                      <a:pt x="330" y="31"/>
                      <a:pt x="314" y="32"/>
                      <a:pt x="318" y="37"/>
                    </a:cubicBezTo>
                    <a:cubicBezTo>
                      <a:pt x="321" y="38"/>
                      <a:pt x="346" y="29"/>
                      <a:pt x="367" y="29"/>
                    </a:cubicBezTo>
                    <a:cubicBezTo>
                      <a:pt x="387" y="31"/>
                      <a:pt x="382" y="32"/>
                      <a:pt x="375" y="35"/>
                    </a:cubicBezTo>
                    <a:cubicBezTo>
                      <a:pt x="367" y="38"/>
                      <a:pt x="376" y="38"/>
                      <a:pt x="384" y="35"/>
                    </a:cubicBezTo>
                    <a:cubicBezTo>
                      <a:pt x="393" y="34"/>
                      <a:pt x="384" y="29"/>
                      <a:pt x="397" y="29"/>
                    </a:cubicBezTo>
                    <a:cubicBezTo>
                      <a:pt x="411" y="29"/>
                      <a:pt x="408" y="37"/>
                      <a:pt x="397" y="45"/>
                    </a:cubicBezTo>
                    <a:cubicBezTo>
                      <a:pt x="387" y="52"/>
                      <a:pt x="394" y="52"/>
                      <a:pt x="407" y="43"/>
                    </a:cubicBezTo>
                    <a:cubicBezTo>
                      <a:pt x="419" y="35"/>
                      <a:pt x="425" y="34"/>
                      <a:pt x="422" y="37"/>
                    </a:cubicBezTo>
                    <a:cubicBezTo>
                      <a:pt x="419" y="40"/>
                      <a:pt x="426" y="37"/>
                      <a:pt x="432" y="38"/>
                    </a:cubicBezTo>
                    <a:cubicBezTo>
                      <a:pt x="439" y="40"/>
                      <a:pt x="436" y="32"/>
                      <a:pt x="448" y="31"/>
                    </a:cubicBezTo>
                    <a:cubicBezTo>
                      <a:pt x="460" y="31"/>
                      <a:pt x="489" y="35"/>
                      <a:pt x="483" y="38"/>
                    </a:cubicBezTo>
                    <a:cubicBezTo>
                      <a:pt x="475" y="42"/>
                      <a:pt x="472" y="45"/>
                      <a:pt x="464" y="45"/>
                    </a:cubicBezTo>
                    <a:cubicBezTo>
                      <a:pt x="454" y="45"/>
                      <a:pt x="471" y="49"/>
                      <a:pt x="461" y="49"/>
                    </a:cubicBezTo>
                    <a:cubicBezTo>
                      <a:pt x="452" y="51"/>
                      <a:pt x="448" y="52"/>
                      <a:pt x="442" y="51"/>
                    </a:cubicBezTo>
                    <a:cubicBezTo>
                      <a:pt x="436" y="49"/>
                      <a:pt x="437" y="54"/>
                      <a:pt x="426" y="54"/>
                    </a:cubicBezTo>
                    <a:cubicBezTo>
                      <a:pt x="416" y="52"/>
                      <a:pt x="434" y="56"/>
                      <a:pt x="440" y="54"/>
                    </a:cubicBezTo>
                    <a:cubicBezTo>
                      <a:pt x="445" y="52"/>
                      <a:pt x="457" y="54"/>
                      <a:pt x="451" y="57"/>
                    </a:cubicBezTo>
                    <a:cubicBezTo>
                      <a:pt x="446" y="59"/>
                      <a:pt x="437" y="62"/>
                      <a:pt x="429" y="59"/>
                    </a:cubicBezTo>
                    <a:cubicBezTo>
                      <a:pt x="422" y="57"/>
                      <a:pt x="411" y="68"/>
                      <a:pt x="420" y="65"/>
                    </a:cubicBezTo>
                    <a:cubicBezTo>
                      <a:pt x="429" y="62"/>
                      <a:pt x="445" y="60"/>
                      <a:pt x="442" y="63"/>
                    </a:cubicBezTo>
                    <a:cubicBezTo>
                      <a:pt x="437" y="68"/>
                      <a:pt x="436" y="68"/>
                      <a:pt x="429" y="68"/>
                    </a:cubicBezTo>
                    <a:cubicBezTo>
                      <a:pt x="423" y="68"/>
                      <a:pt x="423" y="74"/>
                      <a:pt x="428" y="74"/>
                    </a:cubicBezTo>
                    <a:cubicBezTo>
                      <a:pt x="432" y="76"/>
                      <a:pt x="425" y="80"/>
                      <a:pt x="422" y="82"/>
                    </a:cubicBezTo>
                    <a:cubicBezTo>
                      <a:pt x="420" y="84"/>
                      <a:pt x="416" y="79"/>
                      <a:pt x="413" y="87"/>
                    </a:cubicBezTo>
                    <a:cubicBezTo>
                      <a:pt x="411" y="94"/>
                      <a:pt x="404" y="102"/>
                      <a:pt x="408" y="102"/>
                    </a:cubicBezTo>
                    <a:cubicBezTo>
                      <a:pt x="413" y="102"/>
                      <a:pt x="407" y="93"/>
                      <a:pt x="420" y="98"/>
                    </a:cubicBezTo>
                    <a:cubicBezTo>
                      <a:pt x="432" y="102"/>
                      <a:pt x="434" y="105"/>
                      <a:pt x="425" y="102"/>
                    </a:cubicBezTo>
                    <a:cubicBezTo>
                      <a:pt x="416" y="101"/>
                      <a:pt x="413" y="101"/>
                      <a:pt x="422" y="107"/>
                    </a:cubicBezTo>
                    <a:cubicBezTo>
                      <a:pt x="431" y="112"/>
                      <a:pt x="429" y="104"/>
                      <a:pt x="434" y="107"/>
                    </a:cubicBezTo>
                    <a:cubicBezTo>
                      <a:pt x="440" y="112"/>
                      <a:pt x="437" y="119"/>
                      <a:pt x="431" y="116"/>
                    </a:cubicBezTo>
                    <a:cubicBezTo>
                      <a:pt x="426" y="115"/>
                      <a:pt x="419" y="112"/>
                      <a:pt x="413" y="116"/>
                    </a:cubicBezTo>
                    <a:cubicBezTo>
                      <a:pt x="405" y="121"/>
                      <a:pt x="407" y="112"/>
                      <a:pt x="402" y="116"/>
                    </a:cubicBezTo>
                    <a:cubicBezTo>
                      <a:pt x="397" y="119"/>
                      <a:pt x="408" y="118"/>
                      <a:pt x="408" y="122"/>
                    </a:cubicBezTo>
                    <a:cubicBezTo>
                      <a:pt x="408" y="127"/>
                      <a:pt x="422" y="122"/>
                      <a:pt x="423" y="126"/>
                    </a:cubicBezTo>
                    <a:cubicBezTo>
                      <a:pt x="426" y="129"/>
                      <a:pt x="416" y="127"/>
                      <a:pt x="425" y="132"/>
                    </a:cubicBezTo>
                    <a:cubicBezTo>
                      <a:pt x="432" y="135"/>
                      <a:pt x="423" y="130"/>
                      <a:pt x="426" y="136"/>
                    </a:cubicBezTo>
                    <a:cubicBezTo>
                      <a:pt x="431" y="141"/>
                      <a:pt x="423" y="144"/>
                      <a:pt x="422" y="141"/>
                    </a:cubicBezTo>
                    <a:cubicBezTo>
                      <a:pt x="419" y="136"/>
                      <a:pt x="411" y="149"/>
                      <a:pt x="420" y="149"/>
                    </a:cubicBezTo>
                    <a:cubicBezTo>
                      <a:pt x="428" y="150"/>
                      <a:pt x="431" y="154"/>
                      <a:pt x="426" y="155"/>
                    </a:cubicBezTo>
                    <a:cubicBezTo>
                      <a:pt x="419" y="158"/>
                      <a:pt x="422" y="154"/>
                      <a:pt x="414" y="152"/>
                    </a:cubicBezTo>
                    <a:cubicBezTo>
                      <a:pt x="407" y="152"/>
                      <a:pt x="399" y="160"/>
                      <a:pt x="407" y="160"/>
                    </a:cubicBezTo>
                    <a:cubicBezTo>
                      <a:pt x="414" y="160"/>
                      <a:pt x="422" y="160"/>
                      <a:pt x="419" y="166"/>
                    </a:cubicBezTo>
                    <a:cubicBezTo>
                      <a:pt x="414" y="171"/>
                      <a:pt x="414" y="164"/>
                      <a:pt x="408" y="169"/>
                    </a:cubicBezTo>
                    <a:cubicBezTo>
                      <a:pt x="401" y="175"/>
                      <a:pt x="393" y="163"/>
                      <a:pt x="385" y="166"/>
                    </a:cubicBezTo>
                    <a:cubicBezTo>
                      <a:pt x="379" y="168"/>
                      <a:pt x="378" y="172"/>
                      <a:pt x="372" y="171"/>
                    </a:cubicBezTo>
                    <a:cubicBezTo>
                      <a:pt x="388" y="175"/>
                      <a:pt x="376" y="175"/>
                      <a:pt x="382" y="178"/>
                    </a:cubicBezTo>
                    <a:cubicBezTo>
                      <a:pt x="390" y="183"/>
                      <a:pt x="379" y="183"/>
                      <a:pt x="391" y="188"/>
                    </a:cubicBezTo>
                    <a:cubicBezTo>
                      <a:pt x="399" y="189"/>
                      <a:pt x="404" y="189"/>
                      <a:pt x="402" y="194"/>
                    </a:cubicBezTo>
                    <a:cubicBezTo>
                      <a:pt x="401" y="197"/>
                      <a:pt x="410" y="191"/>
                      <a:pt x="407" y="194"/>
                    </a:cubicBezTo>
                    <a:cubicBezTo>
                      <a:pt x="402" y="199"/>
                      <a:pt x="401" y="196"/>
                      <a:pt x="402" y="199"/>
                    </a:cubicBezTo>
                    <a:cubicBezTo>
                      <a:pt x="404" y="203"/>
                      <a:pt x="410" y="192"/>
                      <a:pt x="408" y="199"/>
                    </a:cubicBezTo>
                    <a:cubicBezTo>
                      <a:pt x="408" y="205"/>
                      <a:pt x="413" y="214"/>
                      <a:pt x="408" y="213"/>
                    </a:cubicBezTo>
                    <a:cubicBezTo>
                      <a:pt x="404" y="213"/>
                      <a:pt x="404" y="211"/>
                      <a:pt x="401" y="213"/>
                    </a:cubicBezTo>
                    <a:cubicBezTo>
                      <a:pt x="397" y="214"/>
                      <a:pt x="388" y="211"/>
                      <a:pt x="388" y="206"/>
                    </a:cubicBezTo>
                    <a:cubicBezTo>
                      <a:pt x="388" y="202"/>
                      <a:pt x="387" y="200"/>
                      <a:pt x="382" y="199"/>
                    </a:cubicBezTo>
                    <a:cubicBezTo>
                      <a:pt x="379" y="199"/>
                      <a:pt x="378" y="196"/>
                      <a:pt x="370" y="196"/>
                    </a:cubicBezTo>
                    <a:cubicBezTo>
                      <a:pt x="364" y="196"/>
                      <a:pt x="364" y="197"/>
                      <a:pt x="372" y="197"/>
                    </a:cubicBezTo>
                    <a:cubicBezTo>
                      <a:pt x="379" y="199"/>
                      <a:pt x="381" y="202"/>
                      <a:pt x="373" y="205"/>
                    </a:cubicBezTo>
                    <a:cubicBezTo>
                      <a:pt x="365" y="206"/>
                      <a:pt x="364" y="208"/>
                      <a:pt x="362" y="205"/>
                    </a:cubicBezTo>
                    <a:cubicBezTo>
                      <a:pt x="361" y="203"/>
                      <a:pt x="361" y="205"/>
                      <a:pt x="358" y="210"/>
                    </a:cubicBezTo>
                    <a:cubicBezTo>
                      <a:pt x="353" y="216"/>
                      <a:pt x="356" y="214"/>
                      <a:pt x="365" y="213"/>
                    </a:cubicBezTo>
                    <a:cubicBezTo>
                      <a:pt x="373" y="211"/>
                      <a:pt x="373" y="213"/>
                      <a:pt x="370" y="214"/>
                    </a:cubicBezTo>
                    <a:cubicBezTo>
                      <a:pt x="369" y="216"/>
                      <a:pt x="369" y="213"/>
                      <a:pt x="362" y="216"/>
                    </a:cubicBezTo>
                    <a:cubicBezTo>
                      <a:pt x="358" y="220"/>
                      <a:pt x="361" y="222"/>
                      <a:pt x="364" y="219"/>
                    </a:cubicBezTo>
                    <a:cubicBezTo>
                      <a:pt x="369" y="214"/>
                      <a:pt x="370" y="217"/>
                      <a:pt x="375" y="216"/>
                    </a:cubicBezTo>
                  </a:path>
                </a:pathLst>
              </a:custGeom>
              <a:grpFill/>
              <a:ln w="6350" cmpd="sng">
                <a:solidFill>
                  <a:schemeClr val="bg1"/>
                </a:solidFill>
                <a:round/>
                <a:headEnd/>
                <a:tailEnd/>
              </a:ln>
            </p:spPr>
            <p:txBody>
              <a:bodyPr/>
              <a:lstStyle/>
              <a:p>
                <a:endParaRPr lang="en-GB"/>
              </a:p>
            </p:txBody>
          </p:sp>
          <p:sp>
            <p:nvSpPr>
              <p:cNvPr id="1198093" name="Freeform 13"/>
              <p:cNvSpPr>
                <a:spLocks/>
              </p:cNvSpPr>
              <p:nvPr/>
            </p:nvSpPr>
            <p:spPr bwMode="auto">
              <a:xfrm>
                <a:off x="3364" y="3294"/>
                <a:ext cx="116" cy="276"/>
              </a:xfrm>
              <a:custGeom>
                <a:avLst/>
                <a:gdLst/>
                <a:ahLst/>
                <a:cxnLst>
                  <a:cxn ang="0">
                    <a:pos x="46" y="12"/>
                  </a:cxn>
                  <a:cxn ang="0">
                    <a:pos x="48" y="4"/>
                  </a:cxn>
                  <a:cxn ang="0">
                    <a:pos x="54" y="11"/>
                  </a:cxn>
                  <a:cxn ang="0">
                    <a:pos x="58" y="32"/>
                  </a:cxn>
                  <a:cxn ang="0">
                    <a:pos x="55" y="42"/>
                  </a:cxn>
                  <a:cxn ang="0">
                    <a:pos x="52" y="43"/>
                  </a:cxn>
                  <a:cxn ang="0">
                    <a:pos x="54" y="51"/>
                  </a:cxn>
                  <a:cxn ang="0">
                    <a:pos x="51" y="59"/>
                  </a:cxn>
                  <a:cxn ang="0">
                    <a:pos x="45" y="83"/>
                  </a:cxn>
                  <a:cxn ang="0">
                    <a:pos x="29" y="135"/>
                  </a:cxn>
                  <a:cxn ang="0">
                    <a:pos x="16" y="138"/>
                  </a:cxn>
                  <a:cxn ang="0">
                    <a:pos x="7" y="130"/>
                  </a:cxn>
                  <a:cxn ang="0">
                    <a:pos x="5" y="116"/>
                  </a:cxn>
                  <a:cxn ang="0">
                    <a:pos x="2" y="101"/>
                  </a:cxn>
                  <a:cxn ang="0">
                    <a:pos x="7" y="93"/>
                  </a:cxn>
                  <a:cxn ang="0">
                    <a:pos x="11" y="80"/>
                  </a:cxn>
                  <a:cxn ang="0">
                    <a:pos x="10" y="71"/>
                  </a:cxn>
                  <a:cxn ang="0">
                    <a:pos x="8" y="63"/>
                  </a:cxn>
                  <a:cxn ang="0">
                    <a:pos x="10" y="53"/>
                  </a:cxn>
                  <a:cxn ang="0">
                    <a:pos x="13" y="45"/>
                  </a:cxn>
                  <a:cxn ang="0">
                    <a:pos x="19" y="42"/>
                  </a:cxn>
                  <a:cxn ang="0">
                    <a:pos x="32" y="31"/>
                  </a:cxn>
                  <a:cxn ang="0">
                    <a:pos x="39" y="21"/>
                  </a:cxn>
                  <a:cxn ang="0">
                    <a:pos x="46" y="12"/>
                  </a:cxn>
                </a:cxnLst>
                <a:rect l="0" t="0" r="r" b="b"/>
                <a:pathLst>
                  <a:path w="60" h="142">
                    <a:moveTo>
                      <a:pt x="46" y="12"/>
                    </a:moveTo>
                    <a:cubicBezTo>
                      <a:pt x="46" y="6"/>
                      <a:pt x="46" y="8"/>
                      <a:pt x="48" y="4"/>
                    </a:cubicBezTo>
                    <a:cubicBezTo>
                      <a:pt x="51" y="0"/>
                      <a:pt x="51" y="9"/>
                      <a:pt x="54" y="11"/>
                    </a:cubicBezTo>
                    <a:cubicBezTo>
                      <a:pt x="57" y="12"/>
                      <a:pt x="57" y="29"/>
                      <a:pt x="58" y="32"/>
                    </a:cubicBezTo>
                    <a:cubicBezTo>
                      <a:pt x="60" y="37"/>
                      <a:pt x="57" y="45"/>
                      <a:pt x="55" y="42"/>
                    </a:cubicBezTo>
                    <a:cubicBezTo>
                      <a:pt x="52" y="34"/>
                      <a:pt x="51" y="39"/>
                      <a:pt x="52" y="43"/>
                    </a:cubicBezTo>
                    <a:cubicBezTo>
                      <a:pt x="55" y="46"/>
                      <a:pt x="52" y="46"/>
                      <a:pt x="54" y="51"/>
                    </a:cubicBezTo>
                    <a:cubicBezTo>
                      <a:pt x="54" y="54"/>
                      <a:pt x="49" y="51"/>
                      <a:pt x="51" y="59"/>
                    </a:cubicBezTo>
                    <a:cubicBezTo>
                      <a:pt x="52" y="66"/>
                      <a:pt x="49" y="68"/>
                      <a:pt x="45" y="83"/>
                    </a:cubicBezTo>
                    <a:cubicBezTo>
                      <a:pt x="40" y="105"/>
                      <a:pt x="34" y="135"/>
                      <a:pt x="29" y="135"/>
                    </a:cubicBezTo>
                    <a:cubicBezTo>
                      <a:pt x="26" y="135"/>
                      <a:pt x="19" y="142"/>
                      <a:pt x="16" y="138"/>
                    </a:cubicBezTo>
                    <a:cubicBezTo>
                      <a:pt x="13" y="135"/>
                      <a:pt x="10" y="138"/>
                      <a:pt x="7" y="130"/>
                    </a:cubicBezTo>
                    <a:cubicBezTo>
                      <a:pt x="2" y="121"/>
                      <a:pt x="7" y="119"/>
                      <a:pt x="5" y="116"/>
                    </a:cubicBezTo>
                    <a:cubicBezTo>
                      <a:pt x="2" y="111"/>
                      <a:pt x="0" y="110"/>
                      <a:pt x="2" y="101"/>
                    </a:cubicBezTo>
                    <a:cubicBezTo>
                      <a:pt x="3" y="93"/>
                      <a:pt x="5" y="99"/>
                      <a:pt x="7" y="93"/>
                    </a:cubicBezTo>
                    <a:cubicBezTo>
                      <a:pt x="8" y="88"/>
                      <a:pt x="13" y="87"/>
                      <a:pt x="11" y="80"/>
                    </a:cubicBezTo>
                    <a:cubicBezTo>
                      <a:pt x="10" y="74"/>
                      <a:pt x="8" y="74"/>
                      <a:pt x="10" y="71"/>
                    </a:cubicBezTo>
                    <a:cubicBezTo>
                      <a:pt x="10" y="68"/>
                      <a:pt x="7" y="68"/>
                      <a:pt x="8" y="63"/>
                    </a:cubicBezTo>
                    <a:cubicBezTo>
                      <a:pt x="10" y="57"/>
                      <a:pt x="5" y="60"/>
                      <a:pt x="10" y="53"/>
                    </a:cubicBezTo>
                    <a:cubicBezTo>
                      <a:pt x="13" y="45"/>
                      <a:pt x="8" y="43"/>
                      <a:pt x="13" y="45"/>
                    </a:cubicBezTo>
                    <a:cubicBezTo>
                      <a:pt x="17" y="45"/>
                      <a:pt x="14" y="42"/>
                      <a:pt x="19" y="42"/>
                    </a:cubicBezTo>
                    <a:cubicBezTo>
                      <a:pt x="29" y="40"/>
                      <a:pt x="26" y="37"/>
                      <a:pt x="32" y="31"/>
                    </a:cubicBezTo>
                    <a:cubicBezTo>
                      <a:pt x="39" y="25"/>
                      <a:pt x="40" y="25"/>
                      <a:pt x="39" y="21"/>
                    </a:cubicBezTo>
                    <a:cubicBezTo>
                      <a:pt x="36" y="17"/>
                      <a:pt x="45" y="23"/>
                      <a:pt x="46" y="12"/>
                    </a:cubicBezTo>
                  </a:path>
                </a:pathLst>
              </a:custGeom>
              <a:grpFill/>
              <a:ln w="6350" cmpd="sng">
                <a:solidFill>
                  <a:schemeClr val="bg1"/>
                </a:solidFill>
                <a:round/>
                <a:headEnd/>
                <a:tailEnd/>
              </a:ln>
            </p:spPr>
            <p:txBody>
              <a:bodyPr/>
              <a:lstStyle/>
              <a:p>
                <a:endParaRPr lang="en-GB"/>
              </a:p>
            </p:txBody>
          </p:sp>
          <p:sp>
            <p:nvSpPr>
              <p:cNvPr id="1198094" name="Freeform 14"/>
              <p:cNvSpPr>
                <a:spLocks/>
              </p:cNvSpPr>
              <p:nvPr/>
            </p:nvSpPr>
            <p:spPr bwMode="auto">
              <a:xfrm>
                <a:off x="898" y="2433"/>
                <a:ext cx="470" cy="363"/>
              </a:xfrm>
              <a:custGeom>
                <a:avLst/>
                <a:gdLst/>
                <a:ahLst/>
                <a:cxnLst>
                  <a:cxn ang="0">
                    <a:pos x="207" y="154"/>
                  </a:cxn>
                  <a:cxn ang="0">
                    <a:pos x="204" y="161"/>
                  </a:cxn>
                  <a:cxn ang="0">
                    <a:pos x="210" y="167"/>
                  </a:cxn>
                  <a:cxn ang="0">
                    <a:pos x="201" y="172"/>
                  </a:cxn>
                  <a:cxn ang="0">
                    <a:pos x="199" y="181"/>
                  </a:cxn>
                  <a:cxn ang="0">
                    <a:pos x="198" y="187"/>
                  </a:cxn>
                  <a:cxn ang="0">
                    <a:pos x="160" y="175"/>
                  </a:cxn>
                  <a:cxn ang="0">
                    <a:pos x="106" y="147"/>
                  </a:cxn>
                  <a:cxn ang="0">
                    <a:pos x="93" y="117"/>
                  </a:cxn>
                  <a:cxn ang="0">
                    <a:pos x="64" y="77"/>
                  </a:cxn>
                  <a:cxn ang="0">
                    <a:pos x="48" y="52"/>
                  </a:cxn>
                  <a:cxn ang="0">
                    <a:pos x="27" y="15"/>
                  </a:cxn>
                  <a:cxn ang="0">
                    <a:pos x="23" y="32"/>
                  </a:cxn>
                  <a:cxn ang="0">
                    <a:pos x="44" y="64"/>
                  </a:cxn>
                  <a:cxn ang="0">
                    <a:pos x="52" y="89"/>
                  </a:cxn>
                  <a:cxn ang="0">
                    <a:pos x="59" y="102"/>
                  </a:cxn>
                  <a:cxn ang="0">
                    <a:pos x="36" y="69"/>
                  </a:cxn>
                  <a:cxn ang="0">
                    <a:pos x="23" y="49"/>
                  </a:cxn>
                  <a:cxn ang="0">
                    <a:pos x="0" y="4"/>
                  </a:cxn>
                  <a:cxn ang="0">
                    <a:pos x="18" y="4"/>
                  </a:cxn>
                  <a:cxn ang="0">
                    <a:pos x="71" y="16"/>
                  </a:cxn>
                  <a:cxn ang="0">
                    <a:pos x="84" y="11"/>
                  </a:cxn>
                  <a:cxn ang="0">
                    <a:pos x="106" y="39"/>
                  </a:cxn>
                  <a:cxn ang="0">
                    <a:pos x="137" y="52"/>
                  </a:cxn>
                  <a:cxn ang="0">
                    <a:pos x="157" y="72"/>
                  </a:cxn>
                  <a:cxn ang="0">
                    <a:pos x="154" y="89"/>
                  </a:cxn>
                  <a:cxn ang="0">
                    <a:pos x="154" y="108"/>
                  </a:cxn>
                  <a:cxn ang="0">
                    <a:pos x="160" y="128"/>
                  </a:cxn>
                  <a:cxn ang="0">
                    <a:pos x="181" y="151"/>
                  </a:cxn>
                  <a:cxn ang="0">
                    <a:pos x="196" y="145"/>
                  </a:cxn>
                  <a:cxn ang="0">
                    <a:pos x="204" y="147"/>
                  </a:cxn>
                  <a:cxn ang="0">
                    <a:pos x="210" y="137"/>
                  </a:cxn>
                  <a:cxn ang="0">
                    <a:pos x="212" y="123"/>
                  </a:cxn>
                  <a:cxn ang="0">
                    <a:pos x="228" y="117"/>
                  </a:cxn>
                  <a:cxn ang="0">
                    <a:pos x="236" y="117"/>
                  </a:cxn>
                  <a:cxn ang="0">
                    <a:pos x="240" y="119"/>
                  </a:cxn>
                  <a:cxn ang="0">
                    <a:pos x="234" y="134"/>
                  </a:cxn>
                  <a:cxn ang="0">
                    <a:pos x="234" y="139"/>
                  </a:cxn>
                  <a:cxn ang="0">
                    <a:pos x="231" y="150"/>
                  </a:cxn>
                  <a:cxn ang="0">
                    <a:pos x="230" y="145"/>
                  </a:cxn>
                  <a:cxn ang="0">
                    <a:pos x="224" y="153"/>
                  </a:cxn>
                </a:cxnLst>
                <a:rect l="0" t="0" r="r" b="b"/>
                <a:pathLst>
                  <a:path w="242" h="187">
                    <a:moveTo>
                      <a:pt x="222" y="154"/>
                    </a:moveTo>
                    <a:cubicBezTo>
                      <a:pt x="207" y="154"/>
                      <a:pt x="207" y="154"/>
                      <a:pt x="207" y="154"/>
                    </a:cubicBezTo>
                    <a:cubicBezTo>
                      <a:pt x="207" y="161"/>
                      <a:pt x="207" y="161"/>
                      <a:pt x="207" y="161"/>
                    </a:cubicBezTo>
                    <a:cubicBezTo>
                      <a:pt x="204" y="161"/>
                      <a:pt x="204" y="161"/>
                      <a:pt x="204" y="161"/>
                    </a:cubicBezTo>
                    <a:cubicBezTo>
                      <a:pt x="204" y="161"/>
                      <a:pt x="205" y="161"/>
                      <a:pt x="205" y="162"/>
                    </a:cubicBezTo>
                    <a:cubicBezTo>
                      <a:pt x="207" y="164"/>
                      <a:pt x="208" y="164"/>
                      <a:pt x="210" y="167"/>
                    </a:cubicBezTo>
                    <a:cubicBezTo>
                      <a:pt x="210" y="170"/>
                      <a:pt x="213" y="165"/>
                      <a:pt x="212" y="172"/>
                    </a:cubicBezTo>
                    <a:cubicBezTo>
                      <a:pt x="201" y="172"/>
                      <a:pt x="201" y="172"/>
                      <a:pt x="201" y="172"/>
                    </a:cubicBezTo>
                    <a:cubicBezTo>
                      <a:pt x="198" y="179"/>
                      <a:pt x="198" y="179"/>
                      <a:pt x="198" y="179"/>
                    </a:cubicBezTo>
                    <a:cubicBezTo>
                      <a:pt x="199" y="181"/>
                      <a:pt x="199" y="181"/>
                      <a:pt x="199" y="181"/>
                    </a:cubicBezTo>
                    <a:cubicBezTo>
                      <a:pt x="199" y="181"/>
                      <a:pt x="198" y="182"/>
                      <a:pt x="198" y="184"/>
                    </a:cubicBezTo>
                    <a:cubicBezTo>
                      <a:pt x="198" y="186"/>
                      <a:pt x="198" y="187"/>
                      <a:pt x="198" y="187"/>
                    </a:cubicBezTo>
                    <a:cubicBezTo>
                      <a:pt x="190" y="181"/>
                      <a:pt x="190" y="173"/>
                      <a:pt x="179" y="172"/>
                    </a:cubicBezTo>
                    <a:cubicBezTo>
                      <a:pt x="170" y="168"/>
                      <a:pt x="170" y="179"/>
                      <a:pt x="160" y="175"/>
                    </a:cubicBezTo>
                    <a:cubicBezTo>
                      <a:pt x="149" y="172"/>
                      <a:pt x="129" y="162"/>
                      <a:pt x="123" y="156"/>
                    </a:cubicBezTo>
                    <a:cubicBezTo>
                      <a:pt x="117" y="150"/>
                      <a:pt x="114" y="154"/>
                      <a:pt x="106" y="147"/>
                    </a:cubicBezTo>
                    <a:cubicBezTo>
                      <a:pt x="100" y="140"/>
                      <a:pt x="96" y="140"/>
                      <a:pt x="93" y="134"/>
                    </a:cubicBezTo>
                    <a:cubicBezTo>
                      <a:pt x="88" y="127"/>
                      <a:pt x="97" y="123"/>
                      <a:pt x="93" y="117"/>
                    </a:cubicBezTo>
                    <a:cubicBezTo>
                      <a:pt x="90" y="109"/>
                      <a:pt x="94" y="108"/>
                      <a:pt x="79" y="92"/>
                    </a:cubicBezTo>
                    <a:cubicBezTo>
                      <a:pt x="67" y="81"/>
                      <a:pt x="73" y="81"/>
                      <a:pt x="64" y="77"/>
                    </a:cubicBezTo>
                    <a:cubicBezTo>
                      <a:pt x="56" y="72"/>
                      <a:pt x="68" y="67"/>
                      <a:pt x="59" y="63"/>
                    </a:cubicBezTo>
                    <a:cubicBezTo>
                      <a:pt x="50" y="60"/>
                      <a:pt x="55" y="55"/>
                      <a:pt x="48" y="52"/>
                    </a:cubicBezTo>
                    <a:cubicBezTo>
                      <a:pt x="42" y="47"/>
                      <a:pt x="36" y="36"/>
                      <a:pt x="33" y="25"/>
                    </a:cubicBezTo>
                    <a:cubicBezTo>
                      <a:pt x="30" y="16"/>
                      <a:pt x="30" y="16"/>
                      <a:pt x="27" y="15"/>
                    </a:cubicBezTo>
                    <a:cubicBezTo>
                      <a:pt x="23" y="13"/>
                      <a:pt x="26" y="15"/>
                      <a:pt x="20" y="11"/>
                    </a:cubicBezTo>
                    <a:cubicBezTo>
                      <a:pt x="15" y="8"/>
                      <a:pt x="20" y="25"/>
                      <a:pt x="23" y="32"/>
                    </a:cubicBezTo>
                    <a:cubicBezTo>
                      <a:pt x="26" y="38"/>
                      <a:pt x="32" y="41"/>
                      <a:pt x="33" y="49"/>
                    </a:cubicBezTo>
                    <a:cubicBezTo>
                      <a:pt x="36" y="57"/>
                      <a:pt x="41" y="58"/>
                      <a:pt x="44" y="64"/>
                    </a:cubicBezTo>
                    <a:cubicBezTo>
                      <a:pt x="47" y="72"/>
                      <a:pt x="45" y="70"/>
                      <a:pt x="48" y="78"/>
                    </a:cubicBezTo>
                    <a:cubicBezTo>
                      <a:pt x="53" y="86"/>
                      <a:pt x="50" y="86"/>
                      <a:pt x="52" y="89"/>
                    </a:cubicBezTo>
                    <a:cubicBezTo>
                      <a:pt x="55" y="92"/>
                      <a:pt x="55" y="86"/>
                      <a:pt x="58" y="92"/>
                    </a:cubicBezTo>
                    <a:cubicBezTo>
                      <a:pt x="61" y="98"/>
                      <a:pt x="64" y="98"/>
                      <a:pt x="59" y="102"/>
                    </a:cubicBezTo>
                    <a:cubicBezTo>
                      <a:pt x="55" y="105"/>
                      <a:pt x="58" y="98"/>
                      <a:pt x="45" y="89"/>
                    </a:cubicBezTo>
                    <a:cubicBezTo>
                      <a:pt x="32" y="81"/>
                      <a:pt x="44" y="74"/>
                      <a:pt x="36" y="69"/>
                    </a:cubicBezTo>
                    <a:cubicBezTo>
                      <a:pt x="30" y="63"/>
                      <a:pt x="24" y="61"/>
                      <a:pt x="18" y="55"/>
                    </a:cubicBezTo>
                    <a:cubicBezTo>
                      <a:pt x="13" y="49"/>
                      <a:pt x="23" y="57"/>
                      <a:pt x="23" y="49"/>
                    </a:cubicBezTo>
                    <a:cubicBezTo>
                      <a:pt x="24" y="41"/>
                      <a:pt x="15" y="38"/>
                      <a:pt x="12" y="32"/>
                    </a:cubicBezTo>
                    <a:cubicBezTo>
                      <a:pt x="7" y="27"/>
                      <a:pt x="9" y="21"/>
                      <a:pt x="0" y="4"/>
                    </a:cubicBezTo>
                    <a:cubicBezTo>
                      <a:pt x="4" y="2"/>
                      <a:pt x="15" y="2"/>
                      <a:pt x="18" y="0"/>
                    </a:cubicBezTo>
                    <a:cubicBezTo>
                      <a:pt x="18" y="4"/>
                      <a:pt x="18" y="4"/>
                      <a:pt x="18" y="4"/>
                    </a:cubicBezTo>
                    <a:cubicBezTo>
                      <a:pt x="23" y="5"/>
                      <a:pt x="45" y="15"/>
                      <a:pt x="48" y="16"/>
                    </a:cubicBezTo>
                    <a:cubicBezTo>
                      <a:pt x="71" y="16"/>
                      <a:pt x="71" y="16"/>
                      <a:pt x="71" y="16"/>
                    </a:cubicBezTo>
                    <a:cubicBezTo>
                      <a:pt x="71" y="11"/>
                      <a:pt x="71" y="11"/>
                      <a:pt x="71" y="11"/>
                    </a:cubicBezTo>
                    <a:cubicBezTo>
                      <a:pt x="84" y="11"/>
                      <a:pt x="84" y="11"/>
                      <a:pt x="84" y="11"/>
                    </a:cubicBezTo>
                    <a:cubicBezTo>
                      <a:pt x="84" y="11"/>
                      <a:pt x="93" y="21"/>
                      <a:pt x="96" y="24"/>
                    </a:cubicBezTo>
                    <a:cubicBezTo>
                      <a:pt x="100" y="27"/>
                      <a:pt x="99" y="35"/>
                      <a:pt x="106" y="39"/>
                    </a:cubicBezTo>
                    <a:cubicBezTo>
                      <a:pt x="115" y="43"/>
                      <a:pt x="109" y="29"/>
                      <a:pt x="120" y="30"/>
                    </a:cubicBezTo>
                    <a:cubicBezTo>
                      <a:pt x="129" y="32"/>
                      <a:pt x="131" y="44"/>
                      <a:pt x="137" y="52"/>
                    </a:cubicBezTo>
                    <a:cubicBezTo>
                      <a:pt x="143" y="60"/>
                      <a:pt x="138" y="69"/>
                      <a:pt x="152" y="70"/>
                    </a:cubicBezTo>
                    <a:cubicBezTo>
                      <a:pt x="154" y="70"/>
                      <a:pt x="157" y="74"/>
                      <a:pt x="157" y="72"/>
                    </a:cubicBezTo>
                    <a:cubicBezTo>
                      <a:pt x="157" y="72"/>
                      <a:pt x="157" y="72"/>
                      <a:pt x="158" y="72"/>
                    </a:cubicBezTo>
                    <a:cubicBezTo>
                      <a:pt x="158" y="78"/>
                      <a:pt x="155" y="78"/>
                      <a:pt x="154" y="89"/>
                    </a:cubicBezTo>
                    <a:cubicBezTo>
                      <a:pt x="152" y="102"/>
                      <a:pt x="154" y="102"/>
                      <a:pt x="154" y="105"/>
                    </a:cubicBezTo>
                    <a:cubicBezTo>
                      <a:pt x="152" y="106"/>
                      <a:pt x="152" y="105"/>
                      <a:pt x="154" y="108"/>
                    </a:cubicBezTo>
                    <a:cubicBezTo>
                      <a:pt x="154" y="112"/>
                      <a:pt x="154" y="117"/>
                      <a:pt x="155" y="117"/>
                    </a:cubicBezTo>
                    <a:cubicBezTo>
                      <a:pt x="157" y="117"/>
                      <a:pt x="155" y="123"/>
                      <a:pt x="160" y="128"/>
                    </a:cubicBezTo>
                    <a:cubicBezTo>
                      <a:pt x="167" y="136"/>
                      <a:pt x="164" y="144"/>
                      <a:pt x="172" y="145"/>
                    </a:cubicBezTo>
                    <a:cubicBezTo>
                      <a:pt x="179" y="147"/>
                      <a:pt x="178" y="151"/>
                      <a:pt x="181" y="151"/>
                    </a:cubicBezTo>
                    <a:cubicBezTo>
                      <a:pt x="184" y="150"/>
                      <a:pt x="184" y="148"/>
                      <a:pt x="189" y="148"/>
                    </a:cubicBezTo>
                    <a:cubicBezTo>
                      <a:pt x="196" y="147"/>
                      <a:pt x="192" y="147"/>
                      <a:pt x="196" y="145"/>
                    </a:cubicBezTo>
                    <a:cubicBezTo>
                      <a:pt x="199" y="145"/>
                      <a:pt x="201" y="145"/>
                      <a:pt x="201" y="147"/>
                    </a:cubicBezTo>
                    <a:cubicBezTo>
                      <a:pt x="201" y="150"/>
                      <a:pt x="204" y="148"/>
                      <a:pt x="204" y="147"/>
                    </a:cubicBezTo>
                    <a:cubicBezTo>
                      <a:pt x="205" y="144"/>
                      <a:pt x="202" y="145"/>
                      <a:pt x="204" y="144"/>
                    </a:cubicBezTo>
                    <a:cubicBezTo>
                      <a:pt x="205" y="142"/>
                      <a:pt x="208" y="142"/>
                      <a:pt x="210" y="137"/>
                    </a:cubicBezTo>
                    <a:cubicBezTo>
                      <a:pt x="210" y="131"/>
                      <a:pt x="212" y="136"/>
                      <a:pt x="212" y="130"/>
                    </a:cubicBezTo>
                    <a:cubicBezTo>
                      <a:pt x="210" y="125"/>
                      <a:pt x="212" y="127"/>
                      <a:pt x="212" y="123"/>
                    </a:cubicBezTo>
                    <a:cubicBezTo>
                      <a:pt x="212" y="120"/>
                      <a:pt x="218" y="119"/>
                      <a:pt x="222" y="119"/>
                    </a:cubicBezTo>
                    <a:cubicBezTo>
                      <a:pt x="227" y="119"/>
                      <a:pt x="224" y="117"/>
                      <a:pt x="228" y="117"/>
                    </a:cubicBezTo>
                    <a:cubicBezTo>
                      <a:pt x="233" y="116"/>
                      <a:pt x="236" y="119"/>
                      <a:pt x="237" y="117"/>
                    </a:cubicBezTo>
                    <a:cubicBezTo>
                      <a:pt x="239" y="117"/>
                      <a:pt x="237" y="117"/>
                      <a:pt x="236" y="117"/>
                    </a:cubicBezTo>
                    <a:cubicBezTo>
                      <a:pt x="236" y="117"/>
                      <a:pt x="237" y="116"/>
                      <a:pt x="239" y="117"/>
                    </a:cubicBezTo>
                    <a:cubicBezTo>
                      <a:pt x="240" y="119"/>
                      <a:pt x="240" y="117"/>
                      <a:pt x="240" y="119"/>
                    </a:cubicBezTo>
                    <a:cubicBezTo>
                      <a:pt x="240" y="122"/>
                      <a:pt x="242" y="120"/>
                      <a:pt x="239" y="125"/>
                    </a:cubicBezTo>
                    <a:cubicBezTo>
                      <a:pt x="234" y="131"/>
                      <a:pt x="236" y="134"/>
                      <a:pt x="234" y="134"/>
                    </a:cubicBezTo>
                    <a:cubicBezTo>
                      <a:pt x="231" y="136"/>
                      <a:pt x="233" y="137"/>
                      <a:pt x="234" y="137"/>
                    </a:cubicBezTo>
                    <a:cubicBezTo>
                      <a:pt x="236" y="136"/>
                      <a:pt x="236" y="137"/>
                      <a:pt x="234" y="139"/>
                    </a:cubicBezTo>
                    <a:cubicBezTo>
                      <a:pt x="231" y="140"/>
                      <a:pt x="236" y="139"/>
                      <a:pt x="234" y="140"/>
                    </a:cubicBezTo>
                    <a:cubicBezTo>
                      <a:pt x="234" y="142"/>
                      <a:pt x="233" y="153"/>
                      <a:pt x="231" y="150"/>
                    </a:cubicBezTo>
                    <a:cubicBezTo>
                      <a:pt x="231" y="148"/>
                      <a:pt x="230" y="148"/>
                      <a:pt x="230" y="147"/>
                    </a:cubicBezTo>
                    <a:cubicBezTo>
                      <a:pt x="231" y="144"/>
                      <a:pt x="231" y="144"/>
                      <a:pt x="230" y="145"/>
                    </a:cubicBezTo>
                    <a:cubicBezTo>
                      <a:pt x="230" y="147"/>
                      <a:pt x="228" y="147"/>
                      <a:pt x="228" y="148"/>
                    </a:cubicBezTo>
                    <a:cubicBezTo>
                      <a:pt x="225" y="147"/>
                      <a:pt x="225" y="153"/>
                      <a:pt x="224" y="153"/>
                    </a:cubicBezTo>
                    <a:cubicBezTo>
                      <a:pt x="224" y="154"/>
                      <a:pt x="222" y="151"/>
                      <a:pt x="222" y="154"/>
                    </a:cubicBezTo>
                  </a:path>
                </a:pathLst>
              </a:custGeom>
              <a:grpFill/>
              <a:ln w="6350" cmpd="sng">
                <a:solidFill>
                  <a:schemeClr val="bg1"/>
                </a:solidFill>
                <a:round/>
                <a:headEnd/>
                <a:tailEnd/>
              </a:ln>
            </p:spPr>
            <p:txBody>
              <a:bodyPr/>
              <a:lstStyle/>
              <a:p>
                <a:endParaRPr lang="en-GB"/>
              </a:p>
            </p:txBody>
          </p:sp>
          <p:sp>
            <p:nvSpPr>
              <p:cNvPr id="1198095" name="Freeform 15"/>
              <p:cNvSpPr>
                <a:spLocks/>
              </p:cNvSpPr>
              <p:nvPr/>
            </p:nvSpPr>
            <p:spPr bwMode="auto">
              <a:xfrm>
                <a:off x="1329" y="2718"/>
                <a:ext cx="17" cy="51"/>
              </a:xfrm>
              <a:custGeom>
                <a:avLst/>
                <a:gdLst/>
                <a:ahLst/>
                <a:cxnLst>
                  <a:cxn ang="0">
                    <a:pos x="6" y="1"/>
                  </a:cxn>
                  <a:cxn ang="0">
                    <a:pos x="2" y="6"/>
                  </a:cxn>
                  <a:cxn ang="0">
                    <a:pos x="0" y="7"/>
                  </a:cxn>
                  <a:cxn ang="0">
                    <a:pos x="0" y="26"/>
                  </a:cxn>
                  <a:cxn ang="0">
                    <a:pos x="2" y="26"/>
                  </a:cxn>
                  <a:cxn ang="0">
                    <a:pos x="6" y="20"/>
                  </a:cxn>
                  <a:cxn ang="0">
                    <a:pos x="8" y="4"/>
                  </a:cxn>
                  <a:cxn ang="0">
                    <a:pos x="8" y="1"/>
                  </a:cxn>
                  <a:cxn ang="0">
                    <a:pos x="6" y="1"/>
                  </a:cxn>
                </a:cxnLst>
                <a:rect l="0" t="0" r="r" b="b"/>
                <a:pathLst>
                  <a:path w="9" h="26">
                    <a:moveTo>
                      <a:pt x="6" y="1"/>
                    </a:moveTo>
                    <a:cubicBezTo>
                      <a:pt x="3" y="0"/>
                      <a:pt x="3" y="6"/>
                      <a:pt x="2" y="6"/>
                    </a:cubicBezTo>
                    <a:cubicBezTo>
                      <a:pt x="2" y="7"/>
                      <a:pt x="0" y="4"/>
                      <a:pt x="0" y="7"/>
                    </a:cubicBezTo>
                    <a:cubicBezTo>
                      <a:pt x="0" y="26"/>
                      <a:pt x="0" y="26"/>
                      <a:pt x="0" y="26"/>
                    </a:cubicBezTo>
                    <a:cubicBezTo>
                      <a:pt x="2" y="26"/>
                      <a:pt x="2" y="26"/>
                      <a:pt x="2" y="26"/>
                    </a:cubicBezTo>
                    <a:cubicBezTo>
                      <a:pt x="2" y="25"/>
                      <a:pt x="5" y="23"/>
                      <a:pt x="6" y="20"/>
                    </a:cubicBezTo>
                    <a:cubicBezTo>
                      <a:pt x="8" y="18"/>
                      <a:pt x="6" y="9"/>
                      <a:pt x="8" y="4"/>
                    </a:cubicBezTo>
                    <a:cubicBezTo>
                      <a:pt x="9" y="3"/>
                      <a:pt x="8" y="1"/>
                      <a:pt x="8" y="1"/>
                    </a:cubicBezTo>
                    <a:cubicBezTo>
                      <a:pt x="6" y="3"/>
                      <a:pt x="6" y="3"/>
                      <a:pt x="6" y="1"/>
                    </a:cubicBezTo>
                  </a:path>
                </a:pathLst>
              </a:custGeom>
              <a:grpFill/>
              <a:ln w="6350" cmpd="sng">
                <a:solidFill>
                  <a:schemeClr val="bg1"/>
                </a:solidFill>
                <a:round/>
                <a:headEnd/>
                <a:tailEnd/>
              </a:ln>
            </p:spPr>
            <p:txBody>
              <a:bodyPr/>
              <a:lstStyle/>
              <a:p>
                <a:endParaRPr lang="en-GB"/>
              </a:p>
            </p:txBody>
          </p:sp>
          <p:sp>
            <p:nvSpPr>
              <p:cNvPr id="1198096" name="Freeform 16"/>
              <p:cNvSpPr>
                <a:spLocks/>
              </p:cNvSpPr>
              <p:nvPr/>
            </p:nvSpPr>
            <p:spPr bwMode="auto">
              <a:xfrm>
                <a:off x="1626" y="3252"/>
                <a:ext cx="198" cy="262"/>
              </a:xfrm>
              <a:custGeom>
                <a:avLst/>
                <a:gdLst/>
                <a:ahLst/>
                <a:cxnLst>
                  <a:cxn ang="0">
                    <a:pos x="3" y="16"/>
                  </a:cxn>
                  <a:cxn ang="0">
                    <a:pos x="20" y="10"/>
                  </a:cxn>
                  <a:cxn ang="0">
                    <a:pos x="36" y="6"/>
                  </a:cxn>
                  <a:cxn ang="0">
                    <a:pos x="41" y="27"/>
                  </a:cxn>
                  <a:cxn ang="0">
                    <a:pos x="56" y="34"/>
                  </a:cxn>
                  <a:cxn ang="0">
                    <a:pos x="62" y="39"/>
                  </a:cxn>
                  <a:cxn ang="0">
                    <a:pos x="73" y="42"/>
                  </a:cxn>
                  <a:cxn ang="0">
                    <a:pos x="79" y="69"/>
                  </a:cxn>
                  <a:cxn ang="0">
                    <a:pos x="91" y="70"/>
                  </a:cxn>
                  <a:cxn ang="0">
                    <a:pos x="94" y="79"/>
                  </a:cxn>
                  <a:cxn ang="0">
                    <a:pos x="96" y="95"/>
                  </a:cxn>
                  <a:cxn ang="0">
                    <a:pos x="94" y="103"/>
                  </a:cxn>
                  <a:cxn ang="0">
                    <a:pos x="93" y="107"/>
                  </a:cxn>
                  <a:cxn ang="0">
                    <a:pos x="90" y="103"/>
                  </a:cxn>
                  <a:cxn ang="0">
                    <a:pos x="76" y="100"/>
                  </a:cxn>
                  <a:cxn ang="0">
                    <a:pos x="64" y="104"/>
                  </a:cxn>
                  <a:cxn ang="0">
                    <a:pos x="61" y="115"/>
                  </a:cxn>
                  <a:cxn ang="0">
                    <a:pos x="58" y="129"/>
                  </a:cxn>
                  <a:cxn ang="0">
                    <a:pos x="55" y="126"/>
                  </a:cxn>
                  <a:cxn ang="0">
                    <a:pos x="49" y="126"/>
                  </a:cxn>
                  <a:cxn ang="0">
                    <a:pos x="44" y="134"/>
                  </a:cxn>
                  <a:cxn ang="0">
                    <a:pos x="35" y="128"/>
                  </a:cxn>
                  <a:cxn ang="0">
                    <a:pos x="29" y="123"/>
                  </a:cxn>
                  <a:cxn ang="0">
                    <a:pos x="26" y="128"/>
                  </a:cxn>
                  <a:cxn ang="0">
                    <a:pos x="21" y="134"/>
                  </a:cxn>
                  <a:cxn ang="0">
                    <a:pos x="15" y="131"/>
                  </a:cxn>
                  <a:cxn ang="0">
                    <a:pos x="12" y="115"/>
                  </a:cxn>
                  <a:cxn ang="0">
                    <a:pos x="10" y="111"/>
                  </a:cxn>
                  <a:cxn ang="0">
                    <a:pos x="10" y="106"/>
                  </a:cxn>
                  <a:cxn ang="0">
                    <a:pos x="10" y="101"/>
                  </a:cxn>
                  <a:cxn ang="0">
                    <a:pos x="9" y="97"/>
                  </a:cxn>
                  <a:cxn ang="0">
                    <a:pos x="6" y="87"/>
                  </a:cxn>
                  <a:cxn ang="0">
                    <a:pos x="3" y="79"/>
                  </a:cxn>
                  <a:cxn ang="0">
                    <a:pos x="4" y="67"/>
                  </a:cxn>
                  <a:cxn ang="0">
                    <a:pos x="4" y="56"/>
                  </a:cxn>
                  <a:cxn ang="0">
                    <a:pos x="7" y="45"/>
                  </a:cxn>
                  <a:cxn ang="0">
                    <a:pos x="9" y="31"/>
                  </a:cxn>
                  <a:cxn ang="0">
                    <a:pos x="3" y="16"/>
                  </a:cxn>
                </a:cxnLst>
                <a:rect l="0" t="0" r="r" b="b"/>
                <a:pathLst>
                  <a:path w="102" h="135">
                    <a:moveTo>
                      <a:pt x="3" y="16"/>
                    </a:moveTo>
                    <a:cubicBezTo>
                      <a:pt x="12" y="19"/>
                      <a:pt x="10" y="17"/>
                      <a:pt x="20" y="10"/>
                    </a:cubicBezTo>
                    <a:cubicBezTo>
                      <a:pt x="27" y="3"/>
                      <a:pt x="39" y="0"/>
                      <a:pt x="36" y="6"/>
                    </a:cubicBezTo>
                    <a:cubicBezTo>
                      <a:pt x="35" y="14"/>
                      <a:pt x="35" y="20"/>
                      <a:pt x="41" y="27"/>
                    </a:cubicBezTo>
                    <a:cubicBezTo>
                      <a:pt x="47" y="33"/>
                      <a:pt x="50" y="30"/>
                      <a:pt x="56" y="34"/>
                    </a:cubicBezTo>
                    <a:cubicBezTo>
                      <a:pt x="61" y="39"/>
                      <a:pt x="59" y="36"/>
                      <a:pt x="62" y="39"/>
                    </a:cubicBezTo>
                    <a:cubicBezTo>
                      <a:pt x="67" y="44"/>
                      <a:pt x="68" y="38"/>
                      <a:pt x="73" y="42"/>
                    </a:cubicBezTo>
                    <a:cubicBezTo>
                      <a:pt x="77" y="47"/>
                      <a:pt x="74" y="67"/>
                      <a:pt x="79" y="69"/>
                    </a:cubicBezTo>
                    <a:cubicBezTo>
                      <a:pt x="83" y="69"/>
                      <a:pt x="93" y="67"/>
                      <a:pt x="91" y="70"/>
                    </a:cubicBezTo>
                    <a:cubicBezTo>
                      <a:pt x="90" y="73"/>
                      <a:pt x="90" y="78"/>
                      <a:pt x="94" y="79"/>
                    </a:cubicBezTo>
                    <a:cubicBezTo>
                      <a:pt x="102" y="83"/>
                      <a:pt x="96" y="93"/>
                      <a:pt x="96" y="95"/>
                    </a:cubicBezTo>
                    <a:cubicBezTo>
                      <a:pt x="97" y="98"/>
                      <a:pt x="94" y="101"/>
                      <a:pt x="94" y="103"/>
                    </a:cubicBezTo>
                    <a:cubicBezTo>
                      <a:pt x="96" y="106"/>
                      <a:pt x="96" y="106"/>
                      <a:pt x="93" y="107"/>
                    </a:cubicBezTo>
                    <a:cubicBezTo>
                      <a:pt x="93" y="104"/>
                      <a:pt x="94" y="104"/>
                      <a:pt x="90" y="103"/>
                    </a:cubicBezTo>
                    <a:cubicBezTo>
                      <a:pt x="87" y="100"/>
                      <a:pt x="85" y="97"/>
                      <a:pt x="76" y="100"/>
                    </a:cubicBezTo>
                    <a:cubicBezTo>
                      <a:pt x="67" y="101"/>
                      <a:pt x="65" y="100"/>
                      <a:pt x="64" y="104"/>
                    </a:cubicBezTo>
                    <a:cubicBezTo>
                      <a:pt x="62" y="109"/>
                      <a:pt x="61" y="109"/>
                      <a:pt x="61" y="115"/>
                    </a:cubicBezTo>
                    <a:cubicBezTo>
                      <a:pt x="61" y="120"/>
                      <a:pt x="58" y="126"/>
                      <a:pt x="58" y="129"/>
                    </a:cubicBezTo>
                    <a:cubicBezTo>
                      <a:pt x="56" y="128"/>
                      <a:pt x="56" y="126"/>
                      <a:pt x="55" y="126"/>
                    </a:cubicBezTo>
                    <a:cubicBezTo>
                      <a:pt x="53" y="126"/>
                      <a:pt x="52" y="126"/>
                      <a:pt x="49" y="126"/>
                    </a:cubicBezTo>
                    <a:cubicBezTo>
                      <a:pt x="47" y="126"/>
                      <a:pt x="45" y="128"/>
                      <a:pt x="44" y="134"/>
                    </a:cubicBezTo>
                    <a:cubicBezTo>
                      <a:pt x="42" y="126"/>
                      <a:pt x="39" y="126"/>
                      <a:pt x="35" y="128"/>
                    </a:cubicBezTo>
                    <a:cubicBezTo>
                      <a:pt x="30" y="128"/>
                      <a:pt x="30" y="123"/>
                      <a:pt x="29" y="123"/>
                    </a:cubicBezTo>
                    <a:cubicBezTo>
                      <a:pt x="27" y="124"/>
                      <a:pt x="29" y="126"/>
                      <a:pt x="26" y="128"/>
                    </a:cubicBezTo>
                    <a:cubicBezTo>
                      <a:pt x="24" y="129"/>
                      <a:pt x="24" y="132"/>
                      <a:pt x="21" y="134"/>
                    </a:cubicBezTo>
                    <a:cubicBezTo>
                      <a:pt x="18" y="135"/>
                      <a:pt x="17" y="135"/>
                      <a:pt x="15" y="131"/>
                    </a:cubicBezTo>
                    <a:cubicBezTo>
                      <a:pt x="15" y="124"/>
                      <a:pt x="14" y="115"/>
                      <a:pt x="12" y="115"/>
                    </a:cubicBezTo>
                    <a:cubicBezTo>
                      <a:pt x="9" y="115"/>
                      <a:pt x="12" y="112"/>
                      <a:pt x="10" y="111"/>
                    </a:cubicBezTo>
                    <a:cubicBezTo>
                      <a:pt x="9" y="111"/>
                      <a:pt x="9" y="109"/>
                      <a:pt x="10" y="106"/>
                    </a:cubicBezTo>
                    <a:cubicBezTo>
                      <a:pt x="12" y="104"/>
                      <a:pt x="7" y="104"/>
                      <a:pt x="10" y="101"/>
                    </a:cubicBezTo>
                    <a:cubicBezTo>
                      <a:pt x="12" y="100"/>
                      <a:pt x="10" y="100"/>
                      <a:pt x="9" y="97"/>
                    </a:cubicBezTo>
                    <a:cubicBezTo>
                      <a:pt x="7" y="97"/>
                      <a:pt x="6" y="89"/>
                      <a:pt x="6" y="87"/>
                    </a:cubicBezTo>
                    <a:cubicBezTo>
                      <a:pt x="6" y="86"/>
                      <a:pt x="4" y="86"/>
                      <a:pt x="3" y="79"/>
                    </a:cubicBezTo>
                    <a:cubicBezTo>
                      <a:pt x="3" y="76"/>
                      <a:pt x="10" y="70"/>
                      <a:pt x="4" y="67"/>
                    </a:cubicBezTo>
                    <a:cubicBezTo>
                      <a:pt x="0" y="64"/>
                      <a:pt x="7" y="61"/>
                      <a:pt x="4" y="56"/>
                    </a:cubicBezTo>
                    <a:cubicBezTo>
                      <a:pt x="1" y="52"/>
                      <a:pt x="9" y="50"/>
                      <a:pt x="7" y="45"/>
                    </a:cubicBezTo>
                    <a:cubicBezTo>
                      <a:pt x="6" y="39"/>
                      <a:pt x="9" y="31"/>
                      <a:pt x="9" y="31"/>
                    </a:cubicBezTo>
                    <a:cubicBezTo>
                      <a:pt x="3" y="16"/>
                      <a:pt x="3" y="16"/>
                      <a:pt x="3" y="16"/>
                    </a:cubicBezTo>
                    <a:close/>
                  </a:path>
                </a:pathLst>
              </a:custGeom>
              <a:grpFill/>
              <a:ln w="6350" cmpd="sng">
                <a:solidFill>
                  <a:schemeClr val="bg1"/>
                </a:solidFill>
                <a:round/>
                <a:headEnd/>
                <a:tailEnd/>
              </a:ln>
            </p:spPr>
            <p:txBody>
              <a:bodyPr/>
              <a:lstStyle/>
              <a:p>
                <a:endParaRPr lang="en-GB"/>
              </a:p>
            </p:txBody>
          </p:sp>
          <p:sp>
            <p:nvSpPr>
              <p:cNvPr id="1198097" name="Freeform 17"/>
              <p:cNvSpPr>
                <a:spLocks/>
              </p:cNvSpPr>
              <p:nvPr/>
            </p:nvSpPr>
            <p:spPr bwMode="auto">
              <a:xfrm>
                <a:off x="1738" y="3438"/>
                <a:ext cx="130" cy="173"/>
              </a:xfrm>
              <a:custGeom>
                <a:avLst/>
                <a:gdLst/>
                <a:ahLst/>
                <a:cxnLst>
                  <a:cxn ang="0">
                    <a:pos x="62" y="66"/>
                  </a:cxn>
                  <a:cxn ang="0">
                    <a:pos x="62" y="75"/>
                  </a:cxn>
                  <a:cxn ang="0">
                    <a:pos x="56" y="84"/>
                  </a:cxn>
                  <a:cxn ang="0">
                    <a:pos x="50" y="86"/>
                  </a:cxn>
                  <a:cxn ang="0">
                    <a:pos x="36" y="84"/>
                  </a:cxn>
                  <a:cxn ang="0">
                    <a:pos x="32" y="83"/>
                  </a:cxn>
                  <a:cxn ang="0">
                    <a:pos x="35" y="78"/>
                  </a:cxn>
                  <a:cxn ang="0">
                    <a:pos x="36" y="72"/>
                  </a:cxn>
                  <a:cxn ang="0">
                    <a:pos x="39" y="66"/>
                  </a:cxn>
                  <a:cxn ang="0">
                    <a:pos x="35" y="59"/>
                  </a:cxn>
                  <a:cxn ang="0">
                    <a:pos x="23" y="53"/>
                  </a:cxn>
                  <a:cxn ang="0">
                    <a:pos x="12" y="47"/>
                  </a:cxn>
                  <a:cxn ang="0">
                    <a:pos x="3" y="38"/>
                  </a:cxn>
                  <a:cxn ang="0">
                    <a:pos x="0" y="33"/>
                  </a:cxn>
                  <a:cxn ang="0">
                    <a:pos x="3" y="19"/>
                  </a:cxn>
                  <a:cxn ang="0">
                    <a:pos x="6" y="8"/>
                  </a:cxn>
                  <a:cxn ang="0">
                    <a:pos x="18" y="3"/>
                  </a:cxn>
                  <a:cxn ang="0">
                    <a:pos x="32" y="7"/>
                  </a:cxn>
                  <a:cxn ang="0">
                    <a:pos x="35" y="11"/>
                  </a:cxn>
                  <a:cxn ang="0">
                    <a:pos x="38" y="22"/>
                  </a:cxn>
                  <a:cxn ang="0">
                    <a:pos x="36" y="30"/>
                  </a:cxn>
                  <a:cxn ang="0">
                    <a:pos x="47" y="31"/>
                  </a:cxn>
                  <a:cxn ang="0">
                    <a:pos x="55" y="35"/>
                  </a:cxn>
                  <a:cxn ang="0">
                    <a:pos x="58" y="50"/>
                  </a:cxn>
                  <a:cxn ang="0">
                    <a:pos x="64" y="49"/>
                  </a:cxn>
                  <a:cxn ang="0">
                    <a:pos x="62" y="66"/>
                  </a:cxn>
                </a:cxnLst>
                <a:rect l="0" t="0" r="r" b="b"/>
                <a:pathLst>
                  <a:path w="67" h="89">
                    <a:moveTo>
                      <a:pt x="62" y="66"/>
                    </a:moveTo>
                    <a:cubicBezTo>
                      <a:pt x="64" y="72"/>
                      <a:pt x="62" y="70"/>
                      <a:pt x="62" y="75"/>
                    </a:cubicBezTo>
                    <a:cubicBezTo>
                      <a:pt x="61" y="80"/>
                      <a:pt x="56" y="80"/>
                      <a:pt x="56" y="84"/>
                    </a:cubicBezTo>
                    <a:cubicBezTo>
                      <a:pt x="55" y="89"/>
                      <a:pt x="53" y="81"/>
                      <a:pt x="50" y="86"/>
                    </a:cubicBezTo>
                    <a:cubicBezTo>
                      <a:pt x="45" y="89"/>
                      <a:pt x="42" y="84"/>
                      <a:pt x="36" y="84"/>
                    </a:cubicBezTo>
                    <a:cubicBezTo>
                      <a:pt x="32" y="84"/>
                      <a:pt x="32" y="86"/>
                      <a:pt x="32" y="83"/>
                    </a:cubicBezTo>
                    <a:cubicBezTo>
                      <a:pt x="30" y="81"/>
                      <a:pt x="33" y="81"/>
                      <a:pt x="35" y="78"/>
                    </a:cubicBezTo>
                    <a:cubicBezTo>
                      <a:pt x="36" y="75"/>
                      <a:pt x="33" y="73"/>
                      <a:pt x="36" y="72"/>
                    </a:cubicBezTo>
                    <a:cubicBezTo>
                      <a:pt x="39" y="70"/>
                      <a:pt x="36" y="70"/>
                      <a:pt x="39" y="66"/>
                    </a:cubicBezTo>
                    <a:cubicBezTo>
                      <a:pt x="41" y="64"/>
                      <a:pt x="36" y="59"/>
                      <a:pt x="35" y="59"/>
                    </a:cubicBezTo>
                    <a:cubicBezTo>
                      <a:pt x="32" y="59"/>
                      <a:pt x="29" y="58"/>
                      <a:pt x="23" y="53"/>
                    </a:cubicBezTo>
                    <a:cubicBezTo>
                      <a:pt x="18" y="49"/>
                      <a:pt x="13" y="50"/>
                      <a:pt x="12" y="47"/>
                    </a:cubicBezTo>
                    <a:cubicBezTo>
                      <a:pt x="10" y="44"/>
                      <a:pt x="6" y="44"/>
                      <a:pt x="3" y="38"/>
                    </a:cubicBezTo>
                    <a:cubicBezTo>
                      <a:pt x="1" y="33"/>
                      <a:pt x="1" y="35"/>
                      <a:pt x="0" y="33"/>
                    </a:cubicBezTo>
                    <a:cubicBezTo>
                      <a:pt x="0" y="30"/>
                      <a:pt x="3" y="24"/>
                      <a:pt x="3" y="19"/>
                    </a:cubicBezTo>
                    <a:cubicBezTo>
                      <a:pt x="3" y="13"/>
                      <a:pt x="4" y="13"/>
                      <a:pt x="6" y="8"/>
                    </a:cubicBezTo>
                    <a:cubicBezTo>
                      <a:pt x="7" y="3"/>
                      <a:pt x="9" y="5"/>
                      <a:pt x="18" y="3"/>
                    </a:cubicBezTo>
                    <a:cubicBezTo>
                      <a:pt x="27" y="0"/>
                      <a:pt x="29" y="3"/>
                      <a:pt x="32" y="7"/>
                    </a:cubicBezTo>
                    <a:cubicBezTo>
                      <a:pt x="36" y="8"/>
                      <a:pt x="35" y="8"/>
                      <a:pt x="35" y="11"/>
                    </a:cubicBezTo>
                    <a:cubicBezTo>
                      <a:pt x="35" y="14"/>
                      <a:pt x="39" y="19"/>
                      <a:pt x="38" y="22"/>
                    </a:cubicBezTo>
                    <a:cubicBezTo>
                      <a:pt x="36" y="27"/>
                      <a:pt x="38" y="27"/>
                      <a:pt x="36" y="30"/>
                    </a:cubicBezTo>
                    <a:cubicBezTo>
                      <a:pt x="36" y="31"/>
                      <a:pt x="47" y="33"/>
                      <a:pt x="47" y="31"/>
                    </a:cubicBezTo>
                    <a:cubicBezTo>
                      <a:pt x="48" y="30"/>
                      <a:pt x="53" y="31"/>
                      <a:pt x="55" y="35"/>
                    </a:cubicBezTo>
                    <a:cubicBezTo>
                      <a:pt x="58" y="47"/>
                      <a:pt x="55" y="50"/>
                      <a:pt x="58" y="50"/>
                    </a:cubicBezTo>
                    <a:cubicBezTo>
                      <a:pt x="61" y="50"/>
                      <a:pt x="62" y="47"/>
                      <a:pt x="64" y="49"/>
                    </a:cubicBezTo>
                    <a:cubicBezTo>
                      <a:pt x="67" y="52"/>
                      <a:pt x="65" y="64"/>
                      <a:pt x="62" y="66"/>
                    </a:cubicBezTo>
                  </a:path>
                </a:pathLst>
              </a:custGeom>
              <a:grpFill/>
              <a:ln w="6350" cmpd="sng">
                <a:solidFill>
                  <a:schemeClr val="bg1"/>
                </a:solidFill>
                <a:round/>
                <a:headEnd/>
                <a:tailEnd/>
              </a:ln>
            </p:spPr>
            <p:txBody>
              <a:bodyPr/>
              <a:lstStyle/>
              <a:p>
                <a:endParaRPr lang="en-GB"/>
              </a:p>
            </p:txBody>
          </p:sp>
          <p:sp>
            <p:nvSpPr>
              <p:cNvPr id="1198098" name="Freeform 18"/>
              <p:cNvSpPr>
                <a:spLocks/>
              </p:cNvSpPr>
              <p:nvPr/>
            </p:nvSpPr>
            <p:spPr bwMode="auto">
              <a:xfrm>
                <a:off x="1798" y="3653"/>
                <a:ext cx="90" cy="107"/>
              </a:xfrm>
              <a:custGeom>
                <a:avLst/>
                <a:gdLst/>
                <a:ahLst/>
                <a:cxnLst>
                  <a:cxn ang="0">
                    <a:pos x="42" y="42"/>
                  </a:cxn>
                  <a:cxn ang="0">
                    <a:pos x="32" y="52"/>
                  </a:cxn>
                  <a:cxn ang="0">
                    <a:pos x="22" y="52"/>
                  </a:cxn>
                  <a:cxn ang="0">
                    <a:pos x="9" y="48"/>
                  </a:cxn>
                  <a:cxn ang="0">
                    <a:pos x="2" y="45"/>
                  </a:cxn>
                  <a:cxn ang="0">
                    <a:pos x="3" y="34"/>
                  </a:cxn>
                  <a:cxn ang="0">
                    <a:pos x="3" y="20"/>
                  </a:cxn>
                  <a:cxn ang="0">
                    <a:pos x="5" y="14"/>
                  </a:cxn>
                  <a:cxn ang="0">
                    <a:pos x="8" y="3"/>
                  </a:cxn>
                  <a:cxn ang="0">
                    <a:pos x="17" y="5"/>
                  </a:cxn>
                  <a:cxn ang="0">
                    <a:pos x="23" y="12"/>
                  </a:cxn>
                  <a:cxn ang="0">
                    <a:pos x="29" y="15"/>
                  </a:cxn>
                  <a:cxn ang="0">
                    <a:pos x="35" y="22"/>
                  </a:cxn>
                  <a:cxn ang="0">
                    <a:pos x="42" y="28"/>
                  </a:cxn>
                  <a:cxn ang="0">
                    <a:pos x="42" y="42"/>
                  </a:cxn>
                </a:cxnLst>
                <a:rect l="0" t="0" r="r" b="b"/>
                <a:pathLst>
                  <a:path w="46" h="55">
                    <a:moveTo>
                      <a:pt x="42" y="42"/>
                    </a:moveTo>
                    <a:cubicBezTo>
                      <a:pt x="39" y="48"/>
                      <a:pt x="35" y="49"/>
                      <a:pt x="32" y="52"/>
                    </a:cubicBezTo>
                    <a:cubicBezTo>
                      <a:pt x="28" y="55"/>
                      <a:pt x="26" y="51"/>
                      <a:pt x="22" y="52"/>
                    </a:cubicBezTo>
                    <a:cubicBezTo>
                      <a:pt x="19" y="54"/>
                      <a:pt x="13" y="48"/>
                      <a:pt x="9" y="48"/>
                    </a:cubicBezTo>
                    <a:cubicBezTo>
                      <a:pt x="5" y="48"/>
                      <a:pt x="2" y="45"/>
                      <a:pt x="2" y="45"/>
                    </a:cubicBezTo>
                    <a:cubicBezTo>
                      <a:pt x="0" y="42"/>
                      <a:pt x="0" y="35"/>
                      <a:pt x="3" y="34"/>
                    </a:cubicBezTo>
                    <a:cubicBezTo>
                      <a:pt x="6" y="32"/>
                      <a:pt x="2" y="23"/>
                      <a:pt x="3" y="20"/>
                    </a:cubicBezTo>
                    <a:cubicBezTo>
                      <a:pt x="6" y="18"/>
                      <a:pt x="2" y="18"/>
                      <a:pt x="5" y="14"/>
                    </a:cubicBezTo>
                    <a:cubicBezTo>
                      <a:pt x="8" y="9"/>
                      <a:pt x="5" y="8"/>
                      <a:pt x="8" y="3"/>
                    </a:cubicBezTo>
                    <a:cubicBezTo>
                      <a:pt x="11" y="8"/>
                      <a:pt x="11" y="0"/>
                      <a:pt x="17" y="5"/>
                    </a:cubicBezTo>
                    <a:cubicBezTo>
                      <a:pt x="22" y="9"/>
                      <a:pt x="19" y="14"/>
                      <a:pt x="23" y="12"/>
                    </a:cubicBezTo>
                    <a:cubicBezTo>
                      <a:pt x="26" y="9"/>
                      <a:pt x="25" y="14"/>
                      <a:pt x="29" y="15"/>
                    </a:cubicBezTo>
                    <a:cubicBezTo>
                      <a:pt x="34" y="18"/>
                      <a:pt x="32" y="18"/>
                      <a:pt x="35" y="22"/>
                    </a:cubicBezTo>
                    <a:cubicBezTo>
                      <a:pt x="40" y="23"/>
                      <a:pt x="39" y="23"/>
                      <a:pt x="42" y="28"/>
                    </a:cubicBezTo>
                    <a:cubicBezTo>
                      <a:pt x="46" y="34"/>
                      <a:pt x="39" y="34"/>
                      <a:pt x="42" y="42"/>
                    </a:cubicBezTo>
                  </a:path>
                </a:pathLst>
              </a:custGeom>
              <a:grpFill/>
              <a:ln w="6350" cmpd="sng">
                <a:solidFill>
                  <a:schemeClr val="bg1"/>
                </a:solidFill>
                <a:round/>
                <a:headEnd/>
                <a:tailEnd/>
              </a:ln>
            </p:spPr>
            <p:txBody>
              <a:bodyPr/>
              <a:lstStyle/>
              <a:p>
                <a:endParaRPr lang="en-GB"/>
              </a:p>
            </p:txBody>
          </p:sp>
          <p:sp>
            <p:nvSpPr>
              <p:cNvPr id="1198099" name="Freeform 19"/>
              <p:cNvSpPr>
                <a:spLocks/>
              </p:cNvSpPr>
              <p:nvPr/>
            </p:nvSpPr>
            <p:spPr bwMode="auto">
              <a:xfrm>
                <a:off x="1445" y="3071"/>
                <a:ext cx="200" cy="351"/>
              </a:xfrm>
              <a:custGeom>
                <a:avLst/>
                <a:gdLst/>
                <a:ahLst/>
                <a:cxnLst>
                  <a:cxn ang="0">
                    <a:pos x="93" y="42"/>
                  </a:cxn>
                  <a:cxn ang="0">
                    <a:pos x="85" y="42"/>
                  </a:cxn>
                  <a:cxn ang="0">
                    <a:pos x="71" y="49"/>
                  </a:cxn>
                  <a:cxn ang="0">
                    <a:pos x="64" y="66"/>
                  </a:cxn>
                  <a:cxn ang="0">
                    <a:pos x="67" y="91"/>
                  </a:cxn>
                  <a:cxn ang="0">
                    <a:pos x="74" y="96"/>
                  </a:cxn>
                  <a:cxn ang="0">
                    <a:pos x="85" y="96"/>
                  </a:cxn>
                  <a:cxn ang="0">
                    <a:pos x="88" y="108"/>
                  </a:cxn>
                  <a:cxn ang="0">
                    <a:pos x="96" y="108"/>
                  </a:cxn>
                  <a:cxn ang="0">
                    <a:pos x="102" y="124"/>
                  </a:cxn>
                  <a:cxn ang="0">
                    <a:pos x="100" y="138"/>
                  </a:cxn>
                  <a:cxn ang="0">
                    <a:pos x="97" y="149"/>
                  </a:cxn>
                  <a:cxn ang="0">
                    <a:pos x="97" y="160"/>
                  </a:cxn>
                  <a:cxn ang="0">
                    <a:pos x="96" y="172"/>
                  </a:cxn>
                  <a:cxn ang="0">
                    <a:pos x="93" y="175"/>
                  </a:cxn>
                  <a:cxn ang="0">
                    <a:pos x="88" y="181"/>
                  </a:cxn>
                  <a:cxn ang="0">
                    <a:pos x="80" y="174"/>
                  </a:cxn>
                  <a:cxn ang="0">
                    <a:pos x="65" y="161"/>
                  </a:cxn>
                  <a:cxn ang="0">
                    <a:pos x="50" y="149"/>
                  </a:cxn>
                  <a:cxn ang="0">
                    <a:pos x="42" y="135"/>
                  </a:cxn>
                  <a:cxn ang="0">
                    <a:pos x="35" y="119"/>
                  </a:cxn>
                  <a:cxn ang="0">
                    <a:pos x="30" y="108"/>
                  </a:cxn>
                  <a:cxn ang="0">
                    <a:pos x="23" y="85"/>
                  </a:cxn>
                  <a:cxn ang="0">
                    <a:pos x="14" y="70"/>
                  </a:cxn>
                  <a:cxn ang="0">
                    <a:pos x="4" y="57"/>
                  </a:cxn>
                  <a:cxn ang="0">
                    <a:pos x="3" y="52"/>
                  </a:cxn>
                  <a:cxn ang="0">
                    <a:pos x="11" y="34"/>
                  </a:cxn>
                  <a:cxn ang="0">
                    <a:pos x="9" y="43"/>
                  </a:cxn>
                  <a:cxn ang="0">
                    <a:pos x="15" y="45"/>
                  </a:cxn>
                  <a:cxn ang="0">
                    <a:pos x="21" y="48"/>
                  </a:cxn>
                  <a:cxn ang="0">
                    <a:pos x="26" y="35"/>
                  </a:cxn>
                  <a:cxn ang="0">
                    <a:pos x="47" y="18"/>
                  </a:cxn>
                  <a:cxn ang="0">
                    <a:pos x="50" y="1"/>
                  </a:cxn>
                  <a:cxn ang="0">
                    <a:pos x="55" y="4"/>
                  </a:cxn>
                  <a:cxn ang="0">
                    <a:pos x="61" y="12"/>
                  </a:cxn>
                  <a:cxn ang="0">
                    <a:pos x="70" y="25"/>
                  </a:cxn>
                  <a:cxn ang="0">
                    <a:pos x="85" y="23"/>
                  </a:cxn>
                  <a:cxn ang="0">
                    <a:pos x="91" y="28"/>
                  </a:cxn>
                  <a:cxn ang="0">
                    <a:pos x="88" y="39"/>
                  </a:cxn>
                  <a:cxn ang="0">
                    <a:pos x="93" y="42"/>
                  </a:cxn>
                </a:cxnLst>
                <a:rect l="0" t="0" r="r" b="b"/>
                <a:pathLst>
                  <a:path w="103" h="181">
                    <a:moveTo>
                      <a:pt x="93" y="42"/>
                    </a:moveTo>
                    <a:cubicBezTo>
                      <a:pt x="88" y="45"/>
                      <a:pt x="91" y="39"/>
                      <a:pt x="85" y="42"/>
                    </a:cubicBezTo>
                    <a:cubicBezTo>
                      <a:pt x="79" y="46"/>
                      <a:pt x="77" y="45"/>
                      <a:pt x="71" y="49"/>
                    </a:cubicBezTo>
                    <a:cubicBezTo>
                      <a:pt x="67" y="56"/>
                      <a:pt x="70" y="63"/>
                      <a:pt x="64" y="66"/>
                    </a:cubicBezTo>
                    <a:cubicBezTo>
                      <a:pt x="55" y="74"/>
                      <a:pt x="68" y="87"/>
                      <a:pt x="67" y="91"/>
                    </a:cubicBezTo>
                    <a:cubicBezTo>
                      <a:pt x="65" y="96"/>
                      <a:pt x="74" y="90"/>
                      <a:pt x="74" y="96"/>
                    </a:cubicBezTo>
                    <a:cubicBezTo>
                      <a:pt x="73" y="104"/>
                      <a:pt x="84" y="99"/>
                      <a:pt x="85" y="96"/>
                    </a:cubicBezTo>
                    <a:cubicBezTo>
                      <a:pt x="88" y="91"/>
                      <a:pt x="85" y="108"/>
                      <a:pt x="88" y="108"/>
                    </a:cubicBezTo>
                    <a:cubicBezTo>
                      <a:pt x="91" y="110"/>
                      <a:pt x="91" y="107"/>
                      <a:pt x="96" y="108"/>
                    </a:cubicBezTo>
                    <a:cubicBezTo>
                      <a:pt x="102" y="124"/>
                      <a:pt x="102" y="124"/>
                      <a:pt x="102" y="124"/>
                    </a:cubicBezTo>
                    <a:cubicBezTo>
                      <a:pt x="102" y="124"/>
                      <a:pt x="99" y="132"/>
                      <a:pt x="100" y="138"/>
                    </a:cubicBezTo>
                    <a:cubicBezTo>
                      <a:pt x="102" y="143"/>
                      <a:pt x="94" y="144"/>
                      <a:pt x="97" y="149"/>
                    </a:cubicBezTo>
                    <a:cubicBezTo>
                      <a:pt x="100" y="153"/>
                      <a:pt x="93" y="156"/>
                      <a:pt x="97" y="160"/>
                    </a:cubicBezTo>
                    <a:cubicBezTo>
                      <a:pt x="103" y="163"/>
                      <a:pt x="96" y="169"/>
                      <a:pt x="96" y="172"/>
                    </a:cubicBezTo>
                    <a:cubicBezTo>
                      <a:pt x="96" y="172"/>
                      <a:pt x="96" y="175"/>
                      <a:pt x="93" y="175"/>
                    </a:cubicBezTo>
                    <a:cubicBezTo>
                      <a:pt x="91" y="175"/>
                      <a:pt x="97" y="178"/>
                      <a:pt x="88" y="181"/>
                    </a:cubicBezTo>
                    <a:cubicBezTo>
                      <a:pt x="87" y="178"/>
                      <a:pt x="82" y="178"/>
                      <a:pt x="80" y="174"/>
                    </a:cubicBezTo>
                    <a:cubicBezTo>
                      <a:pt x="80" y="169"/>
                      <a:pt x="77" y="169"/>
                      <a:pt x="65" y="161"/>
                    </a:cubicBezTo>
                    <a:cubicBezTo>
                      <a:pt x="52" y="155"/>
                      <a:pt x="52" y="152"/>
                      <a:pt x="50" y="149"/>
                    </a:cubicBezTo>
                    <a:cubicBezTo>
                      <a:pt x="47" y="146"/>
                      <a:pt x="41" y="143"/>
                      <a:pt x="42" y="135"/>
                    </a:cubicBezTo>
                    <a:cubicBezTo>
                      <a:pt x="42" y="127"/>
                      <a:pt x="35" y="124"/>
                      <a:pt x="35" y="119"/>
                    </a:cubicBezTo>
                    <a:cubicBezTo>
                      <a:pt x="35" y="115"/>
                      <a:pt x="32" y="115"/>
                      <a:pt x="30" y="108"/>
                    </a:cubicBezTo>
                    <a:cubicBezTo>
                      <a:pt x="30" y="102"/>
                      <a:pt x="24" y="93"/>
                      <a:pt x="23" y="85"/>
                    </a:cubicBezTo>
                    <a:cubicBezTo>
                      <a:pt x="21" y="79"/>
                      <a:pt x="17" y="79"/>
                      <a:pt x="14" y="70"/>
                    </a:cubicBezTo>
                    <a:cubicBezTo>
                      <a:pt x="12" y="63"/>
                      <a:pt x="0" y="62"/>
                      <a:pt x="4" y="57"/>
                    </a:cubicBezTo>
                    <a:cubicBezTo>
                      <a:pt x="9" y="56"/>
                      <a:pt x="4" y="56"/>
                      <a:pt x="3" y="52"/>
                    </a:cubicBezTo>
                    <a:cubicBezTo>
                      <a:pt x="1" y="48"/>
                      <a:pt x="1" y="43"/>
                      <a:pt x="11" y="34"/>
                    </a:cubicBezTo>
                    <a:cubicBezTo>
                      <a:pt x="14" y="40"/>
                      <a:pt x="8" y="40"/>
                      <a:pt x="9" y="43"/>
                    </a:cubicBezTo>
                    <a:cubicBezTo>
                      <a:pt x="9" y="46"/>
                      <a:pt x="11" y="43"/>
                      <a:pt x="15" y="45"/>
                    </a:cubicBezTo>
                    <a:cubicBezTo>
                      <a:pt x="18" y="45"/>
                      <a:pt x="18" y="51"/>
                      <a:pt x="21" y="48"/>
                    </a:cubicBezTo>
                    <a:cubicBezTo>
                      <a:pt x="24" y="45"/>
                      <a:pt x="21" y="45"/>
                      <a:pt x="26" y="35"/>
                    </a:cubicBezTo>
                    <a:cubicBezTo>
                      <a:pt x="30" y="28"/>
                      <a:pt x="42" y="25"/>
                      <a:pt x="47" y="18"/>
                    </a:cubicBezTo>
                    <a:cubicBezTo>
                      <a:pt x="50" y="11"/>
                      <a:pt x="50" y="9"/>
                      <a:pt x="50" y="1"/>
                    </a:cubicBezTo>
                    <a:cubicBezTo>
                      <a:pt x="52" y="0"/>
                      <a:pt x="52" y="3"/>
                      <a:pt x="55" y="4"/>
                    </a:cubicBezTo>
                    <a:cubicBezTo>
                      <a:pt x="59" y="6"/>
                      <a:pt x="56" y="9"/>
                      <a:pt x="61" y="12"/>
                    </a:cubicBezTo>
                    <a:cubicBezTo>
                      <a:pt x="67" y="15"/>
                      <a:pt x="65" y="25"/>
                      <a:pt x="70" y="25"/>
                    </a:cubicBezTo>
                    <a:cubicBezTo>
                      <a:pt x="76" y="25"/>
                      <a:pt x="79" y="21"/>
                      <a:pt x="85" y="23"/>
                    </a:cubicBezTo>
                    <a:cubicBezTo>
                      <a:pt x="93" y="26"/>
                      <a:pt x="93" y="26"/>
                      <a:pt x="91" y="28"/>
                    </a:cubicBezTo>
                    <a:cubicBezTo>
                      <a:pt x="88" y="34"/>
                      <a:pt x="85" y="40"/>
                      <a:pt x="88" y="39"/>
                    </a:cubicBezTo>
                    <a:cubicBezTo>
                      <a:pt x="91" y="39"/>
                      <a:pt x="91" y="40"/>
                      <a:pt x="93" y="42"/>
                    </a:cubicBezTo>
                  </a:path>
                </a:pathLst>
              </a:custGeom>
              <a:grpFill/>
              <a:ln w="6350" cmpd="sng">
                <a:solidFill>
                  <a:schemeClr val="bg1"/>
                </a:solidFill>
                <a:round/>
                <a:headEnd/>
                <a:tailEnd/>
              </a:ln>
            </p:spPr>
            <p:txBody>
              <a:bodyPr/>
              <a:lstStyle/>
              <a:p>
                <a:endParaRPr lang="en-GB"/>
              </a:p>
            </p:txBody>
          </p:sp>
          <p:sp>
            <p:nvSpPr>
              <p:cNvPr id="1198100" name="Freeform 20"/>
              <p:cNvSpPr>
                <a:spLocks/>
              </p:cNvSpPr>
              <p:nvPr/>
            </p:nvSpPr>
            <p:spPr bwMode="auto">
              <a:xfrm>
                <a:off x="1480" y="2835"/>
                <a:ext cx="192" cy="318"/>
              </a:xfrm>
              <a:custGeom>
                <a:avLst/>
                <a:gdLst/>
                <a:ahLst/>
                <a:cxnLst>
                  <a:cxn ang="0">
                    <a:pos x="64" y="6"/>
                  </a:cxn>
                  <a:cxn ang="0">
                    <a:pos x="61" y="2"/>
                  </a:cxn>
                  <a:cxn ang="0">
                    <a:pos x="52" y="8"/>
                  </a:cxn>
                  <a:cxn ang="0">
                    <a:pos x="40" y="13"/>
                  </a:cxn>
                  <a:cxn ang="0">
                    <a:pos x="34" y="14"/>
                  </a:cxn>
                  <a:cxn ang="0">
                    <a:pos x="29" y="25"/>
                  </a:cxn>
                  <a:cxn ang="0">
                    <a:pos x="25" y="33"/>
                  </a:cxn>
                  <a:cxn ang="0">
                    <a:pos x="20" y="41"/>
                  </a:cxn>
                  <a:cxn ang="0">
                    <a:pos x="16" y="38"/>
                  </a:cxn>
                  <a:cxn ang="0">
                    <a:pos x="17" y="45"/>
                  </a:cxn>
                  <a:cxn ang="0">
                    <a:pos x="16" y="48"/>
                  </a:cxn>
                  <a:cxn ang="0">
                    <a:pos x="13" y="47"/>
                  </a:cxn>
                  <a:cxn ang="0">
                    <a:pos x="11" y="52"/>
                  </a:cxn>
                  <a:cxn ang="0">
                    <a:pos x="13" y="55"/>
                  </a:cxn>
                  <a:cxn ang="0">
                    <a:pos x="14" y="58"/>
                  </a:cxn>
                  <a:cxn ang="0">
                    <a:pos x="16" y="64"/>
                  </a:cxn>
                  <a:cxn ang="0">
                    <a:pos x="14" y="73"/>
                  </a:cxn>
                  <a:cxn ang="0">
                    <a:pos x="16" y="87"/>
                  </a:cxn>
                  <a:cxn ang="0">
                    <a:pos x="11" y="98"/>
                  </a:cxn>
                  <a:cxn ang="0">
                    <a:pos x="5" y="103"/>
                  </a:cxn>
                  <a:cxn ang="0">
                    <a:pos x="3" y="109"/>
                  </a:cxn>
                  <a:cxn ang="0">
                    <a:pos x="13" y="115"/>
                  </a:cxn>
                  <a:cxn ang="0">
                    <a:pos x="16" y="119"/>
                  </a:cxn>
                  <a:cxn ang="0">
                    <a:pos x="23" y="120"/>
                  </a:cxn>
                  <a:cxn ang="0">
                    <a:pos x="26" y="120"/>
                  </a:cxn>
                  <a:cxn ang="0">
                    <a:pos x="32" y="123"/>
                  </a:cxn>
                  <a:cxn ang="0">
                    <a:pos x="37" y="126"/>
                  </a:cxn>
                  <a:cxn ang="0">
                    <a:pos x="43" y="134"/>
                  </a:cxn>
                  <a:cxn ang="0">
                    <a:pos x="52" y="147"/>
                  </a:cxn>
                  <a:cxn ang="0">
                    <a:pos x="67" y="145"/>
                  </a:cxn>
                  <a:cxn ang="0">
                    <a:pos x="73" y="150"/>
                  </a:cxn>
                  <a:cxn ang="0">
                    <a:pos x="70" y="161"/>
                  </a:cxn>
                  <a:cxn ang="0">
                    <a:pos x="75" y="164"/>
                  </a:cxn>
                  <a:cxn ang="0">
                    <a:pos x="78" y="140"/>
                  </a:cxn>
                  <a:cxn ang="0">
                    <a:pos x="78" y="129"/>
                  </a:cxn>
                  <a:cxn ang="0">
                    <a:pos x="73" y="119"/>
                  </a:cxn>
                  <a:cxn ang="0">
                    <a:pos x="78" y="115"/>
                  </a:cxn>
                  <a:cxn ang="0">
                    <a:pos x="81" y="117"/>
                  </a:cxn>
                  <a:cxn ang="0">
                    <a:pos x="80" y="112"/>
                  </a:cxn>
                  <a:cxn ang="0">
                    <a:pos x="75" y="112"/>
                  </a:cxn>
                  <a:cxn ang="0">
                    <a:pos x="75" y="106"/>
                  </a:cxn>
                  <a:cxn ang="0">
                    <a:pos x="89" y="106"/>
                  </a:cxn>
                  <a:cxn ang="0">
                    <a:pos x="90" y="105"/>
                  </a:cxn>
                  <a:cxn ang="0">
                    <a:pos x="95" y="101"/>
                  </a:cxn>
                  <a:cxn ang="0">
                    <a:pos x="99" y="111"/>
                  </a:cxn>
                  <a:cxn ang="0">
                    <a:pos x="95" y="98"/>
                  </a:cxn>
                  <a:cxn ang="0">
                    <a:pos x="92" y="95"/>
                  </a:cxn>
                  <a:cxn ang="0">
                    <a:pos x="95" y="90"/>
                  </a:cxn>
                  <a:cxn ang="0">
                    <a:pos x="92" y="81"/>
                  </a:cxn>
                  <a:cxn ang="0">
                    <a:pos x="95" y="62"/>
                  </a:cxn>
                  <a:cxn ang="0">
                    <a:pos x="80" y="62"/>
                  </a:cxn>
                  <a:cxn ang="0">
                    <a:pos x="72" y="55"/>
                  </a:cxn>
                  <a:cxn ang="0">
                    <a:pos x="61" y="55"/>
                  </a:cxn>
                  <a:cxn ang="0">
                    <a:pos x="55" y="50"/>
                  </a:cxn>
                  <a:cxn ang="0">
                    <a:pos x="55" y="41"/>
                  </a:cxn>
                  <a:cxn ang="0">
                    <a:pos x="49" y="33"/>
                  </a:cxn>
                  <a:cxn ang="0">
                    <a:pos x="49" y="30"/>
                  </a:cxn>
                  <a:cxn ang="0">
                    <a:pos x="55" y="14"/>
                  </a:cxn>
                  <a:cxn ang="0">
                    <a:pos x="64" y="6"/>
                  </a:cxn>
                </a:cxnLst>
                <a:rect l="0" t="0" r="r" b="b"/>
                <a:pathLst>
                  <a:path w="99" h="164">
                    <a:moveTo>
                      <a:pt x="64" y="6"/>
                    </a:moveTo>
                    <a:cubicBezTo>
                      <a:pt x="66" y="5"/>
                      <a:pt x="67" y="0"/>
                      <a:pt x="61" y="2"/>
                    </a:cubicBezTo>
                    <a:cubicBezTo>
                      <a:pt x="57" y="2"/>
                      <a:pt x="60" y="3"/>
                      <a:pt x="52" y="8"/>
                    </a:cubicBezTo>
                    <a:cubicBezTo>
                      <a:pt x="43" y="16"/>
                      <a:pt x="42" y="8"/>
                      <a:pt x="40" y="13"/>
                    </a:cubicBezTo>
                    <a:cubicBezTo>
                      <a:pt x="38" y="17"/>
                      <a:pt x="35" y="11"/>
                      <a:pt x="34" y="14"/>
                    </a:cubicBezTo>
                    <a:cubicBezTo>
                      <a:pt x="32" y="17"/>
                      <a:pt x="29" y="17"/>
                      <a:pt x="29" y="25"/>
                    </a:cubicBezTo>
                    <a:cubicBezTo>
                      <a:pt x="31" y="34"/>
                      <a:pt x="26" y="28"/>
                      <a:pt x="25" y="33"/>
                    </a:cubicBezTo>
                    <a:cubicBezTo>
                      <a:pt x="25" y="38"/>
                      <a:pt x="19" y="36"/>
                      <a:pt x="20" y="41"/>
                    </a:cubicBezTo>
                    <a:cubicBezTo>
                      <a:pt x="22" y="48"/>
                      <a:pt x="19" y="42"/>
                      <a:pt x="16" y="38"/>
                    </a:cubicBezTo>
                    <a:cubicBezTo>
                      <a:pt x="14" y="41"/>
                      <a:pt x="19" y="45"/>
                      <a:pt x="17" y="45"/>
                    </a:cubicBezTo>
                    <a:cubicBezTo>
                      <a:pt x="16" y="45"/>
                      <a:pt x="17" y="47"/>
                      <a:pt x="16" y="48"/>
                    </a:cubicBezTo>
                    <a:cubicBezTo>
                      <a:pt x="14" y="50"/>
                      <a:pt x="13" y="47"/>
                      <a:pt x="13" y="47"/>
                    </a:cubicBezTo>
                    <a:cubicBezTo>
                      <a:pt x="11" y="50"/>
                      <a:pt x="13" y="48"/>
                      <a:pt x="11" y="52"/>
                    </a:cubicBezTo>
                    <a:cubicBezTo>
                      <a:pt x="13" y="53"/>
                      <a:pt x="13" y="53"/>
                      <a:pt x="13" y="55"/>
                    </a:cubicBezTo>
                    <a:cubicBezTo>
                      <a:pt x="13" y="56"/>
                      <a:pt x="13" y="56"/>
                      <a:pt x="14" y="58"/>
                    </a:cubicBezTo>
                    <a:cubicBezTo>
                      <a:pt x="19" y="59"/>
                      <a:pt x="14" y="62"/>
                      <a:pt x="16" y="64"/>
                    </a:cubicBezTo>
                    <a:cubicBezTo>
                      <a:pt x="19" y="69"/>
                      <a:pt x="13" y="66"/>
                      <a:pt x="14" y="73"/>
                    </a:cubicBezTo>
                    <a:cubicBezTo>
                      <a:pt x="16" y="81"/>
                      <a:pt x="13" y="86"/>
                      <a:pt x="16" y="87"/>
                    </a:cubicBezTo>
                    <a:cubicBezTo>
                      <a:pt x="17" y="87"/>
                      <a:pt x="14" y="98"/>
                      <a:pt x="11" y="98"/>
                    </a:cubicBezTo>
                    <a:cubicBezTo>
                      <a:pt x="7" y="98"/>
                      <a:pt x="5" y="98"/>
                      <a:pt x="5" y="103"/>
                    </a:cubicBezTo>
                    <a:cubicBezTo>
                      <a:pt x="7" y="106"/>
                      <a:pt x="0" y="103"/>
                      <a:pt x="3" y="109"/>
                    </a:cubicBezTo>
                    <a:cubicBezTo>
                      <a:pt x="10" y="114"/>
                      <a:pt x="11" y="115"/>
                      <a:pt x="13" y="115"/>
                    </a:cubicBezTo>
                    <a:cubicBezTo>
                      <a:pt x="13" y="115"/>
                      <a:pt x="16" y="117"/>
                      <a:pt x="16" y="119"/>
                    </a:cubicBezTo>
                    <a:cubicBezTo>
                      <a:pt x="16" y="120"/>
                      <a:pt x="23" y="122"/>
                      <a:pt x="23" y="120"/>
                    </a:cubicBezTo>
                    <a:cubicBezTo>
                      <a:pt x="23" y="119"/>
                      <a:pt x="25" y="117"/>
                      <a:pt x="26" y="120"/>
                    </a:cubicBezTo>
                    <a:cubicBezTo>
                      <a:pt x="28" y="123"/>
                      <a:pt x="29" y="123"/>
                      <a:pt x="32" y="123"/>
                    </a:cubicBezTo>
                    <a:cubicBezTo>
                      <a:pt x="34" y="122"/>
                      <a:pt x="34" y="125"/>
                      <a:pt x="37" y="126"/>
                    </a:cubicBezTo>
                    <a:cubicBezTo>
                      <a:pt x="42" y="128"/>
                      <a:pt x="38" y="131"/>
                      <a:pt x="43" y="134"/>
                    </a:cubicBezTo>
                    <a:cubicBezTo>
                      <a:pt x="49" y="137"/>
                      <a:pt x="48" y="147"/>
                      <a:pt x="52" y="147"/>
                    </a:cubicBezTo>
                    <a:cubicBezTo>
                      <a:pt x="58" y="147"/>
                      <a:pt x="61" y="144"/>
                      <a:pt x="67" y="145"/>
                    </a:cubicBezTo>
                    <a:cubicBezTo>
                      <a:pt x="75" y="148"/>
                      <a:pt x="75" y="148"/>
                      <a:pt x="73" y="150"/>
                    </a:cubicBezTo>
                    <a:cubicBezTo>
                      <a:pt x="70" y="156"/>
                      <a:pt x="67" y="162"/>
                      <a:pt x="70" y="161"/>
                    </a:cubicBezTo>
                    <a:cubicBezTo>
                      <a:pt x="73" y="161"/>
                      <a:pt x="73" y="162"/>
                      <a:pt x="75" y="164"/>
                    </a:cubicBezTo>
                    <a:cubicBezTo>
                      <a:pt x="75" y="162"/>
                      <a:pt x="76" y="147"/>
                      <a:pt x="78" y="140"/>
                    </a:cubicBezTo>
                    <a:cubicBezTo>
                      <a:pt x="80" y="133"/>
                      <a:pt x="76" y="133"/>
                      <a:pt x="78" y="129"/>
                    </a:cubicBezTo>
                    <a:cubicBezTo>
                      <a:pt x="78" y="126"/>
                      <a:pt x="75" y="131"/>
                      <a:pt x="73" y="119"/>
                    </a:cubicBezTo>
                    <a:cubicBezTo>
                      <a:pt x="73" y="115"/>
                      <a:pt x="76" y="117"/>
                      <a:pt x="78" y="115"/>
                    </a:cubicBezTo>
                    <a:cubicBezTo>
                      <a:pt x="78" y="115"/>
                      <a:pt x="80" y="117"/>
                      <a:pt x="81" y="117"/>
                    </a:cubicBezTo>
                    <a:cubicBezTo>
                      <a:pt x="81" y="119"/>
                      <a:pt x="81" y="112"/>
                      <a:pt x="80" y="112"/>
                    </a:cubicBezTo>
                    <a:cubicBezTo>
                      <a:pt x="76" y="112"/>
                      <a:pt x="75" y="112"/>
                      <a:pt x="75" y="112"/>
                    </a:cubicBezTo>
                    <a:cubicBezTo>
                      <a:pt x="75" y="106"/>
                      <a:pt x="75" y="106"/>
                      <a:pt x="75" y="106"/>
                    </a:cubicBezTo>
                    <a:cubicBezTo>
                      <a:pt x="89" y="106"/>
                      <a:pt x="89" y="106"/>
                      <a:pt x="89" y="106"/>
                    </a:cubicBezTo>
                    <a:cubicBezTo>
                      <a:pt x="87" y="105"/>
                      <a:pt x="87" y="101"/>
                      <a:pt x="90" y="105"/>
                    </a:cubicBezTo>
                    <a:cubicBezTo>
                      <a:pt x="92" y="108"/>
                      <a:pt x="93" y="101"/>
                      <a:pt x="95" y="101"/>
                    </a:cubicBezTo>
                    <a:cubicBezTo>
                      <a:pt x="99" y="108"/>
                      <a:pt x="95" y="112"/>
                      <a:pt x="99" y="111"/>
                    </a:cubicBezTo>
                    <a:cubicBezTo>
                      <a:pt x="96" y="101"/>
                      <a:pt x="98" y="100"/>
                      <a:pt x="95" y="98"/>
                    </a:cubicBezTo>
                    <a:cubicBezTo>
                      <a:pt x="93" y="97"/>
                      <a:pt x="93" y="95"/>
                      <a:pt x="92" y="95"/>
                    </a:cubicBezTo>
                    <a:cubicBezTo>
                      <a:pt x="90" y="97"/>
                      <a:pt x="90" y="95"/>
                      <a:pt x="95" y="90"/>
                    </a:cubicBezTo>
                    <a:cubicBezTo>
                      <a:pt x="96" y="89"/>
                      <a:pt x="93" y="87"/>
                      <a:pt x="92" y="81"/>
                    </a:cubicBezTo>
                    <a:cubicBezTo>
                      <a:pt x="89" y="72"/>
                      <a:pt x="96" y="62"/>
                      <a:pt x="95" y="62"/>
                    </a:cubicBezTo>
                    <a:cubicBezTo>
                      <a:pt x="87" y="61"/>
                      <a:pt x="87" y="64"/>
                      <a:pt x="80" y="62"/>
                    </a:cubicBezTo>
                    <a:cubicBezTo>
                      <a:pt x="76" y="62"/>
                      <a:pt x="75" y="53"/>
                      <a:pt x="72" y="55"/>
                    </a:cubicBezTo>
                    <a:cubicBezTo>
                      <a:pt x="70" y="56"/>
                      <a:pt x="69" y="53"/>
                      <a:pt x="61" y="55"/>
                    </a:cubicBezTo>
                    <a:cubicBezTo>
                      <a:pt x="55" y="55"/>
                      <a:pt x="60" y="52"/>
                      <a:pt x="55" y="50"/>
                    </a:cubicBezTo>
                    <a:cubicBezTo>
                      <a:pt x="52" y="50"/>
                      <a:pt x="58" y="42"/>
                      <a:pt x="55" y="41"/>
                    </a:cubicBezTo>
                    <a:cubicBezTo>
                      <a:pt x="51" y="38"/>
                      <a:pt x="54" y="31"/>
                      <a:pt x="49" y="33"/>
                    </a:cubicBezTo>
                    <a:cubicBezTo>
                      <a:pt x="46" y="33"/>
                      <a:pt x="48" y="33"/>
                      <a:pt x="49" y="30"/>
                    </a:cubicBezTo>
                    <a:cubicBezTo>
                      <a:pt x="52" y="28"/>
                      <a:pt x="51" y="16"/>
                      <a:pt x="55" y="14"/>
                    </a:cubicBezTo>
                    <a:cubicBezTo>
                      <a:pt x="60" y="11"/>
                      <a:pt x="54" y="8"/>
                      <a:pt x="64" y="6"/>
                    </a:cubicBezTo>
                  </a:path>
                </a:pathLst>
              </a:custGeom>
              <a:grpFill/>
              <a:ln w="6350" cmpd="sng">
                <a:solidFill>
                  <a:schemeClr val="bg1"/>
                </a:solidFill>
                <a:round/>
                <a:headEnd/>
                <a:tailEnd/>
              </a:ln>
            </p:spPr>
            <p:txBody>
              <a:bodyPr/>
              <a:lstStyle/>
              <a:p>
                <a:endParaRPr lang="en-GB"/>
              </a:p>
            </p:txBody>
          </p:sp>
          <p:sp>
            <p:nvSpPr>
              <p:cNvPr id="1198101" name="Freeform 21"/>
              <p:cNvSpPr>
                <a:spLocks/>
              </p:cNvSpPr>
              <p:nvPr/>
            </p:nvSpPr>
            <p:spPr bwMode="auto">
              <a:xfrm>
                <a:off x="1570" y="2833"/>
                <a:ext cx="215" cy="229"/>
              </a:xfrm>
              <a:custGeom>
                <a:avLst/>
                <a:gdLst/>
                <a:ahLst/>
                <a:cxnLst>
                  <a:cxn ang="0">
                    <a:pos x="102" y="73"/>
                  </a:cxn>
                  <a:cxn ang="0">
                    <a:pos x="88" y="84"/>
                  </a:cxn>
                  <a:cxn ang="0">
                    <a:pos x="82" y="87"/>
                  </a:cxn>
                  <a:cxn ang="0">
                    <a:pos x="71" y="85"/>
                  </a:cxn>
                  <a:cxn ang="0">
                    <a:pos x="77" y="99"/>
                  </a:cxn>
                  <a:cxn ang="0">
                    <a:pos x="77" y="104"/>
                  </a:cxn>
                  <a:cxn ang="0">
                    <a:pos x="71" y="110"/>
                  </a:cxn>
                  <a:cxn ang="0">
                    <a:pos x="62" y="117"/>
                  </a:cxn>
                  <a:cxn ang="0">
                    <a:pos x="53" y="112"/>
                  </a:cxn>
                  <a:cxn ang="0">
                    <a:pos x="48" y="99"/>
                  </a:cxn>
                  <a:cxn ang="0">
                    <a:pos x="45" y="96"/>
                  </a:cxn>
                  <a:cxn ang="0">
                    <a:pos x="48" y="92"/>
                  </a:cxn>
                  <a:cxn ang="0">
                    <a:pos x="45" y="82"/>
                  </a:cxn>
                  <a:cxn ang="0">
                    <a:pos x="48" y="64"/>
                  </a:cxn>
                  <a:cxn ang="0">
                    <a:pos x="33" y="64"/>
                  </a:cxn>
                  <a:cxn ang="0">
                    <a:pos x="26" y="56"/>
                  </a:cxn>
                  <a:cxn ang="0">
                    <a:pos x="15" y="56"/>
                  </a:cxn>
                  <a:cxn ang="0">
                    <a:pos x="9" y="51"/>
                  </a:cxn>
                  <a:cxn ang="0">
                    <a:pos x="9" y="42"/>
                  </a:cxn>
                  <a:cxn ang="0">
                    <a:pos x="3" y="34"/>
                  </a:cxn>
                  <a:cxn ang="0">
                    <a:pos x="3" y="31"/>
                  </a:cxn>
                  <a:cxn ang="0">
                    <a:pos x="9" y="15"/>
                  </a:cxn>
                  <a:cxn ang="0">
                    <a:pos x="18" y="7"/>
                  </a:cxn>
                  <a:cxn ang="0">
                    <a:pos x="14" y="14"/>
                  </a:cxn>
                  <a:cxn ang="0">
                    <a:pos x="15" y="17"/>
                  </a:cxn>
                  <a:cxn ang="0">
                    <a:pos x="23" y="14"/>
                  </a:cxn>
                  <a:cxn ang="0">
                    <a:pos x="26" y="9"/>
                  </a:cxn>
                  <a:cxn ang="0">
                    <a:pos x="30" y="6"/>
                  </a:cxn>
                  <a:cxn ang="0">
                    <a:pos x="41" y="18"/>
                  </a:cxn>
                  <a:cxn ang="0">
                    <a:pos x="59" y="21"/>
                  </a:cxn>
                  <a:cxn ang="0">
                    <a:pos x="71" y="23"/>
                  </a:cxn>
                  <a:cxn ang="0">
                    <a:pos x="77" y="18"/>
                  </a:cxn>
                  <a:cxn ang="0">
                    <a:pos x="88" y="18"/>
                  </a:cxn>
                  <a:cxn ang="0">
                    <a:pos x="86" y="20"/>
                  </a:cxn>
                  <a:cxn ang="0">
                    <a:pos x="91" y="26"/>
                  </a:cxn>
                  <a:cxn ang="0">
                    <a:pos x="97" y="29"/>
                  </a:cxn>
                  <a:cxn ang="0">
                    <a:pos x="100" y="34"/>
                  </a:cxn>
                  <a:cxn ang="0">
                    <a:pos x="97" y="40"/>
                  </a:cxn>
                  <a:cxn ang="0">
                    <a:pos x="108" y="40"/>
                  </a:cxn>
                  <a:cxn ang="0">
                    <a:pos x="102" y="50"/>
                  </a:cxn>
                  <a:cxn ang="0">
                    <a:pos x="105" y="54"/>
                  </a:cxn>
                  <a:cxn ang="0">
                    <a:pos x="102" y="57"/>
                  </a:cxn>
                  <a:cxn ang="0">
                    <a:pos x="99" y="62"/>
                  </a:cxn>
                  <a:cxn ang="0">
                    <a:pos x="102" y="73"/>
                  </a:cxn>
                </a:cxnLst>
                <a:rect l="0" t="0" r="r" b="b"/>
                <a:pathLst>
                  <a:path w="111" h="118">
                    <a:moveTo>
                      <a:pt x="102" y="73"/>
                    </a:moveTo>
                    <a:cubicBezTo>
                      <a:pt x="103" y="79"/>
                      <a:pt x="92" y="84"/>
                      <a:pt x="88" y="84"/>
                    </a:cubicBezTo>
                    <a:cubicBezTo>
                      <a:pt x="83" y="82"/>
                      <a:pt x="90" y="92"/>
                      <a:pt x="82" y="87"/>
                    </a:cubicBezTo>
                    <a:cubicBezTo>
                      <a:pt x="76" y="84"/>
                      <a:pt x="68" y="81"/>
                      <a:pt x="71" y="85"/>
                    </a:cubicBezTo>
                    <a:cubicBezTo>
                      <a:pt x="74" y="90"/>
                      <a:pt x="74" y="101"/>
                      <a:pt x="77" y="99"/>
                    </a:cubicBezTo>
                    <a:cubicBezTo>
                      <a:pt x="80" y="98"/>
                      <a:pt x="82" y="101"/>
                      <a:pt x="77" y="104"/>
                    </a:cubicBezTo>
                    <a:cubicBezTo>
                      <a:pt x="73" y="106"/>
                      <a:pt x="77" y="110"/>
                      <a:pt x="71" y="110"/>
                    </a:cubicBezTo>
                    <a:cubicBezTo>
                      <a:pt x="65" y="112"/>
                      <a:pt x="67" y="118"/>
                      <a:pt x="62" y="117"/>
                    </a:cubicBezTo>
                    <a:cubicBezTo>
                      <a:pt x="59" y="115"/>
                      <a:pt x="56" y="118"/>
                      <a:pt x="53" y="112"/>
                    </a:cubicBezTo>
                    <a:cubicBezTo>
                      <a:pt x="50" y="103"/>
                      <a:pt x="51" y="101"/>
                      <a:pt x="48" y="99"/>
                    </a:cubicBezTo>
                    <a:cubicBezTo>
                      <a:pt x="47" y="98"/>
                      <a:pt x="47" y="96"/>
                      <a:pt x="45" y="96"/>
                    </a:cubicBezTo>
                    <a:cubicBezTo>
                      <a:pt x="44" y="98"/>
                      <a:pt x="44" y="96"/>
                      <a:pt x="48" y="92"/>
                    </a:cubicBezTo>
                    <a:cubicBezTo>
                      <a:pt x="50" y="90"/>
                      <a:pt x="47" y="89"/>
                      <a:pt x="45" y="82"/>
                    </a:cubicBezTo>
                    <a:cubicBezTo>
                      <a:pt x="42" y="73"/>
                      <a:pt x="50" y="64"/>
                      <a:pt x="48" y="64"/>
                    </a:cubicBezTo>
                    <a:cubicBezTo>
                      <a:pt x="41" y="62"/>
                      <a:pt x="41" y="65"/>
                      <a:pt x="33" y="64"/>
                    </a:cubicBezTo>
                    <a:cubicBezTo>
                      <a:pt x="30" y="64"/>
                      <a:pt x="29" y="54"/>
                      <a:pt x="26" y="56"/>
                    </a:cubicBezTo>
                    <a:cubicBezTo>
                      <a:pt x="24" y="57"/>
                      <a:pt x="23" y="54"/>
                      <a:pt x="15" y="56"/>
                    </a:cubicBezTo>
                    <a:cubicBezTo>
                      <a:pt x="9" y="56"/>
                      <a:pt x="14" y="53"/>
                      <a:pt x="9" y="51"/>
                    </a:cubicBezTo>
                    <a:cubicBezTo>
                      <a:pt x="6" y="51"/>
                      <a:pt x="12" y="43"/>
                      <a:pt x="9" y="42"/>
                    </a:cubicBezTo>
                    <a:cubicBezTo>
                      <a:pt x="4" y="39"/>
                      <a:pt x="7" y="32"/>
                      <a:pt x="3" y="34"/>
                    </a:cubicBezTo>
                    <a:cubicBezTo>
                      <a:pt x="0" y="34"/>
                      <a:pt x="1" y="34"/>
                      <a:pt x="3" y="31"/>
                    </a:cubicBezTo>
                    <a:cubicBezTo>
                      <a:pt x="6" y="29"/>
                      <a:pt x="4" y="17"/>
                      <a:pt x="9" y="15"/>
                    </a:cubicBezTo>
                    <a:cubicBezTo>
                      <a:pt x="14" y="12"/>
                      <a:pt x="7" y="9"/>
                      <a:pt x="18" y="7"/>
                    </a:cubicBezTo>
                    <a:cubicBezTo>
                      <a:pt x="15" y="9"/>
                      <a:pt x="10" y="11"/>
                      <a:pt x="14" y="14"/>
                    </a:cubicBezTo>
                    <a:cubicBezTo>
                      <a:pt x="14" y="14"/>
                      <a:pt x="15" y="15"/>
                      <a:pt x="15" y="17"/>
                    </a:cubicBezTo>
                    <a:cubicBezTo>
                      <a:pt x="15" y="21"/>
                      <a:pt x="17" y="15"/>
                      <a:pt x="23" y="14"/>
                    </a:cubicBezTo>
                    <a:cubicBezTo>
                      <a:pt x="30" y="12"/>
                      <a:pt x="27" y="11"/>
                      <a:pt x="26" y="9"/>
                    </a:cubicBezTo>
                    <a:cubicBezTo>
                      <a:pt x="26" y="6"/>
                      <a:pt x="29" y="0"/>
                      <a:pt x="30" y="6"/>
                    </a:cubicBezTo>
                    <a:cubicBezTo>
                      <a:pt x="33" y="14"/>
                      <a:pt x="41" y="9"/>
                      <a:pt x="41" y="18"/>
                    </a:cubicBezTo>
                    <a:cubicBezTo>
                      <a:pt x="41" y="26"/>
                      <a:pt x="56" y="15"/>
                      <a:pt x="59" y="21"/>
                    </a:cubicBezTo>
                    <a:cubicBezTo>
                      <a:pt x="64" y="26"/>
                      <a:pt x="68" y="25"/>
                      <a:pt x="71" y="23"/>
                    </a:cubicBezTo>
                    <a:cubicBezTo>
                      <a:pt x="74" y="21"/>
                      <a:pt x="70" y="18"/>
                      <a:pt x="77" y="18"/>
                    </a:cubicBezTo>
                    <a:cubicBezTo>
                      <a:pt x="85" y="18"/>
                      <a:pt x="82" y="17"/>
                      <a:pt x="88" y="18"/>
                    </a:cubicBezTo>
                    <a:cubicBezTo>
                      <a:pt x="94" y="18"/>
                      <a:pt x="92" y="20"/>
                      <a:pt x="86" y="20"/>
                    </a:cubicBezTo>
                    <a:cubicBezTo>
                      <a:pt x="80" y="21"/>
                      <a:pt x="90" y="25"/>
                      <a:pt x="91" y="26"/>
                    </a:cubicBezTo>
                    <a:cubicBezTo>
                      <a:pt x="92" y="29"/>
                      <a:pt x="96" y="26"/>
                      <a:pt x="97" y="29"/>
                    </a:cubicBezTo>
                    <a:cubicBezTo>
                      <a:pt x="99" y="32"/>
                      <a:pt x="103" y="31"/>
                      <a:pt x="100" y="34"/>
                    </a:cubicBezTo>
                    <a:cubicBezTo>
                      <a:pt x="97" y="36"/>
                      <a:pt x="99" y="37"/>
                      <a:pt x="97" y="40"/>
                    </a:cubicBezTo>
                    <a:cubicBezTo>
                      <a:pt x="94" y="43"/>
                      <a:pt x="103" y="37"/>
                      <a:pt x="108" y="40"/>
                    </a:cubicBezTo>
                    <a:cubicBezTo>
                      <a:pt x="111" y="45"/>
                      <a:pt x="103" y="46"/>
                      <a:pt x="102" y="50"/>
                    </a:cubicBezTo>
                    <a:cubicBezTo>
                      <a:pt x="100" y="51"/>
                      <a:pt x="103" y="51"/>
                      <a:pt x="105" y="54"/>
                    </a:cubicBezTo>
                    <a:cubicBezTo>
                      <a:pt x="105" y="56"/>
                      <a:pt x="105" y="56"/>
                      <a:pt x="102" y="57"/>
                    </a:cubicBezTo>
                    <a:cubicBezTo>
                      <a:pt x="97" y="59"/>
                      <a:pt x="97" y="57"/>
                      <a:pt x="99" y="62"/>
                    </a:cubicBezTo>
                    <a:cubicBezTo>
                      <a:pt x="100" y="67"/>
                      <a:pt x="91" y="64"/>
                      <a:pt x="102" y="73"/>
                    </a:cubicBezTo>
                  </a:path>
                </a:pathLst>
              </a:custGeom>
              <a:grpFill/>
              <a:ln w="6350" cmpd="sng">
                <a:solidFill>
                  <a:schemeClr val="bg1"/>
                </a:solidFill>
                <a:round/>
                <a:headEnd/>
                <a:tailEnd/>
              </a:ln>
            </p:spPr>
            <p:txBody>
              <a:bodyPr/>
              <a:lstStyle/>
              <a:p>
                <a:endParaRPr lang="en-GB"/>
              </a:p>
            </p:txBody>
          </p:sp>
          <p:sp>
            <p:nvSpPr>
              <p:cNvPr id="1198102" name="Freeform 22"/>
              <p:cNvSpPr>
                <a:spLocks/>
              </p:cNvSpPr>
              <p:nvPr/>
            </p:nvSpPr>
            <p:spPr bwMode="auto">
              <a:xfrm>
                <a:off x="1746" y="2910"/>
                <a:ext cx="85" cy="144"/>
              </a:xfrm>
              <a:custGeom>
                <a:avLst/>
                <a:gdLst/>
                <a:ahLst/>
                <a:cxnLst>
                  <a:cxn ang="0">
                    <a:pos x="44" y="66"/>
                  </a:cxn>
                  <a:cxn ang="0">
                    <a:pos x="38" y="64"/>
                  </a:cxn>
                  <a:cxn ang="0">
                    <a:pos x="30" y="69"/>
                  </a:cxn>
                  <a:cxn ang="0">
                    <a:pos x="26" y="72"/>
                  </a:cxn>
                  <a:cxn ang="0">
                    <a:pos x="18" y="64"/>
                  </a:cxn>
                  <a:cxn ang="0">
                    <a:pos x="17" y="56"/>
                  </a:cxn>
                  <a:cxn ang="0">
                    <a:pos x="18" y="47"/>
                  </a:cxn>
                  <a:cxn ang="0">
                    <a:pos x="15" y="38"/>
                  </a:cxn>
                  <a:cxn ang="0">
                    <a:pos x="14" y="33"/>
                  </a:cxn>
                  <a:cxn ang="0">
                    <a:pos x="10" y="33"/>
                  </a:cxn>
                  <a:cxn ang="0">
                    <a:pos x="7" y="22"/>
                  </a:cxn>
                  <a:cxn ang="0">
                    <a:pos x="10" y="17"/>
                  </a:cxn>
                  <a:cxn ang="0">
                    <a:pos x="14" y="14"/>
                  </a:cxn>
                  <a:cxn ang="0">
                    <a:pos x="10" y="10"/>
                  </a:cxn>
                  <a:cxn ang="0">
                    <a:pos x="17" y="0"/>
                  </a:cxn>
                  <a:cxn ang="0">
                    <a:pos x="18" y="2"/>
                  </a:cxn>
                  <a:cxn ang="0">
                    <a:pos x="27" y="13"/>
                  </a:cxn>
                  <a:cxn ang="0">
                    <a:pos x="32" y="17"/>
                  </a:cxn>
                  <a:cxn ang="0">
                    <a:pos x="37" y="22"/>
                  </a:cxn>
                  <a:cxn ang="0">
                    <a:pos x="40" y="27"/>
                  </a:cxn>
                  <a:cxn ang="0">
                    <a:pos x="38" y="33"/>
                  </a:cxn>
                  <a:cxn ang="0">
                    <a:pos x="35" y="36"/>
                  </a:cxn>
                  <a:cxn ang="0">
                    <a:pos x="32" y="38"/>
                  </a:cxn>
                  <a:cxn ang="0">
                    <a:pos x="32" y="42"/>
                  </a:cxn>
                  <a:cxn ang="0">
                    <a:pos x="35" y="50"/>
                  </a:cxn>
                  <a:cxn ang="0">
                    <a:pos x="38" y="52"/>
                  </a:cxn>
                  <a:cxn ang="0">
                    <a:pos x="40" y="58"/>
                  </a:cxn>
                  <a:cxn ang="0">
                    <a:pos x="44" y="66"/>
                  </a:cxn>
                </a:cxnLst>
                <a:rect l="0" t="0" r="r" b="b"/>
                <a:pathLst>
                  <a:path w="44" h="74">
                    <a:moveTo>
                      <a:pt x="44" y="66"/>
                    </a:moveTo>
                    <a:cubicBezTo>
                      <a:pt x="40" y="66"/>
                      <a:pt x="41" y="64"/>
                      <a:pt x="38" y="64"/>
                    </a:cubicBezTo>
                    <a:cubicBezTo>
                      <a:pt x="35" y="66"/>
                      <a:pt x="34" y="71"/>
                      <a:pt x="30" y="69"/>
                    </a:cubicBezTo>
                    <a:cubicBezTo>
                      <a:pt x="27" y="69"/>
                      <a:pt x="29" y="71"/>
                      <a:pt x="26" y="72"/>
                    </a:cubicBezTo>
                    <a:cubicBezTo>
                      <a:pt x="24" y="74"/>
                      <a:pt x="18" y="69"/>
                      <a:pt x="18" y="64"/>
                    </a:cubicBezTo>
                    <a:cubicBezTo>
                      <a:pt x="18" y="60"/>
                      <a:pt x="15" y="63"/>
                      <a:pt x="17" y="56"/>
                    </a:cubicBezTo>
                    <a:cubicBezTo>
                      <a:pt x="18" y="50"/>
                      <a:pt x="18" y="50"/>
                      <a:pt x="18" y="47"/>
                    </a:cubicBezTo>
                    <a:cubicBezTo>
                      <a:pt x="21" y="41"/>
                      <a:pt x="14" y="42"/>
                      <a:pt x="15" y="38"/>
                    </a:cubicBezTo>
                    <a:cubicBezTo>
                      <a:pt x="17" y="35"/>
                      <a:pt x="15" y="31"/>
                      <a:pt x="14" y="33"/>
                    </a:cubicBezTo>
                    <a:cubicBezTo>
                      <a:pt x="12" y="33"/>
                      <a:pt x="10" y="33"/>
                      <a:pt x="10" y="33"/>
                    </a:cubicBezTo>
                    <a:cubicBezTo>
                      <a:pt x="0" y="24"/>
                      <a:pt x="9" y="27"/>
                      <a:pt x="7" y="22"/>
                    </a:cubicBezTo>
                    <a:cubicBezTo>
                      <a:pt x="6" y="17"/>
                      <a:pt x="6" y="19"/>
                      <a:pt x="10" y="17"/>
                    </a:cubicBezTo>
                    <a:cubicBezTo>
                      <a:pt x="14" y="16"/>
                      <a:pt x="14" y="16"/>
                      <a:pt x="14" y="14"/>
                    </a:cubicBezTo>
                    <a:cubicBezTo>
                      <a:pt x="12" y="11"/>
                      <a:pt x="9" y="11"/>
                      <a:pt x="10" y="10"/>
                    </a:cubicBezTo>
                    <a:cubicBezTo>
                      <a:pt x="12" y="6"/>
                      <a:pt x="20" y="5"/>
                      <a:pt x="17" y="0"/>
                    </a:cubicBezTo>
                    <a:cubicBezTo>
                      <a:pt x="17" y="2"/>
                      <a:pt x="18" y="2"/>
                      <a:pt x="18" y="2"/>
                    </a:cubicBezTo>
                    <a:cubicBezTo>
                      <a:pt x="26" y="6"/>
                      <a:pt x="29" y="10"/>
                      <a:pt x="27" y="13"/>
                    </a:cubicBezTo>
                    <a:cubicBezTo>
                      <a:pt x="27" y="17"/>
                      <a:pt x="26" y="16"/>
                      <a:pt x="32" y="17"/>
                    </a:cubicBezTo>
                    <a:cubicBezTo>
                      <a:pt x="37" y="19"/>
                      <a:pt x="34" y="22"/>
                      <a:pt x="37" y="22"/>
                    </a:cubicBezTo>
                    <a:cubicBezTo>
                      <a:pt x="38" y="22"/>
                      <a:pt x="38" y="25"/>
                      <a:pt x="40" y="27"/>
                    </a:cubicBezTo>
                    <a:cubicBezTo>
                      <a:pt x="40" y="30"/>
                      <a:pt x="38" y="31"/>
                      <a:pt x="38" y="33"/>
                    </a:cubicBezTo>
                    <a:cubicBezTo>
                      <a:pt x="38" y="35"/>
                      <a:pt x="38" y="35"/>
                      <a:pt x="35" y="36"/>
                    </a:cubicBezTo>
                    <a:cubicBezTo>
                      <a:pt x="32" y="36"/>
                      <a:pt x="32" y="36"/>
                      <a:pt x="32" y="38"/>
                    </a:cubicBezTo>
                    <a:cubicBezTo>
                      <a:pt x="34" y="39"/>
                      <a:pt x="34" y="39"/>
                      <a:pt x="32" y="42"/>
                    </a:cubicBezTo>
                    <a:cubicBezTo>
                      <a:pt x="30" y="47"/>
                      <a:pt x="34" y="47"/>
                      <a:pt x="35" y="50"/>
                    </a:cubicBezTo>
                    <a:cubicBezTo>
                      <a:pt x="35" y="53"/>
                      <a:pt x="37" y="50"/>
                      <a:pt x="38" y="52"/>
                    </a:cubicBezTo>
                    <a:cubicBezTo>
                      <a:pt x="38" y="53"/>
                      <a:pt x="37" y="55"/>
                      <a:pt x="40" y="58"/>
                    </a:cubicBezTo>
                    <a:cubicBezTo>
                      <a:pt x="41" y="60"/>
                      <a:pt x="41" y="63"/>
                      <a:pt x="44" y="66"/>
                    </a:cubicBezTo>
                  </a:path>
                </a:pathLst>
              </a:custGeom>
              <a:grpFill/>
              <a:ln w="6350" cmpd="sng">
                <a:solidFill>
                  <a:schemeClr val="bg1"/>
                </a:solidFill>
                <a:round/>
                <a:headEnd/>
                <a:tailEnd/>
              </a:ln>
            </p:spPr>
            <p:txBody>
              <a:bodyPr/>
              <a:lstStyle/>
              <a:p>
                <a:endParaRPr lang="en-GB"/>
              </a:p>
            </p:txBody>
          </p:sp>
          <p:sp>
            <p:nvSpPr>
              <p:cNvPr id="1198103" name="Freeform 23"/>
              <p:cNvSpPr>
                <a:spLocks/>
              </p:cNvSpPr>
              <p:nvPr/>
            </p:nvSpPr>
            <p:spPr bwMode="auto">
              <a:xfrm>
                <a:off x="1806" y="2957"/>
                <a:ext cx="64" cy="85"/>
              </a:xfrm>
              <a:custGeom>
                <a:avLst/>
                <a:gdLst/>
                <a:ahLst/>
                <a:cxnLst>
                  <a:cxn ang="0">
                    <a:pos x="33" y="4"/>
                  </a:cxn>
                  <a:cxn ang="0">
                    <a:pos x="29" y="15"/>
                  </a:cxn>
                  <a:cxn ang="0">
                    <a:pos x="32" y="23"/>
                  </a:cxn>
                  <a:cxn ang="0">
                    <a:pos x="32" y="27"/>
                  </a:cxn>
                  <a:cxn ang="0">
                    <a:pos x="29" y="37"/>
                  </a:cxn>
                  <a:cxn ang="0">
                    <a:pos x="26" y="35"/>
                  </a:cxn>
                  <a:cxn ang="0">
                    <a:pos x="20" y="37"/>
                  </a:cxn>
                  <a:cxn ang="0">
                    <a:pos x="18" y="40"/>
                  </a:cxn>
                  <a:cxn ang="0">
                    <a:pos x="13" y="41"/>
                  </a:cxn>
                  <a:cxn ang="0">
                    <a:pos x="9" y="33"/>
                  </a:cxn>
                  <a:cxn ang="0">
                    <a:pos x="7" y="27"/>
                  </a:cxn>
                  <a:cxn ang="0">
                    <a:pos x="4" y="26"/>
                  </a:cxn>
                  <a:cxn ang="0">
                    <a:pos x="1" y="18"/>
                  </a:cxn>
                  <a:cxn ang="0">
                    <a:pos x="1" y="14"/>
                  </a:cxn>
                  <a:cxn ang="0">
                    <a:pos x="4" y="12"/>
                  </a:cxn>
                  <a:cxn ang="0">
                    <a:pos x="7" y="9"/>
                  </a:cxn>
                  <a:cxn ang="0">
                    <a:pos x="9" y="3"/>
                  </a:cxn>
                  <a:cxn ang="0">
                    <a:pos x="18" y="3"/>
                  </a:cxn>
                  <a:cxn ang="0">
                    <a:pos x="21" y="1"/>
                  </a:cxn>
                  <a:cxn ang="0">
                    <a:pos x="24" y="1"/>
                  </a:cxn>
                  <a:cxn ang="0">
                    <a:pos x="33" y="4"/>
                  </a:cxn>
                </a:cxnLst>
                <a:rect l="0" t="0" r="r" b="b"/>
                <a:pathLst>
                  <a:path w="33" h="44">
                    <a:moveTo>
                      <a:pt x="33" y="4"/>
                    </a:moveTo>
                    <a:cubicBezTo>
                      <a:pt x="30" y="12"/>
                      <a:pt x="29" y="9"/>
                      <a:pt x="29" y="15"/>
                    </a:cubicBezTo>
                    <a:cubicBezTo>
                      <a:pt x="30" y="20"/>
                      <a:pt x="30" y="21"/>
                      <a:pt x="32" y="23"/>
                    </a:cubicBezTo>
                    <a:cubicBezTo>
                      <a:pt x="33" y="24"/>
                      <a:pt x="33" y="26"/>
                      <a:pt x="32" y="27"/>
                    </a:cubicBezTo>
                    <a:cubicBezTo>
                      <a:pt x="30" y="29"/>
                      <a:pt x="33" y="33"/>
                      <a:pt x="29" y="37"/>
                    </a:cubicBezTo>
                    <a:cubicBezTo>
                      <a:pt x="27" y="35"/>
                      <a:pt x="26" y="37"/>
                      <a:pt x="26" y="35"/>
                    </a:cubicBezTo>
                    <a:cubicBezTo>
                      <a:pt x="26" y="32"/>
                      <a:pt x="21" y="38"/>
                      <a:pt x="20" y="37"/>
                    </a:cubicBezTo>
                    <a:cubicBezTo>
                      <a:pt x="16" y="35"/>
                      <a:pt x="16" y="37"/>
                      <a:pt x="18" y="40"/>
                    </a:cubicBezTo>
                    <a:cubicBezTo>
                      <a:pt x="20" y="44"/>
                      <a:pt x="15" y="40"/>
                      <a:pt x="13" y="41"/>
                    </a:cubicBezTo>
                    <a:cubicBezTo>
                      <a:pt x="10" y="38"/>
                      <a:pt x="10" y="35"/>
                      <a:pt x="9" y="33"/>
                    </a:cubicBezTo>
                    <a:cubicBezTo>
                      <a:pt x="6" y="30"/>
                      <a:pt x="7" y="29"/>
                      <a:pt x="7" y="27"/>
                    </a:cubicBezTo>
                    <a:cubicBezTo>
                      <a:pt x="6" y="26"/>
                      <a:pt x="4" y="29"/>
                      <a:pt x="4" y="26"/>
                    </a:cubicBezTo>
                    <a:cubicBezTo>
                      <a:pt x="3" y="23"/>
                      <a:pt x="0" y="23"/>
                      <a:pt x="1" y="18"/>
                    </a:cubicBezTo>
                    <a:cubicBezTo>
                      <a:pt x="3" y="15"/>
                      <a:pt x="3" y="15"/>
                      <a:pt x="1" y="14"/>
                    </a:cubicBezTo>
                    <a:cubicBezTo>
                      <a:pt x="1" y="12"/>
                      <a:pt x="1" y="12"/>
                      <a:pt x="4" y="12"/>
                    </a:cubicBezTo>
                    <a:cubicBezTo>
                      <a:pt x="7" y="10"/>
                      <a:pt x="7" y="10"/>
                      <a:pt x="7" y="9"/>
                    </a:cubicBezTo>
                    <a:cubicBezTo>
                      <a:pt x="7" y="7"/>
                      <a:pt x="9" y="6"/>
                      <a:pt x="9" y="3"/>
                    </a:cubicBezTo>
                    <a:cubicBezTo>
                      <a:pt x="12" y="0"/>
                      <a:pt x="18" y="4"/>
                      <a:pt x="18" y="3"/>
                    </a:cubicBezTo>
                    <a:cubicBezTo>
                      <a:pt x="18" y="1"/>
                      <a:pt x="20" y="1"/>
                      <a:pt x="21" y="1"/>
                    </a:cubicBezTo>
                    <a:cubicBezTo>
                      <a:pt x="23" y="1"/>
                      <a:pt x="24" y="3"/>
                      <a:pt x="24" y="1"/>
                    </a:cubicBezTo>
                    <a:cubicBezTo>
                      <a:pt x="24" y="1"/>
                      <a:pt x="30" y="3"/>
                      <a:pt x="33" y="4"/>
                    </a:cubicBezTo>
                  </a:path>
                </a:pathLst>
              </a:custGeom>
              <a:grpFill/>
              <a:ln w="6350" cmpd="sng">
                <a:solidFill>
                  <a:schemeClr val="bg1"/>
                </a:solidFill>
                <a:round/>
                <a:headEnd/>
                <a:tailEnd/>
              </a:ln>
            </p:spPr>
            <p:txBody>
              <a:bodyPr/>
              <a:lstStyle/>
              <a:p>
                <a:endParaRPr lang="en-GB"/>
              </a:p>
            </p:txBody>
          </p:sp>
          <p:sp>
            <p:nvSpPr>
              <p:cNvPr id="1198104" name="Freeform 24"/>
              <p:cNvSpPr>
                <a:spLocks/>
              </p:cNvSpPr>
              <p:nvPr/>
            </p:nvSpPr>
            <p:spPr bwMode="auto">
              <a:xfrm>
                <a:off x="1862" y="2965"/>
                <a:ext cx="45" cy="70"/>
              </a:xfrm>
              <a:custGeom>
                <a:avLst/>
                <a:gdLst/>
                <a:ahLst/>
                <a:cxnLst>
                  <a:cxn ang="0">
                    <a:pos x="4" y="0"/>
                  </a:cxn>
                  <a:cxn ang="0">
                    <a:pos x="7" y="0"/>
                  </a:cxn>
                  <a:cxn ang="0">
                    <a:pos x="13" y="5"/>
                  </a:cxn>
                  <a:cxn ang="0">
                    <a:pos x="20" y="9"/>
                  </a:cxn>
                  <a:cxn ang="0">
                    <a:pos x="23" y="14"/>
                  </a:cxn>
                  <a:cxn ang="0">
                    <a:pos x="23" y="17"/>
                  </a:cxn>
                  <a:cxn ang="0">
                    <a:pos x="18" y="23"/>
                  </a:cxn>
                  <a:cxn ang="0">
                    <a:pos x="12" y="34"/>
                  </a:cxn>
                  <a:cxn ang="0">
                    <a:pos x="9" y="33"/>
                  </a:cxn>
                  <a:cxn ang="0">
                    <a:pos x="4" y="34"/>
                  </a:cxn>
                  <a:cxn ang="0">
                    <a:pos x="0" y="33"/>
                  </a:cxn>
                  <a:cxn ang="0">
                    <a:pos x="3" y="23"/>
                  </a:cxn>
                  <a:cxn ang="0">
                    <a:pos x="3" y="19"/>
                  </a:cxn>
                  <a:cxn ang="0">
                    <a:pos x="0" y="11"/>
                  </a:cxn>
                  <a:cxn ang="0">
                    <a:pos x="4" y="0"/>
                  </a:cxn>
                </a:cxnLst>
                <a:rect l="0" t="0" r="r" b="b"/>
                <a:pathLst>
                  <a:path w="23" h="36">
                    <a:moveTo>
                      <a:pt x="4" y="0"/>
                    </a:moveTo>
                    <a:cubicBezTo>
                      <a:pt x="6" y="0"/>
                      <a:pt x="6" y="0"/>
                      <a:pt x="7" y="0"/>
                    </a:cubicBezTo>
                    <a:cubicBezTo>
                      <a:pt x="10" y="2"/>
                      <a:pt x="12" y="2"/>
                      <a:pt x="13" y="5"/>
                    </a:cubicBezTo>
                    <a:cubicBezTo>
                      <a:pt x="15" y="8"/>
                      <a:pt x="18" y="8"/>
                      <a:pt x="20" y="9"/>
                    </a:cubicBezTo>
                    <a:cubicBezTo>
                      <a:pt x="21" y="14"/>
                      <a:pt x="21" y="6"/>
                      <a:pt x="23" y="14"/>
                    </a:cubicBezTo>
                    <a:cubicBezTo>
                      <a:pt x="23" y="14"/>
                      <a:pt x="21" y="16"/>
                      <a:pt x="23" y="17"/>
                    </a:cubicBezTo>
                    <a:cubicBezTo>
                      <a:pt x="21" y="19"/>
                      <a:pt x="21" y="19"/>
                      <a:pt x="18" y="23"/>
                    </a:cubicBezTo>
                    <a:cubicBezTo>
                      <a:pt x="17" y="26"/>
                      <a:pt x="15" y="34"/>
                      <a:pt x="12" y="34"/>
                    </a:cubicBezTo>
                    <a:cubicBezTo>
                      <a:pt x="9" y="34"/>
                      <a:pt x="10" y="31"/>
                      <a:pt x="9" y="33"/>
                    </a:cubicBezTo>
                    <a:cubicBezTo>
                      <a:pt x="6" y="36"/>
                      <a:pt x="6" y="31"/>
                      <a:pt x="4" y="34"/>
                    </a:cubicBezTo>
                    <a:cubicBezTo>
                      <a:pt x="3" y="36"/>
                      <a:pt x="1" y="36"/>
                      <a:pt x="0" y="33"/>
                    </a:cubicBezTo>
                    <a:cubicBezTo>
                      <a:pt x="4" y="30"/>
                      <a:pt x="1" y="25"/>
                      <a:pt x="3" y="23"/>
                    </a:cubicBezTo>
                    <a:cubicBezTo>
                      <a:pt x="4" y="22"/>
                      <a:pt x="4" y="20"/>
                      <a:pt x="3" y="19"/>
                    </a:cubicBezTo>
                    <a:cubicBezTo>
                      <a:pt x="1" y="17"/>
                      <a:pt x="1" y="16"/>
                      <a:pt x="0" y="11"/>
                    </a:cubicBezTo>
                    <a:cubicBezTo>
                      <a:pt x="0" y="5"/>
                      <a:pt x="1" y="8"/>
                      <a:pt x="4" y="0"/>
                    </a:cubicBezTo>
                  </a:path>
                </a:pathLst>
              </a:custGeom>
              <a:grpFill/>
              <a:ln w="6350" cmpd="sng">
                <a:solidFill>
                  <a:schemeClr val="bg1"/>
                </a:solidFill>
                <a:round/>
                <a:headEnd/>
                <a:tailEnd/>
              </a:ln>
            </p:spPr>
            <p:txBody>
              <a:bodyPr/>
              <a:lstStyle/>
              <a:p>
                <a:endParaRPr lang="en-GB"/>
              </a:p>
            </p:txBody>
          </p:sp>
          <p:sp>
            <p:nvSpPr>
              <p:cNvPr id="1198105" name="Freeform 25"/>
              <p:cNvSpPr>
                <a:spLocks/>
              </p:cNvSpPr>
              <p:nvPr/>
            </p:nvSpPr>
            <p:spPr bwMode="auto">
              <a:xfrm>
                <a:off x="1378" y="2858"/>
                <a:ext cx="52" cy="62"/>
              </a:xfrm>
              <a:custGeom>
                <a:avLst/>
                <a:gdLst/>
                <a:ahLst/>
                <a:cxnLst>
                  <a:cxn ang="0">
                    <a:pos x="27" y="18"/>
                  </a:cxn>
                  <a:cxn ang="0">
                    <a:pos x="26" y="17"/>
                  </a:cxn>
                  <a:cxn ang="0">
                    <a:pos x="24" y="23"/>
                  </a:cxn>
                  <a:cxn ang="0">
                    <a:pos x="26" y="24"/>
                  </a:cxn>
                  <a:cxn ang="0">
                    <a:pos x="24" y="28"/>
                  </a:cxn>
                  <a:cxn ang="0">
                    <a:pos x="24" y="32"/>
                  </a:cxn>
                  <a:cxn ang="0">
                    <a:pos x="23" y="31"/>
                  </a:cxn>
                  <a:cxn ang="0">
                    <a:pos x="23" y="28"/>
                  </a:cxn>
                  <a:cxn ang="0">
                    <a:pos x="21" y="26"/>
                  </a:cxn>
                  <a:cxn ang="0">
                    <a:pos x="21" y="29"/>
                  </a:cxn>
                  <a:cxn ang="0">
                    <a:pos x="20" y="29"/>
                  </a:cxn>
                  <a:cxn ang="0">
                    <a:pos x="18" y="26"/>
                  </a:cxn>
                  <a:cxn ang="0">
                    <a:pos x="20" y="23"/>
                  </a:cxn>
                  <a:cxn ang="0">
                    <a:pos x="15" y="20"/>
                  </a:cxn>
                  <a:cxn ang="0">
                    <a:pos x="11" y="17"/>
                  </a:cxn>
                  <a:cxn ang="0">
                    <a:pos x="11" y="14"/>
                  </a:cxn>
                  <a:cxn ang="0">
                    <a:pos x="6" y="12"/>
                  </a:cxn>
                  <a:cxn ang="0">
                    <a:pos x="6" y="12"/>
                  </a:cxn>
                  <a:cxn ang="0">
                    <a:pos x="9" y="15"/>
                  </a:cxn>
                  <a:cxn ang="0">
                    <a:pos x="6" y="17"/>
                  </a:cxn>
                  <a:cxn ang="0">
                    <a:pos x="3" y="14"/>
                  </a:cxn>
                  <a:cxn ang="0">
                    <a:pos x="1" y="9"/>
                  </a:cxn>
                  <a:cxn ang="0">
                    <a:pos x="3" y="7"/>
                  </a:cxn>
                  <a:cxn ang="0">
                    <a:pos x="1" y="4"/>
                  </a:cxn>
                  <a:cxn ang="0">
                    <a:pos x="3" y="3"/>
                  </a:cxn>
                  <a:cxn ang="0">
                    <a:pos x="6" y="3"/>
                  </a:cxn>
                  <a:cxn ang="0">
                    <a:pos x="12" y="3"/>
                  </a:cxn>
                  <a:cxn ang="0">
                    <a:pos x="14" y="4"/>
                  </a:cxn>
                  <a:cxn ang="0">
                    <a:pos x="18" y="4"/>
                  </a:cxn>
                  <a:cxn ang="0">
                    <a:pos x="21" y="10"/>
                  </a:cxn>
                  <a:cxn ang="0">
                    <a:pos x="27" y="18"/>
                  </a:cxn>
                </a:cxnLst>
                <a:rect l="0" t="0" r="r" b="b"/>
                <a:pathLst>
                  <a:path w="27" h="32">
                    <a:moveTo>
                      <a:pt x="27" y="18"/>
                    </a:moveTo>
                    <a:cubicBezTo>
                      <a:pt x="26" y="18"/>
                      <a:pt x="26" y="17"/>
                      <a:pt x="26" y="17"/>
                    </a:cubicBezTo>
                    <a:cubicBezTo>
                      <a:pt x="24" y="17"/>
                      <a:pt x="24" y="20"/>
                      <a:pt x="24" y="23"/>
                    </a:cubicBezTo>
                    <a:cubicBezTo>
                      <a:pt x="24" y="23"/>
                      <a:pt x="27" y="23"/>
                      <a:pt x="26" y="24"/>
                    </a:cubicBezTo>
                    <a:cubicBezTo>
                      <a:pt x="24" y="26"/>
                      <a:pt x="26" y="26"/>
                      <a:pt x="24" y="28"/>
                    </a:cubicBezTo>
                    <a:cubicBezTo>
                      <a:pt x="24" y="29"/>
                      <a:pt x="23" y="29"/>
                      <a:pt x="24" y="32"/>
                    </a:cubicBezTo>
                    <a:cubicBezTo>
                      <a:pt x="24" y="32"/>
                      <a:pt x="24" y="31"/>
                      <a:pt x="23" y="31"/>
                    </a:cubicBezTo>
                    <a:cubicBezTo>
                      <a:pt x="23" y="29"/>
                      <a:pt x="24" y="28"/>
                      <a:pt x="23" y="28"/>
                    </a:cubicBezTo>
                    <a:cubicBezTo>
                      <a:pt x="21" y="26"/>
                      <a:pt x="23" y="24"/>
                      <a:pt x="21" y="26"/>
                    </a:cubicBezTo>
                    <a:cubicBezTo>
                      <a:pt x="18" y="26"/>
                      <a:pt x="23" y="28"/>
                      <a:pt x="21" y="29"/>
                    </a:cubicBezTo>
                    <a:cubicBezTo>
                      <a:pt x="21" y="31"/>
                      <a:pt x="21" y="29"/>
                      <a:pt x="20" y="29"/>
                    </a:cubicBezTo>
                    <a:cubicBezTo>
                      <a:pt x="20" y="29"/>
                      <a:pt x="17" y="28"/>
                      <a:pt x="18" y="26"/>
                    </a:cubicBezTo>
                    <a:cubicBezTo>
                      <a:pt x="20" y="26"/>
                      <a:pt x="18" y="24"/>
                      <a:pt x="20" y="23"/>
                    </a:cubicBezTo>
                    <a:cubicBezTo>
                      <a:pt x="20" y="23"/>
                      <a:pt x="18" y="21"/>
                      <a:pt x="15" y="20"/>
                    </a:cubicBezTo>
                    <a:cubicBezTo>
                      <a:pt x="12" y="17"/>
                      <a:pt x="12" y="18"/>
                      <a:pt x="11" y="17"/>
                    </a:cubicBezTo>
                    <a:cubicBezTo>
                      <a:pt x="11" y="17"/>
                      <a:pt x="11" y="17"/>
                      <a:pt x="11" y="14"/>
                    </a:cubicBezTo>
                    <a:cubicBezTo>
                      <a:pt x="11" y="12"/>
                      <a:pt x="8" y="12"/>
                      <a:pt x="6" y="12"/>
                    </a:cubicBezTo>
                    <a:cubicBezTo>
                      <a:pt x="6" y="10"/>
                      <a:pt x="6" y="12"/>
                      <a:pt x="6" y="12"/>
                    </a:cubicBezTo>
                    <a:cubicBezTo>
                      <a:pt x="8" y="14"/>
                      <a:pt x="11" y="15"/>
                      <a:pt x="9" y="15"/>
                    </a:cubicBezTo>
                    <a:cubicBezTo>
                      <a:pt x="8" y="17"/>
                      <a:pt x="8" y="18"/>
                      <a:pt x="6" y="17"/>
                    </a:cubicBezTo>
                    <a:cubicBezTo>
                      <a:pt x="6" y="15"/>
                      <a:pt x="3" y="14"/>
                      <a:pt x="3" y="14"/>
                    </a:cubicBezTo>
                    <a:cubicBezTo>
                      <a:pt x="3" y="14"/>
                      <a:pt x="0" y="12"/>
                      <a:pt x="1" y="9"/>
                    </a:cubicBezTo>
                    <a:cubicBezTo>
                      <a:pt x="1" y="6"/>
                      <a:pt x="3" y="9"/>
                      <a:pt x="3" y="7"/>
                    </a:cubicBezTo>
                    <a:cubicBezTo>
                      <a:pt x="3" y="4"/>
                      <a:pt x="3" y="6"/>
                      <a:pt x="1" y="4"/>
                    </a:cubicBezTo>
                    <a:cubicBezTo>
                      <a:pt x="0" y="4"/>
                      <a:pt x="3" y="4"/>
                      <a:pt x="3" y="3"/>
                    </a:cubicBezTo>
                    <a:cubicBezTo>
                      <a:pt x="3" y="1"/>
                      <a:pt x="3" y="0"/>
                      <a:pt x="6" y="3"/>
                    </a:cubicBezTo>
                    <a:cubicBezTo>
                      <a:pt x="11" y="6"/>
                      <a:pt x="9" y="1"/>
                      <a:pt x="12" y="3"/>
                    </a:cubicBezTo>
                    <a:cubicBezTo>
                      <a:pt x="12" y="4"/>
                      <a:pt x="14" y="3"/>
                      <a:pt x="14" y="4"/>
                    </a:cubicBezTo>
                    <a:cubicBezTo>
                      <a:pt x="14" y="6"/>
                      <a:pt x="17" y="7"/>
                      <a:pt x="18" y="4"/>
                    </a:cubicBezTo>
                    <a:cubicBezTo>
                      <a:pt x="20" y="6"/>
                      <a:pt x="20" y="7"/>
                      <a:pt x="21" y="10"/>
                    </a:cubicBezTo>
                    <a:cubicBezTo>
                      <a:pt x="23" y="14"/>
                      <a:pt x="27" y="17"/>
                      <a:pt x="27" y="18"/>
                    </a:cubicBezTo>
                  </a:path>
                </a:pathLst>
              </a:custGeom>
              <a:grpFill/>
              <a:ln w="6350" cmpd="sng">
                <a:solidFill>
                  <a:schemeClr val="bg1"/>
                </a:solidFill>
                <a:round/>
                <a:headEnd/>
                <a:tailEnd/>
              </a:ln>
            </p:spPr>
            <p:txBody>
              <a:bodyPr/>
              <a:lstStyle/>
              <a:p>
                <a:endParaRPr lang="en-GB"/>
              </a:p>
            </p:txBody>
          </p:sp>
          <p:sp>
            <p:nvSpPr>
              <p:cNvPr id="1198106" name="Freeform 26"/>
              <p:cNvSpPr>
                <a:spLocks/>
              </p:cNvSpPr>
              <p:nvPr/>
            </p:nvSpPr>
            <p:spPr bwMode="auto">
              <a:xfrm>
                <a:off x="1350" y="2786"/>
                <a:ext cx="70" cy="86"/>
              </a:xfrm>
              <a:custGeom>
                <a:avLst/>
                <a:gdLst/>
                <a:ahLst/>
                <a:cxnLst>
                  <a:cxn ang="0">
                    <a:pos x="3" y="21"/>
                  </a:cxn>
                  <a:cxn ang="0">
                    <a:pos x="6" y="19"/>
                  </a:cxn>
                  <a:cxn ang="0">
                    <a:pos x="8" y="16"/>
                  </a:cxn>
                  <a:cxn ang="0">
                    <a:pos x="11" y="13"/>
                  </a:cxn>
                  <a:cxn ang="0">
                    <a:pos x="14" y="10"/>
                  </a:cxn>
                  <a:cxn ang="0">
                    <a:pos x="17" y="11"/>
                  </a:cxn>
                  <a:cxn ang="0">
                    <a:pos x="21" y="3"/>
                  </a:cxn>
                  <a:cxn ang="0">
                    <a:pos x="24" y="3"/>
                  </a:cxn>
                  <a:cxn ang="0">
                    <a:pos x="32" y="2"/>
                  </a:cxn>
                  <a:cxn ang="0">
                    <a:pos x="36" y="0"/>
                  </a:cxn>
                  <a:cxn ang="0">
                    <a:pos x="36" y="5"/>
                  </a:cxn>
                  <a:cxn ang="0">
                    <a:pos x="33" y="13"/>
                  </a:cxn>
                  <a:cxn ang="0">
                    <a:pos x="33" y="17"/>
                  </a:cxn>
                  <a:cxn ang="0">
                    <a:pos x="33" y="25"/>
                  </a:cxn>
                  <a:cxn ang="0">
                    <a:pos x="33" y="27"/>
                  </a:cxn>
                  <a:cxn ang="0">
                    <a:pos x="32" y="28"/>
                  </a:cxn>
                  <a:cxn ang="0">
                    <a:pos x="32" y="32"/>
                  </a:cxn>
                  <a:cxn ang="0">
                    <a:pos x="32" y="35"/>
                  </a:cxn>
                  <a:cxn ang="0">
                    <a:pos x="30" y="38"/>
                  </a:cxn>
                  <a:cxn ang="0">
                    <a:pos x="32" y="41"/>
                  </a:cxn>
                  <a:cxn ang="0">
                    <a:pos x="27" y="41"/>
                  </a:cxn>
                  <a:cxn ang="0">
                    <a:pos x="26" y="39"/>
                  </a:cxn>
                  <a:cxn ang="0">
                    <a:pos x="20" y="39"/>
                  </a:cxn>
                  <a:cxn ang="0">
                    <a:pos x="17" y="39"/>
                  </a:cxn>
                  <a:cxn ang="0">
                    <a:pos x="9" y="32"/>
                  </a:cxn>
                  <a:cxn ang="0">
                    <a:pos x="3" y="24"/>
                  </a:cxn>
                  <a:cxn ang="0">
                    <a:pos x="1" y="21"/>
                  </a:cxn>
                  <a:cxn ang="0">
                    <a:pos x="3" y="21"/>
                  </a:cxn>
                </a:cxnLst>
                <a:rect l="0" t="0" r="r" b="b"/>
                <a:pathLst>
                  <a:path w="36" h="44">
                    <a:moveTo>
                      <a:pt x="3" y="21"/>
                    </a:moveTo>
                    <a:cubicBezTo>
                      <a:pt x="6" y="21"/>
                      <a:pt x="6" y="21"/>
                      <a:pt x="6" y="19"/>
                    </a:cubicBezTo>
                    <a:cubicBezTo>
                      <a:pt x="8" y="16"/>
                      <a:pt x="9" y="19"/>
                      <a:pt x="8" y="16"/>
                    </a:cubicBezTo>
                    <a:cubicBezTo>
                      <a:pt x="8" y="11"/>
                      <a:pt x="8" y="13"/>
                      <a:pt x="11" y="13"/>
                    </a:cubicBezTo>
                    <a:cubicBezTo>
                      <a:pt x="12" y="13"/>
                      <a:pt x="12" y="8"/>
                      <a:pt x="14" y="10"/>
                    </a:cubicBezTo>
                    <a:cubicBezTo>
                      <a:pt x="15" y="13"/>
                      <a:pt x="17" y="13"/>
                      <a:pt x="17" y="11"/>
                    </a:cubicBezTo>
                    <a:cubicBezTo>
                      <a:pt x="15" y="10"/>
                      <a:pt x="21" y="5"/>
                      <a:pt x="21" y="3"/>
                    </a:cubicBezTo>
                    <a:cubicBezTo>
                      <a:pt x="23" y="2"/>
                      <a:pt x="23" y="2"/>
                      <a:pt x="24" y="3"/>
                    </a:cubicBezTo>
                    <a:cubicBezTo>
                      <a:pt x="24" y="3"/>
                      <a:pt x="30" y="3"/>
                      <a:pt x="32" y="2"/>
                    </a:cubicBezTo>
                    <a:cubicBezTo>
                      <a:pt x="33" y="0"/>
                      <a:pt x="35" y="0"/>
                      <a:pt x="36" y="0"/>
                    </a:cubicBezTo>
                    <a:cubicBezTo>
                      <a:pt x="35" y="2"/>
                      <a:pt x="35" y="3"/>
                      <a:pt x="36" y="5"/>
                    </a:cubicBezTo>
                    <a:cubicBezTo>
                      <a:pt x="36" y="8"/>
                      <a:pt x="33" y="10"/>
                      <a:pt x="33" y="13"/>
                    </a:cubicBezTo>
                    <a:cubicBezTo>
                      <a:pt x="33" y="16"/>
                      <a:pt x="32" y="14"/>
                      <a:pt x="33" y="17"/>
                    </a:cubicBezTo>
                    <a:cubicBezTo>
                      <a:pt x="33" y="22"/>
                      <a:pt x="33" y="24"/>
                      <a:pt x="33" y="25"/>
                    </a:cubicBezTo>
                    <a:cubicBezTo>
                      <a:pt x="33" y="27"/>
                      <a:pt x="33" y="27"/>
                      <a:pt x="33" y="27"/>
                    </a:cubicBezTo>
                    <a:cubicBezTo>
                      <a:pt x="32" y="27"/>
                      <a:pt x="33" y="27"/>
                      <a:pt x="32" y="28"/>
                    </a:cubicBezTo>
                    <a:cubicBezTo>
                      <a:pt x="32" y="30"/>
                      <a:pt x="30" y="32"/>
                      <a:pt x="32" y="32"/>
                    </a:cubicBezTo>
                    <a:cubicBezTo>
                      <a:pt x="32" y="32"/>
                      <a:pt x="33" y="35"/>
                      <a:pt x="32" y="35"/>
                    </a:cubicBezTo>
                    <a:cubicBezTo>
                      <a:pt x="32" y="35"/>
                      <a:pt x="30" y="36"/>
                      <a:pt x="30" y="38"/>
                    </a:cubicBezTo>
                    <a:cubicBezTo>
                      <a:pt x="32" y="39"/>
                      <a:pt x="32" y="41"/>
                      <a:pt x="32" y="41"/>
                    </a:cubicBezTo>
                    <a:cubicBezTo>
                      <a:pt x="30" y="44"/>
                      <a:pt x="27" y="43"/>
                      <a:pt x="27" y="41"/>
                    </a:cubicBezTo>
                    <a:cubicBezTo>
                      <a:pt x="27" y="39"/>
                      <a:pt x="26" y="41"/>
                      <a:pt x="26" y="39"/>
                    </a:cubicBezTo>
                    <a:cubicBezTo>
                      <a:pt x="23" y="38"/>
                      <a:pt x="24" y="43"/>
                      <a:pt x="20" y="39"/>
                    </a:cubicBezTo>
                    <a:cubicBezTo>
                      <a:pt x="17" y="36"/>
                      <a:pt x="17" y="38"/>
                      <a:pt x="17" y="39"/>
                    </a:cubicBezTo>
                    <a:cubicBezTo>
                      <a:pt x="12" y="35"/>
                      <a:pt x="11" y="35"/>
                      <a:pt x="9" y="32"/>
                    </a:cubicBezTo>
                    <a:cubicBezTo>
                      <a:pt x="8" y="27"/>
                      <a:pt x="5" y="27"/>
                      <a:pt x="3" y="24"/>
                    </a:cubicBezTo>
                    <a:cubicBezTo>
                      <a:pt x="1" y="22"/>
                      <a:pt x="0" y="22"/>
                      <a:pt x="1" y="21"/>
                    </a:cubicBezTo>
                    <a:cubicBezTo>
                      <a:pt x="1" y="19"/>
                      <a:pt x="3" y="22"/>
                      <a:pt x="3" y="21"/>
                    </a:cubicBezTo>
                  </a:path>
                </a:pathLst>
              </a:custGeom>
              <a:grpFill/>
              <a:ln w="6350" cmpd="sng">
                <a:solidFill>
                  <a:schemeClr val="bg1"/>
                </a:solidFill>
                <a:round/>
                <a:headEnd/>
                <a:tailEnd/>
              </a:ln>
            </p:spPr>
            <p:txBody>
              <a:bodyPr/>
              <a:lstStyle/>
              <a:p>
                <a:endParaRPr lang="en-GB"/>
              </a:p>
            </p:txBody>
          </p:sp>
          <p:sp>
            <p:nvSpPr>
              <p:cNvPr id="1198107" name="Freeform 27"/>
              <p:cNvSpPr>
                <a:spLocks/>
              </p:cNvSpPr>
              <p:nvPr/>
            </p:nvSpPr>
            <p:spPr bwMode="auto">
              <a:xfrm>
                <a:off x="1323" y="2767"/>
                <a:ext cx="97" cy="60"/>
              </a:xfrm>
              <a:custGeom>
                <a:avLst/>
                <a:gdLst/>
                <a:ahLst/>
                <a:cxnLst>
                  <a:cxn ang="0">
                    <a:pos x="9" y="3"/>
                  </a:cxn>
                  <a:cxn ang="0">
                    <a:pos x="3" y="9"/>
                  </a:cxn>
                  <a:cxn ang="0">
                    <a:pos x="0" y="17"/>
                  </a:cxn>
                  <a:cxn ang="0">
                    <a:pos x="9" y="21"/>
                  </a:cxn>
                  <a:cxn ang="0">
                    <a:pos x="14" y="23"/>
                  </a:cxn>
                  <a:cxn ang="0">
                    <a:pos x="14" y="26"/>
                  </a:cxn>
                  <a:cxn ang="0">
                    <a:pos x="15" y="28"/>
                  </a:cxn>
                  <a:cxn ang="0">
                    <a:pos x="17" y="31"/>
                  </a:cxn>
                  <a:cxn ang="0">
                    <a:pos x="20" y="29"/>
                  </a:cxn>
                  <a:cxn ang="0">
                    <a:pos x="21" y="26"/>
                  </a:cxn>
                  <a:cxn ang="0">
                    <a:pos x="24" y="23"/>
                  </a:cxn>
                  <a:cxn ang="0">
                    <a:pos x="28" y="20"/>
                  </a:cxn>
                  <a:cxn ang="0">
                    <a:pos x="31" y="21"/>
                  </a:cxn>
                  <a:cxn ang="0">
                    <a:pos x="35" y="14"/>
                  </a:cxn>
                  <a:cxn ang="0">
                    <a:pos x="38" y="14"/>
                  </a:cxn>
                  <a:cxn ang="0">
                    <a:pos x="46" y="12"/>
                  </a:cxn>
                  <a:cxn ang="0">
                    <a:pos x="50" y="10"/>
                  </a:cxn>
                  <a:cxn ang="0">
                    <a:pos x="47" y="7"/>
                  </a:cxn>
                  <a:cxn ang="0">
                    <a:pos x="43" y="3"/>
                  </a:cxn>
                  <a:cxn ang="0">
                    <a:pos x="35" y="1"/>
                  </a:cxn>
                  <a:cxn ang="0">
                    <a:pos x="31" y="1"/>
                  </a:cxn>
                  <a:cxn ang="0">
                    <a:pos x="28" y="1"/>
                  </a:cxn>
                  <a:cxn ang="0">
                    <a:pos x="24" y="3"/>
                  </a:cxn>
                  <a:cxn ang="0">
                    <a:pos x="17" y="3"/>
                  </a:cxn>
                  <a:cxn ang="0">
                    <a:pos x="14" y="1"/>
                  </a:cxn>
                  <a:cxn ang="0">
                    <a:pos x="9" y="3"/>
                  </a:cxn>
                </a:cxnLst>
                <a:rect l="0" t="0" r="r" b="b"/>
                <a:pathLst>
                  <a:path w="50" h="31">
                    <a:moveTo>
                      <a:pt x="9" y="3"/>
                    </a:moveTo>
                    <a:cubicBezTo>
                      <a:pt x="8" y="4"/>
                      <a:pt x="5" y="9"/>
                      <a:pt x="3" y="9"/>
                    </a:cubicBezTo>
                    <a:cubicBezTo>
                      <a:pt x="1" y="10"/>
                      <a:pt x="5" y="15"/>
                      <a:pt x="0" y="17"/>
                    </a:cubicBezTo>
                    <a:cubicBezTo>
                      <a:pt x="6" y="18"/>
                      <a:pt x="8" y="23"/>
                      <a:pt x="9" y="21"/>
                    </a:cubicBezTo>
                    <a:cubicBezTo>
                      <a:pt x="9" y="21"/>
                      <a:pt x="14" y="20"/>
                      <a:pt x="14" y="23"/>
                    </a:cubicBezTo>
                    <a:cubicBezTo>
                      <a:pt x="14" y="24"/>
                      <a:pt x="14" y="26"/>
                      <a:pt x="14" y="26"/>
                    </a:cubicBezTo>
                    <a:cubicBezTo>
                      <a:pt x="15" y="28"/>
                      <a:pt x="14" y="24"/>
                      <a:pt x="15" y="28"/>
                    </a:cubicBezTo>
                    <a:cubicBezTo>
                      <a:pt x="17" y="31"/>
                      <a:pt x="18" y="29"/>
                      <a:pt x="17" y="31"/>
                    </a:cubicBezTo>
                    <a:cubicBezTo>
                      <a:pt x="20" y="31"/>
                      <a:pt x="20" y="31"/>
                      <a:pt x="20" y="29"/>
                    </a:cubicBezTo>
                    <a:cubicBezTo>
                      <a:pt x="21" y="26"/>
                      <a:pt x="23" y="29"/>
                      <a:pt x="21" y="26"/>
                    </a:cubicBezTo>
                    <a:cubicBezTo>
                      <a:pt x="21" y="21"/>
                      <a:pt x="21" y="23"/>
                      <a:pt x="24" y="23"/>
                    </a:cubicBezTo>
                    <a:cubicBezTo>
                      <a:pt x="26" y="23"/>
                      <a:pt x="26" y="18"/>
                      <a:pt x="28" y="20"/>
                    </a:cubicBezTo>
                    <a:cubicBezTo>
                      <a:pt x="29" y="23"/>
                      <a:pt x="31" y="23"/>
                      <a:pt x="31" y="21"/>
                    </a:cubicBezTo>
                    <a:cubicBezTo>
                      <a:pt x="29" y="20"/>
                      <a:pt x="35" y="15"/>
                      <a:pt x="35" y="14"/>
                    </a:cubicBezTo>
                    <a:cubicBezTo>
                      <a:pt x="37" y="12"/>
                      <a:pt x="37" y="12"/>
                      <a:pt x="38" y="14"/>
                    </a:cubicBezTo>
                    <a:cubicBezTo>
                      <a:pt x="38" y="14"/>
                      <a:pt x="44" y="14"/>
                      <a:pt x="46" y="12"/>
                    </a:cubicBezTo>
                    <a:cubicBezTo>
                      <a:pt x="47" y="10"/>
                      <a:pt x="49" y="10"/>
                      <a:pt x="50" y="10"/>
                    </a:cubicBezTo>
                    <a:cubicBezTo>
                      <a:pt x="50" y="10"/>
                      <a:pt x="49" y="9"/>
                      <a:pt x="47" y="7"/>
                    </a:cubicBezTo>
                    <a:cubicBezTo>
                      <a:pt x="44" y="6"/>
                      <a:pt x="44" y="6"/>
                      <a:pt x="43" y="3"/>
                    </a:cubicBezTo>
                    <a:cubicBezTo>
                      <a:pt x="41" y="1"/>
                      <a:pt x="37" y="0"/>
                      <a:pt x="35" y="1"/>
                    </a:cubicBezTo>
                    <a:cubicBezTo>
                      <a:pt x="34" y="1"/>
                      <a:pt x="32" y="1"/>
                      <a:pt x="31" y="1"/>
                    </a:cubicBezTo>
                    <a:cubicBezTo>
                      <a:pt x="29" y="0"/>
                      <a:pt x="28" y="0"/>
                      <a:pt x="28" y="1"/>
                    </a:cubicBezTo>
                    <a:cubicBezTo>
                      <a:pt x="29" y="1"/>
                      <a:pt x="26" y="3"/>
                      <a:pt x="24" y="3"/>
                    </a:cubicBezTo>
                    <a:cubicBezTo>
                      <a:pt x="21" y="3"/>
                      <a:pt x="18" y="1"/>
                      <a:pt x="17" y="3"/>
                    </a:cubicBezTo>
                    <a:cubicBezTo>
                      <a:pt x="15" y="3"/>
                      <a:pt x="15" y="1"/>
                      <a:pt x="14" y="1"/>
                    </a:cubicBezTo>
                    <a:cubicBezTo>
                      <a:pt x="12" y="1"/>
                      <a:pt x="12" y="4"/>
                      <a:pt x="9" y="3"/>
                    </a:cubicBezTo>
                  </a:path>
                </a:pathLst>
              </a:custGeom>
              <a:grpFill/>
              <a:ln w="6350" cmpd="sng">
                <a:solidFill>
                  <a:schemeClr val="bg1"/>
                </a:solidFill>
                <a:round/>
                <a:headEnd/>
                <a:tailEnd/>
              </a:ln>
            </p:spPr>
            <p:txBody>
              <a:bodyPr/>
              <a:lstStyle/>
              <a:p>
                <a:endParaRPr lang="en-GB"/>
              </a:p>
            </p:txBody>
          </p:sp>
          <p:sp>
            <p:nvSpPr>
              <p:cNvPr id="1198108" name="Freeform 28"/>
              <p:cNvSpPr>
                <a:spLocks/>
              </p:cNvSpPr>
              <p:nvPr/>
            </p:nvSpPr>
            <p:spPr bwMode="auto">
              <a:xfrm>
                <a:off x="1314" y="2800"/>
                <a:ext cx="38" cy="23"/>
              </a:xfrm>
              <a:custGeom>
                <a:avLst/>
                <a:gdLst/>
                <a:ahLst/>
                <a:cxnLst>
                  <a:cxn ang="0">
                    <a:pos x="5" y="0"/>
                  </a:cxn>
                  <a:cxn ang="0">
                    <a:pos x="14" y="4"/>
                  </a:cxn>
                  <a:cxn ang="0">
                    <a:pos x="19" y="6"/>
                  </a:cxn>
                  <a:cxn ang="0">
                    <a:pos x="19" y="9"/>
                  </a:cxn>
                  <a:cxn ang="0">
                    <a:pos x="19" y="11"/>
                  </a:cxn>
                  <a:cxn ang="0">
                    <a:pos x="14" y="12"/>
                  </a:cxn>
                  <a:cxn ang="0">
                    <a:pos x="13" y="12"/>
                  </a:cxn>
                  <a:cxn ang="0">
                    <a:pos x="4" y="9"/>
                  </a:cxn>
                  <a:cxn ang="0">
                    <a:pos x="0" y="6"/>
                  </a:cxn>
                  <a:cxn ang="0">
                    <a:pos x="5" y="0"/>
                  </a:cxn>
                  <a:cxn ang="0">
                    <a:pos x="5" y="0"/>
                  </a:cxn>
                </a:cxnLst>
                <a:rect l="0" t="0" r="r" b="b"/>
                <a:pathLst>
                  <a:path w="20" h="12">
                    <a:moveTo>
                      <a:pt x="5" y="0"/>
                    </a:moveTo>
                    <a:cubicBezTo>
                      <a:pt x="11" y="1"/>
                      <a:pt x="13" y="6"/>
                      <a:pt x="14" y="4"/>
                    </a:cubicBezTo>
                    <a:cubicBezTo>
                      <a:pt x="14" y="4"/>
                      <a:pt x="19" y="3"/>
                      <a:pt x="19" y="6"/>
                    </a:cubicBezTo>
                    <a:cubicBezTo>
                      <a:pt x="19" y="7"/>
                      <a:pt x="19" y="9"/>
                      <a:pt x="19" y="9"/>
                    </a:cubicBezTo>
                    <a:cubicBezTo>
                      <a:pt x="17" y="9"/>
                      <a:pt x="17" y="11"/>
                      <a:pt x="19" y="11"/>
                    </a:cubicBezTo>
                    <a:cubicBezTo>
                      <a:pt x="20" y="11"/>
                      <a:pt x="16" y="12"/>
                      <a:pt x="14" y="12"/>
                    </a:cubicBezTo>
                    <a:cubicBezTo>
                      <a:pt x="11" y="9"/>
                      <a:pt x="14" y="12"/>
                      <a:pt x="13" y="12"/>
                    </a:cubicBezTo>
                    <a:cubicBezTo>
                      <a:pt x="11" y="12"/>
                      <a:pt x="7" y="9"/>
                      <a:pt x="4" y="9"/>
                    </a:cubicBezTo>
                    <a:cubicBezTo>
                      <a:pt x="0" y="9"/>
                      <a:pt x="2" y="7"/>
                      <a:pt x="0" y="6"/>
                    </a:cubicBezTo>
                    <a:cubicBezTo>
                      <a:pt x="0" y="3"/>
                      <a:pt x="5" y="3"/>
                      <a:pt x="5" y="0"/>
                    </a:cubicBezTo>
                    <a:cubicBezTo>
                      <a:pt x="4" y="0"/>
                      <a:pt x="5" y="0"/>
                      <a:pt x="5" y="0"/>
                    </a:cubicBezTo>
                  </a:path>
                </a:pathLst>
              </a:custGeom>
              <a:grpFill/>
              <a:ln w="6350" cmpd="sng">
                <a:solidFill>
                  <a:schemeClr val="bg1"/>
                </a:solidFill>
                <a:round/>
                <a:headEnd/>
                <a:tailEnd/>
              </a:ln>
            </p:spPr>
            <p:txBody>
              <a:bodyPr/>
              <a:lstStyle/>
              <a:p>
                <a:endParaRPr lang="en-GB"/>
              </a:p>
            </p:txBody>
          </p:sp>
          <p:sp>
            <p:nvSpPr>
              <p:cNvPr id="1198109" name="Freeform 29"/>
              <p:cNvSpPr>
                <a:spLocks/>
              </p:cNvSpPr>
              <p:nvPr/>
            </p:nvSpPr>
            <p:spPr bwMode="auto">
              <a:xfrm>
                <a:off x="1282" y="2734"/>
                <a:ext cx="59" cy="78"/>
              </a:xfrm>
              <a:custGeom>
                <a:avLst/>
                <a:gdLst/>
                <a:ahLst/>
                <a:cxnLst>
                  <a:cxn ang="0">
                    <a:pos x="24" y="0"/>
                  </a:cxn>
                  <a:cxn ang="0">
                    <a:pos x="24" y="18"/>
                  </a:cxn>
                  <a:cxn ang="0">
                    <a:pos x="26" y="18"/>
                  </a:cxn>
                  <a:cxn ang="0">
                    <a:pos x="29" y="20"/>
                  </a:cxn>
                  <a:cxn ang="0">
                    <a:pos x="29" y="18"/>
                  </a:cxn>
                  <a:cxn ang="0">
                    <a:pos x="30" y="20"/>
                  </a:cxn>
                  <a:cxn ang="0">
                    <a:pos x="24" y="26"/>
                  </a:cxn>
                  <a:cxn ang="0">
                    <a:pos x="21" y="34"/>
                  </a:cxn>
                  <a:cxn ang="0">
                    <a:pos x="21" y="34"/>
                  </a:cxn>
                  <a:cxn ang="0">
                    <a:pos x="17" y="40"/>
                  </a:cxn>
                  <a:cxn ang="0">
                    <a:pos x="9" y="39"/>
                  </a:cxn>
                  <a:cxn ang="0">
                    <a:pos x="0" y="32"/>
                  </a:cxn>
                  <a:cxn ang="0">
                    <a:pos x="0" y="29"/>
                  </a:cxn>
                  <a:cxn ang="0">
                    <a:pos x="2" y="26"/>
                  </a:cxn>
                  <a:cxn ang="0">
                    <a:pos x="0" y="25"/>
                  </a:cxn>
                  <a:cxn ang="0">
                    <a:pos x="3" y="17"/>
                  </a:cxn>
                  <a:cxn ang="0">
                    <a:pos x="14" y="17"/>
                  </a:cxn>
                  <a:cxn ang="0">
                    <a:pos x="12" y="12"/>
                  </a:cxn>
                  <a:cxn ang="0">
                    <a:pos x="8" y="7"/>
                  </a:cxn>
                  <a:cxn ang="0">
                    <a:pos x="6" y="6"/>
                  </a:cxn>
                  <a:cxn ang="0">
                    <a:pos x="9" y="6"/>
                  </a:cxn>
                  <a:cxn ang="0">
                    <a:pos x="9" y="0"/>
                  </a:cxn>
                  <a:cxn ang="0">
                    <a:pos x="24" y="0"/>
                  </a:cxn>
                </a:cxnLst>
                <a:rect l="0" t="0" r="r" b="b"/>
                <a:pathLst>
                  <a:path w="30" h="40">
                    <a:moveTo>
                      <a:pt x="24" y="0"/>
                    </a:moveTo>
                    <a:cubicBezTo>
                      <a:pt x="24" y="18"/>
                      <a:pt x="24" y="18"/>
                      <a:pt x="24" y="18"/>
                    </a:cubicBezTo>
                    <a:cubicBezTo>
                      <a:pt x="26" y="18"/>
                      <a:pt x="26" y="18"/>
                      <a:pt x="26" y="18"/>
                    </a:cubicBezTo>
                    <a:cubicBezTo>
                      <a:pt x="27" y="20"/>
                      <a:pt x="27" y="21"/>
                      <a:pt x="29" y="20"/>
                    </a:cubicBezTo>
                    <a:cubicBezTo>
                      <a:pt x="29" y="20"/>
                      <a:pt x="29" y="20"/>
                      <a:pt x="29" y="18"/>
                    </a:cubicBezTo>
                    <a:cubicBezTo>
                      <a:pt x="27" y="18"/>
                      <a:pt x="29" y="17"/>
                      <a:pt x="30" y="20"/>
                    </a:cubicBezTo>
                    <a:cubicBezTo>
                      <a:pt x="29" y="21"/>
                      <a:pt x="26" y="26"/>
                      <a:pt x="24" y="26"/>
                    </a:cubicBezTo>
                    <a:cubicBezTo>
                      <a:pt x="23" y="28"/>
                      <a:pt x="26" y="32"/>
                      <a:pt x="21" y="34"/>
                    </a:cubicBezTo>
                    <a:cubicBezTo>
                      <a:pt x="21" y="34"/>
                      <a:pt x="20" y="34"/>
                      <a:pt x="21" y="34"/>
                    </a:cubicBezTo>
                    <a:cubicBezTo>
                      <a:pt x="21" y="37"/>
                      <a:pt x="17" y="37"/>
                      <a:pt x="17" y="40"/>
                    </a:cubicBezTo>
                    <a:cubicBezTo>
                      <a:pt x="14" y="39"/>
                      <a:pt x="12" y="37"/>
                      <a:pt x="9" y="39"/>
                    </a:cubicBezTo>
                    <a:cubicBezTo>
                      <a:pt x="6" y="39"/>
                      <a:pt x="6" y="39"/>
                      <a:pt x="0" y="32"/>
                    </a:cubicBezTo>
                    <a:cubicBezTo>
                      <a:pt x="0" y="32"/>
                      <a:pt x="0" y="31"/>
                      <a:pt x="0" y="29"/>
                    </a:cubicBezTo>
                    <a:cubicBezTo>
                      <a:pt x="0" y="28"/>
                      <a:pt x="2" y="26"/>
                      <a:pt x="2" y="26"/>
                    </a:cubicBezTo>
                    <a:cubicBezTo>
                      <a:pt x="0" y="25"/>
                      <a:pt x="0" y="25"/>
                      <a:pt x="0" y="25"/>
                    </a:cubicBezTo>
                    <a:cubicBezTo>
                      <a:pt x="3" y="17"/>
                      <a:pt x="3" y="17"/>
                      <a:pt x="3" y="17"/>
                    </a:cubicBezTo>
                    <a:cubicBezTo>
                      <a:pt x="14" y="17"/>
                      <a:pt x="14" y="17"/>
                      <a:pt x="14" y="17"/>
                    </a:cubicBezTo>
                    <a:cubicBezTo>
                      <a:pt x="15" y="11"/>
                      <a:pt x="12" y="15"/>
                      <a:pt x="12" y="12"/>
                    </a:cubicBezTo>
                    <a:cubicBezTo>
                      <a:pt x="11" y="9"/>
                      <a:pt x="9" y="9"/>
                      <a:pt x="8" y="7"/>
                    </a:cubicBezTo>
                    <a:cubicBezTo>
                      <a:pt x="8" y="6"/>
                      <a:pt x="6" y="6"/>
                      <a:pt x="6" y="6"/>
                    </a:cubicBezTo>
                    <a:cubicBezTo>
                      <a:pt x="9" y="6"/>
                      <a:pt x="9" y="6"/>
                      <a:pt x="9" y="6"/>
                    </a:cubicBezTo>
                    <a:cubicBezTo>
                      <a:pt x="9" y="0"/>
                      <a:pt x="9" y="0"/>
                      <a:pt x="9" y="0"/>
                    </a:cubicBezTo>
                    <a:cubicBezTo>
                      <a:pt x="24" y="0"/>
                      <a:pt x="24" y="0"/>
                      <a:pt x="24" y="0"/>
                    </a:cubicBezTo>
                    <a:close/>
                  </a:path>
                </a:pathLst>
              </a:custGeom>
              <a:grpFill/>
              <a:ln w="6350" cmpd="sng">
                <a:solidFill>
                  <a:schemeClr val="bg1"/>
                </a:solidFill>
                <a:round/>
                <a:headEnd/>
                <a:tailEnd/>
              </a:ln>
            </p:spPr>
            <p:txBody>
              <a:bodyPr/>
              <a:lstStyle/>
              <a:p>
                <a:endParaRPr lang="en-GB"/>
              </a:p>
            </p:txBody>
          </p:sp>
          <p:sp>
            <p:nvSpPr>
              <p:cNvPr id="1198110" name="Freeform 30"/>
              <p:cNvSpPr>
                <a:spLocks/>
              </p:cNvSpPr>
              <p:nvPr/>
            </p:nvSpPr>
            <p:spPr bwMode="auto">
              <a:xfrm>
                <a:off x="1451" y="3046"/>
                <a:ext cx="91" cy="124"/>
              </a:xfrm>
              <a:custGeom>
                <a:avLst/>
                <a:gdLst/>
                <a:ahLst/>
                <a:cxnLst>
                  <a:cxn ang="0">
                    <a:pos x="18" y="0"/>
                  </a:cxn>
                  <a:cxn ang="0">
                    <a:pos x="27" y="6"/>
                  </a:cxn>
                  <a:cxn ang="0">
                    <a:pos x="30" y="10"/>
                  </a:cxn>
                  <a:cxn ang="0">
                    <a:pos x="38" y="11"/>
                  </a:cxn>
                  <a:cxn ang="0">
                    <a:pos x="41" y="11"/>
                  </a:cxn>
                  <a:cxn ang="0">
                    <a:pos x="47" y="14"/>
                  </a:cxn>
                  <a:cxn ang="0">
                    <a:pos x="44" y="31"/>
                  </a:cxn>
                  <a:cxn ang="0">
                    <a:pos x="23" y="48"/>
                  </a:cxn>
                  <a:cxn ang="0">
                    <a:pos x="18" y="61"/>
                  </a:cxn>
                  <a:cxn ang="0">
                    <a:pos x="12" y="58"/>
                  </a:cxn>
                  <a:cxn ang="0">
                    <a:pos x="6" y="56"/>
                  </a:cxn>
                  <a:cxn ang="0">
                    <a:pos x="7" y="47"/>
                  </a:cxn>
                  <a:cxn ang="0">
                    <a:pos x="11" y="39"/>
                  </a:cxn>
                  <a:cxn ang="0">
                    <a:pos x="4" y="39"/>
                  </a:cxn>
                  <a:cxn ang="0">
                    <a:pos x="3" y="27"/>
                  </a:cxn>
                  <a:cxn ang="0">
                    <a:pos x="6" y="19"/>
                  </a:cxn>
                  <a:cxn ang="0">
                    <a:pos x="9" y="8"/>
                  </a:cxn>
                  <a:cxn ang="0">
                    <a:pos x="18" y="0"/>
                  </a:cxn>
                </a:cxnLst>
                <a:rect l="0" t="0" r="r" b="b"/>
                <a:pathLst>
                  <a:path w="47" h="64">
                    <a:moveTo>
                      <a:pt x="18" y="0"/>
                    </a:moveTo>
                    <a:cubicBezTo>
                      <a:pt x="24" y="5"/>
                      <a:pt x="26" y="6"/>
                      <a:pt x="27" y="6"/>
                    </a:cubicBezTo>
                    <a:cubicBezTo>
                      <a:pt x="27" y="6"/>
                      <a:pt x="30" y="8"/>
                      <a:pt x="30" y="10"/>
                    </a:cubicBezTo>
                    <a:cubicBezTo>
                      <a:pt x="30" y="11"/>
                      <a:pt x="38" y="13"/>
                      <a:pt x="38" y="11"/>
                    </a:cubicBezTo>
                    <a:cubicBezTo>
                      <a:pt x="38" y="10"/>
                      <a:pt x="39" y="8"/>
                      <a:pt x="41" y="11"/>
                    </a:cubicBezTo>
                    <a:cubicBezTo>
                      <a:pt x="42" y="14"/>
                      <a:pt x="44" y="14"/>
                      <a:pt x="47" y="14"/>
                    </a:cubicBezTo>
                    <a:cubicBezTo>
                      <a:pt x="47" y="22"/>
                      <a:pt x="47" y="23"/>
                      <a:pt x="44" y="31"/>
                    </a:cubicBezTo>
                    <a:cubicBezTo>
                      <a:pt x="39" y="37"/>
                      <a:pt x="27" y="41"/>
                      <a:pt x="23" y="48"/>
                    </a:cubicBezTo>
                    <a:cubicBezTo>
                      <a:pt x="18" y="58"/>
                      <a:pt x="21" y="58"/>
                      <a:pt x="18" y="61"/>
                    </a:cubicBezTo>
                    <a:cubicBezTo>
                      <a:pt x="15" y="64"/>
                      <a:pt x="15" y="58"/>
                      <a:pt x="12" y="58"/>
                    </a:cubicBezTo>
                    <a:cubicBezTo>
                      <a:pt x="7" y="56"/>
                      <a:pt x="6" y="59"/>
                      <a:pt x="6" y="56"/>
                    </a:cubicBezTo>
                    <a:cubicBezTo>
                      <a:pt x="4" y="53"/>
                      <a:pt x="11" y="53"/>
                      <a:pt x="7" y="47"/>
                    </a:cubicBezTo>
                    <a:cubicBezTo>
                      <a:pt x="11" y="47"/>
                      <a:pt x="11" y="42"/>
                      <a:pt x="11" y="39"/>
                    </a:cubicBezTo>
                    <a:cubicBezTo>
                      <a:pt x="11" y="36"/>
                      <a:pt x="9" y="44"/>
                      <a:pt x="4" y="39"/>
                    </a:cubicBezTo>
                    <a:cubicBezTo>
                      <a:pt x="0" y="34"/>
                      <a:pt x="4" y="37"/>
                      <a:pt x="3" y="27"/>
                    </a:cubicBezTo>
                    <a:cubicBezTo>
                      <a:pt x="1" y="20"/>
                      <a:pt x="6" y="25"/>
                      <a:pt x="6" y="19"/>
                    </a:cubicBezTo>
                    <a:cubicBezTo>
                      <a:pt x="6" y="14"/>
                      <a:pt x="11" y="16"/>
                      <a:pt x="9" y="8"/>
                    </a:cubicBezTo>
                    <a:cubicBezTo>
                      <a:pt x="9" y="2"/>
                      <a:pt x="20" y="5"/>
                      <a:pt x="18" y="0"/>
                    </a:cubicBezTo>
                  </a:path>
                </a:pathLst>
              </a:custGeom>
              <a:grpFill/>
              <a:ln w="6350" cmpd="sng">
                <a:solidFill>
                  <a:schemeClr val="bg1"/>
                </a:solidFill>
                <a:round/>
                <a:headEnd/>
                <a:tailEnd/>
              </a:ln>
            </p:spPr>
            <p:txBody>
              <a:bodyPr/>
              <a:lstStyle/>
              <a:p>
                <a:endParaRPr lang="en-GB"/>
              </a:p>
            </p:txBody>
          </p:sp>
          <p:sp>
            <p:nvSpPr>
              <p:cNvPr id="1198111" name="Freeform 31"/>
              <p:cNvSpPr>
                <a:spLocks/>
              </p:cNvSpPr>
              <p:nvPr/>
            </p:nvSpPr>
            <p:spPr bwMode="auto">
              <a:xfrm>
                <a:off x="1292" y="3068"/>
                <a:ext cx="12" cy="27"/>
              </a:xfrm>
              <a:custGeom>
                <a:avLst/>
                <a:gdLst/>
                <a:ahLst/>
                <a:cxnLst>
                  <a:cxn ang="0">
                    <a:pos x="1" y="13"/>
                  </a:cxn>
                  <a:cxn ang="0">
                    <a:pos x="3" y="10"/>
                  </a:cxn>
                  <a:cxn ang="0">
                    <a:pos x="1" y="6"/>
                  </a:cxn>
                  <a:cxn ang="0">
                    <a:pos x="0" y="3"/>
                  </a:cxn>
                  <a:cxn ang="0">
                    <a:pos x="1" y="2"/>
                  </a:cxn>
                  <a:cxn ang="0">
                    <a:pos x="3" y="3"/>
                  </a:cxn>
                  <a:cxn ang="0">
                    <a:pos x="4" y="6"/>
                  </a:cxn>
                  <a:cxn ang="0">
                    <a:pos x="6" y="10"/>
                  </a:cxn>
                  <a:cxn ang="0">
                    <a:pos x="4" y="13"/>
                  </a:cxn>
                  <a:cxn ang="0">
                    <a:pos x="1" y="13"/>
                  </a:cxn>
                </a:cxnLst>
                <a:rect l="0" t="0" r="r" b="b"/>
                <a:pathLst>
                  <a:path w="6" h="14">
                    <a:moveTo>
                      <a:pt x="1" y="13"/>
                    </a:moveTo>
                    <a:cubicBezTo>
                      <a:pt x="0" y="11"/>
                      <a:pt x="3" y="10"/>
                      <a:pt x="3" y="10"/>
                    </a:cubicBezTo>
                    <a:cubicBezTo>
                      <a:pt x="4" y="8"/>
                      <a:pt x="3" y="8"/>
                      <a:pt x="1" y="6"/>
                    </a:cubicBezTo>
                    <a:cubicBezTo>
                      <a:pt x="1" y="5"/>
                      <a:pt x="1" y="3"/>
                      <a:pt x="0" y="3"/>
                    </a:cubicBezTo>
                    <a:cubicBezTo>
                      <a:pt x="0" y="3"/>
                      <a:pt x="0" y="3"/>
                      <a:pt x="1" y="2"/>
                    </a:cubicBezTo>
                    <a:cubicBezTo>
                      <a:pt x="1" y="0"/>
                      <a:pt x="1" y="2"/>
                      <a:pt x="3" y="3"/>
                    </a:cubicBezTo>
                    <a:cubicBezTo>
                      <a:pt x="3" y="5"/>
                      <a:pt x="3" y="6"/>
                      <a:pt x="4" y="6"/>
                    </a:cubicBezTo>
                    <a:cubicBezTo>
                      <a:pt x="6" y="8"/>
                      <a:pt x="4" y="8"/>
                      <a:pt x="6" y="10"/>
                    </a:cubicBezTo>
                    <a:cubicBezTo>
                      <a:pt x="6" y="11"/>
                      <a:pt x="6" y="13"/>
                      <a:pt x="4" y="13"/>
                    </a:cubicBezTo>
                    <a:cubicBezTo>
                      <a:pt x="1" y="14"/>
                      <a:pt x="1" y="13"/>
                      <a:pt x="1" y="13"/>
                    </a:cubicBezTo>
                  </a:path>
                </a:pathLst>
              </a:custGeom>
              <a:grpFill/>
              <a:ln w="6350" cmpd="sng">
                <a:solidFill>
                  <a:schemeClr val="bg1"/>
                </a:solidFill>
                <a:round/>
                <a:headEnd/>
                <a:tailEnd/>
              </a:ln>
            </p:spPr>
            <p:txBody>
              <a:bodyPr/>
              <a:lstStyle/>
              <a:p>
                <a:endParaRPr lang="en-GB"/>
              </a:p>
            </p:txBody>
          </p:sp>
          <p:sp>
            <p:nvSpPr>
              <p:cNvPr id="1198112" name="Freeform 32"/>
              <p:cNvSpPr>
                <a:spLocks/>
              </p:cNvSpPr>
              <p:nvPr/>
            </p:nvSpPr>
            <p:spPr bwMode="auto">
              <a:xfrm>
                <a:off x="1306" y="3079"/>
                <a:ext cx="8" cy="10"/>
              </a:xfrm>
              <a:custGeom>
                <a:avLst/>
                <a:gdLst/>
                <a:ahLst/>
                <a:cxnLst>
                  <a:cxn ang="0">
                    <a:pos x="2" y="5"/>
                  </a:cxn>
                  <a:cxn ang="0">
                    <a:pos x="3" y="2"/>
                  </a:cxn>
                  <a:cxn ang="0">
                    <a:pos x="2" y="5"/>
                  </a:cxn>
                </a:cxnLst>
                <a:rect l="0" t="0" r="r" b="b"/>
                <a:pathLst>
                  <a:path w="4" h="5">
                    <a:moveTo>
                      <a:pt x="2" y="5"/>
                    </a:moveTo>
                    <a:cubicBezTo>
                      <a:pt x="0" y="3"/>
                      <a:pt x="2" y="0"/>
                      <a:pt x="3" y="2"/>
                    </a:cubicBezTo>
                    <a:cubicBezTo>
                      <a:pt x="4" y="2"/>
                      <a:pt x="3" y="5"/>
                      <a:pt x="2" y="5"/>
                    </a:cubicBezTo>
                  </a:path>
                </a:pathLst>
              </a:custGeom>
              <a:grpFill/>
              <a:ln w="6350" cmpd="sng">
                <a:solidFill>
                  <a:schemeClr val="bg1"/>
                </a:solidFill>
                <a:round/>
                <a:headEnd/>
                <a:tailEnd/>
              </a:ln>
            </p:spPr>
            <p:txBody>
              <a:bodyPr/>
              <a:lstStyle/>
              <a:p>
                <a:endParaRPr lang="en-GB"/>
              </a:p>
            </p:txBody>
          </p:sp>
          <p:sp>
            <p:nvSpPr>
              <p:cNvPr id="1198113" name="Freeform 33"/>
              <p:cNvSpPr>
                <a:spLocks/>
              </p:cNvSpPr>
              <p:nvPr/>
            </p:nvSpPr>
            <p:spPr bwMode="auto">
              <a:xfrm>
                <a:off x="1319" y="3085"/>
                <a:ext cx="6" cy="6"/>
              </a:xfrm>
              <a:custGeom>
                <a:avLst/>
                <a:gdLst/>
                <a:ahLst/>
                <a:cxnLst>
                  <a:cxn ang="0">
                    <a:pos x="0" y="3"/>
                  </a:cxn>
                  <a:cxn ang="0">
                    <a:pos x="3" y="0"/>
                  </a:cxn>
                  <a:cxn ang="0">
                    <a:pos x="0" y="3"/>
                  </a:cxn>
                </a:cxnLst>
                <a:rect l="0" t="0" r="r" b="b"/>
                <a:pathLst>
                  <a:path w="3" h="3">
                    <a:moveTo>
                      <a:pt x="0" y="3"/>
                    </a:moveTo>
                    <a:cubicBezTo>
                      <a:pt x="3" y="0"/>
                      <a:pt x="3" y="0"/>
                      <a:pt x="3" y="0"/>
                    </a:cubicBezTo>
                    <a:cubicBezTo>
                      <a:pt x="3" y="2"/>
                      <a:pt x="3" y="3"/>
                      <a:pt x="0" y="3"/>
                    </a:cubicBezTo>
                  </a:path>
                </a:pathLst>
              </a:custGeom>
              <a:grpFill/>
              <a:ln w="6350" cmpd="sng">
                <a:solidFill>
                  <a:schemeClr val="bg1"/>
                </a:solidFill>
                <a:round/>
                <a:headEnd/>
                <a:tailEnd/>
              </a:ln>
            </p:spPr>
            <p:txBody>
              <a:bodyPr/>
              <a:lstStyle/>
              <a:p>
                <a:endParaRPr lang="en-GB"/>
              </a:p>
            </p:txBody>
          </p:sp>
          <p:sp>
            <p:nvSpPr>
              <p:cNvPr id="1198114" name="Freeform 34"/>
              <p:cNvSpPr>
                <a:spLocks/>
              </p:cNvSpPr>
              <p:nvPr/>
            </p:nvSpPr>
            <p:spPr bwMode="auto">
              <a:xfrm>
                <a:off x="1304" y="3073"/>
                <a:ext cx="6" cy="10"/>
              </a:xfrm>
              <a:custGeom>
                <a:avLst/>
                <a:gdLst/>
                <a:ahLst/>
                <a:cxnLst>
                  <a:cxn ang="0">
                    <a:pos x="0" y="2"/>
                  </a:cxn>
                  <a:cxn ang="0">
                    <a:pos x="1" y="3"/>
                  </a:cxn>
                  <a:cxn ang="0">
                    <a:pos x="0" y="2"/>
                  </a:cxn>
                </a:cxnLst>
                <a:rect l="0" t="0" r="r" b="b"/>
                <a:pathLst>
                  <a:path w="3" h="5">
                    <a:moveTo>
                      <a:pt x="0" y="2"/>
                    </a:moveTo>
                    <a:cubicBezTo>
                      <a:pt x="0" y="0"/>
                      <a:pt x="3" y="2"/>
                      <a:pt x="1" y="3"/>
                    </a:cubicBezTo>
                    <a:cubicBezTo>
                      <a:pt x="1" y="5"/>
                      <a:pt x="0" y="3"/>
                      <a:pt x="0" y="2"/>
                    </a:cubicBezTo>
                  </a:path>
                </a:pathLst>
              </a:custGeom>
              <a:grpFill/>
              <a:ln w="6350" cmpd="sng">
                <a:solidFill>
                  <a:schemeClr val="bg1"/>
                </a:solidFill>
                <a:round/>
                <a:headEnd/>
                <a:tailEnd/>
              </a:ln>
            </p:spPr>
            <p:txBody>
              <a:bodyPr/>
              <a:lstStyle/>
              <a:p>
                <a:endParaRPr lang="en-GB"/>
              </a:p>
            </p:txBody>
          </p:sp>
          <p:sp>
            <p:nvSpPr>
              <p:cNvPr id="1198115" name="Freeform 35"/>
              <p:cNvSpPr>
                <a:spLocks/>
              </p:cNvSpPr>
              <p:nvPr/>
            </p:nvSpPr>
            <p:spPr bwMode="auto">
              <a:xfrm>
                <a:off x="1288" y="3077"/>
                <a:ext cx="10" cy="6"/>
              </a:xfrm>
              <a:custGeom>
                <a:avLst/>
                <a:gdLst/>
                <a:ahLst/>
                <a:cxnLst>
                  <a:cxn ang="0">
                    <a:pos x="2" y="1"/>
                  </a:cxn>
                  <a:cxn ang="0">
                    <a:pos x="2" y="3"/>
                  </a:cxn>
                  <a:cxn ang="0">
                    <a:pos x="2" y="1"/>
                  </a:cxn>
                </a:cxnLst>
                <a:rect l="0" t="0" r="r" b="b"/>
                <a:pathLst>
                  <a:path w="5" h="3">
                    <a:moveTo>
                      <a:pt x="2" y="1"/>
                    </a:moveTo>
                    <a:cubicBezTo>
                      <a:pt x="3" y="0"/>
                      <a:pt x="5" y="3"/>
                      <a:pt x="2" y="3"/>
                    </a:cubicBezTo>
                    <a:cubicBezTo>
                      <a:pt x="0" y="3"/>
                      <a:pt x="0" y="1"/>
                      <a:pt x="2" y="1"/>
                    </a:cubicBezTo>
                  </a:path>
                </a:pathLst>
              </a:custGeom>
              <a:grpFill/>
              <a:ln w="6350" cmpd="sng">
                <a:solidFill>
                  <a:schemeClr val="bg1"/>
                </a:solidFill>
                <a:round/>
                <a:headEnd/>
                <a:tailEnd/>
              </a:ln>
            </p:spPr>
            <p:txBody>
              <a:bodyPr/>
              <a:lstStyle/>
              <a:p>
                <a:endParaRPr lang="en-GB"/>
              </a:p>
            </p:txBody>
          </p:sp>
          <p:sp>
            <p:nvSpPr>
              <p:cNvPr id="1198116" name="Freeform 36"/>
              <p:cNvSpPr>
                <a:spLocks/>
              </p:cNvSpPr>
              <p:nvPr/>
            </p:nvSpPr>
            <p:spPr bwMode="auto">
              <a:xfrm>
                <a:off x="1306" y="3095"/>
                <a:ext cx="6" cy="6"/>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grpFill/>
              <a:ln w="6350" cmpd="sng">
                <a:solidFill>
                  <a:schemeClr val="bg1"/>
                </a:solidFill>
                <a:round/>
                <a:headEnd/>
                <a:tailEnd/>
              </a:ln>
            </p:spPr>
            <p:txBody>
              <a:bodyPr/>
              <a:lstStyle/>
              <a:p>
                <a:endParaRPr lang="en-GB"/>
              </a:p>
            </p:txBody>
          </p:sp>
          <p:sp>
            <p:nvSpPr>
              <p:cNvPr id="1198117" name="Freeform 37"/>
              <p:cNvSpPr>
                <a:spLocks/>
              </p:cNvSpPr>
              <p:nvPr/>
            </p:nvSpPr>
            <p:spPr bwMode="auto">
              <a:xfrm>
                <a:off x="1306" y="3066"/>
                <a:ext cx="4" cy="2"/>
              </a:xfrm>
              <a:custGeom>
                <a:avLst/>
                <a:gdLst/>
                <a:ahLst/>
                <a:cxnLst>
                  <a:cxn ang="0">
                    <a:pos x="0" y="1"/>
                  </a:cxn>
                  <a:cxn ang="0">
                    <a:pos x="2" y="1"/>
                  </a:cxn>
                  <a:cxn ang="0">
                    <a:pos x="0" y="1"/>
                  </a:cxn>
                </a:cxnLst>
                <a:rect l="0" t="0" r="r" b="b"/>
                <a:pathLst>
                  <a:path w="2" h="1">
                    <a:moveTo>
                      <a:pt x="0" y="1"/>
                    </a:moveTo>
                    <a:cubicBezTo>
                      <a:pt x="0" y="1"/>
                      <a:pt x="2" y="0"/>
                      <a:pt x="2" y="1"/>
                    </a:cubicBezTo>
                    <a:cubicBezTo>
                      <a:pt x="2" y="1"/>
                      <a:pt x="2" y="1"/>
                      <a:pt x="0" y="1"/>
                    </a:cubicBezTo>
                  </a:path>
                </a:pathLst>
              </a:custGeom>
              <a:grpFill/>
              <a:ln w="6350" cmpd="sng">
                <a:solidFill>
                  <a:schemeClr val="bg1"/>
                </a:solidFill>
                <a:round/>
                <a:headEnd/>
                <a:tailEnd/>
              </a:ln>
            </p:spPr>
            <p:txBody>
              <a:bodyPr/>
              <a:lstStyle/>
              <a:p>
                <a:endParaRPr lang="en-GB"/>
              </a:p>
            </p:txBody>
          </p:sp>
          <p:sp>
            <p:nvSpPr>
              <p:cNvPr id="1198118" name="Freeform 38"/>
              <p:cNvSpPr>
                <a:spLocks/>
              </p:cNvSpPr>
              <p:nvPr/>
            </p:nvSpPr>
            <p:spPr bwMode="auto">
              <a:xfrm>
                <a:off x="1496" y="2718"/>
                <a:ext cx="35" cy="18"/>
              </a:xfrm>
              <a:custGeom>
                <a:avLst/>
                <a:gdLst/>
                <a:ahLst/>
                <a:cxnLst>
                  <a:cxn ang="0">
                    <a:pos x="0" y="1"/>
                  </a:cxn>
                  <a:cxn ang="0">
                    <a:pos x="9" y="1"/>
                  </a:cxn>
                  <a:cxn ang="0">
                    <a:pos x="16" y="6"/>
                  </a:cxn>
                  <a:cxn ang="0">
                    <a:pos x="12" y="6"/>
                  </a:cxn>
                  <a:cxn ang="0">
                    <a:pos x="7" y="8"/>
                  </a:cxn>
                  <a:cxn ang="0">
                    <a:pos x="1" y="4"/>
                  </a:cxn>
                  <a:cxn ang="0">
                    <a:pos x="0" y="1"/>
                  </a:cxn>
                </a:cxnLst>
                <a:rect l="0" t="0" r="r" b="b"/>
                <a:pathLst>
                  <a:path w="18" h="9">
                    <a:moveTo>
                      <a:pt x="0" y="1"/>
                    </a:moveTo>
                    <a:cubicBezTo>
                      <a:pt x="1" y="0"/>
                      <a:pt x="4" y="0"/>
                      <a:pt x="9" y="1"/>
                    </a:cubicBezTo>
                    <a:cubicBezTo>
                      <a:pt x="15" y="3"/>
                      <a:pt x="16" y="3"/>
                      <a:pt x="16" y="6"/>
                    </a:cubicBezTo>
                    <a:cubicBezTo>
                      <a:pt x="18" y="8"/>
                      <a:pt x="15" y="6"/>
                      <a:pt x="12" y="6"/>
                    </a:cubicBezTo>
                    <a:cubicBezTo>
                      <a:pt x="9" y="6"/>
                      <a:pt x="12" y="9"/>
                      <a:pt x="7" y="8"/>
                    </a:cubicBezTo>
                    <a:cubicBezTo>
                      <a:pt x="1" y="6"/>
                      <a:pt x="4" y="4"/>
                      <a:pt x="1" y="4"/>
                    </a:cubicBezTo>
                    <a:cubicBezTo>
                      <a:pt x="0" y="3"/>
                      <a:pt x="0" y="3"/>
                      <a:pt x="0" y="1"/>
                    </a:cubicBezTo>
                  </a:path>
                </a:pathLst>
              </a:custGeom>
              <a:grpFill/>
              <a:ln w="6350" cmpd="sng">
                <a:solidFill>
                  <a:schemeClr val="bg1"/>
                </a:solidFill>
                <a:round/>
                <a:headEnd/>
                <a:tailEnd/>
              </a:ln>
            </p:spPr>
            <p:txBody>
              <a:bodyPr/>
              <a:lstStyle/>
              <a:p>
                <a:endParaRPr lang="en-GB"/>
              </a:p>
            </p:txBody>
          </p:sp>
          <p:sp>
            <p:nvSpPr>
              <p:cNvPr id="1198119" name="Freeform 39"/>
              <p:cNvSpPr>
                <a:spLocks/>
              </p:cNvSpPr>
              <p:nvPr/>
            </p:nvSpPr>
            <p:spPr bwMode="auto">
              <a:xfrm>
                <a:off x="1554" y="2691"/>
                <a:ext cx="47" cy="43"/>
              </a:xfrm>
              <a:custGeom>
                <a:avLst/>
                <a:gdLst/>
                <a:ahLst/>
                <a:cxnLst>
                  <a:cxn ang="0">
                    <a:pos x="23" y="18"/>
                  </a:cxn>
                  <a:cxn ang="0">
                    <a:pos x="12" y="18"/>
                  </a:cxn>
                  <a:cxn ang="0">
                    <a:pos x="4" y="18"/>
                  </a:cxn>
                  <a:cxn ang="0">
                    <a:pos x="0" y="14"/>
                  </a:cxn>
                  <a:cxn ang="0">
                    <a:pos x="15" y="14"/>
                  </a:cxn>
                  <a:cxn ang="0">
                    <a:pos x="17" y="11"/>
                  </a:cxn>
                  <a:cxn ang="0">
                    <a:pos x="14" y="4"/>
                  </a:cxn>
                  <a:cxn ang="0">
                    <a:pos x="9" y="1"/>
                  </a:cxn>
                  <a:cxn ang="0">
                    <a:pos x="17" y="1"/>
                  </a:cxn>
                  <a:cxn ang="0">
                    <a:pos x="23" y="1"/>
                  </a:cxn>
                  <a:cxn ang="0">
                    <a:pos x="21" y="12"/>
                  </a:cxn>
                  <a:cxn ang="0">
                    <a:pos x="23" y="18"/>
                  </a:cxn>
                </a:cxnLst>
                <a:rect l="0" t="0" r="r" b="b"/>
                <a:pathLst>
                  <a:path w="24" h="22">
                    <a:moveTo>
                      <a:pt x="23" y="18"/>
                    </a:moveTo>
                    <a:cubicBezTo>
                      <a:pt x="17" y="15"/>
                      <a:pt x="15" y="20"/>
                      <a:pt x="12" y="18"/>
                    </a:cubicBezTo>
                    <a:cubicBezTo>
                      <a:pt x="4" y="15"/>
                      <a:pt x="8" y="22"/>
                      <a:pt x="4" y="18"/>
                    </a:cubicBezTo>
                    <a:cubicBezTo>
                      <a:pt x="1" y="15"/>
                      <a:pt x="0" y="17"/>
                      <a:pt x="0" y="14"/>
                    </a:cubicBezTo>
                    <a:cubicBezTo>
                      <a:pt x="1" y="11"/>
                      <a:pt x="11" y="17"/>
                      <a:pt x="15" y="14"/>
                    </a:cubicBezTo>
                    <a:cubicBezTo>
                      <a:pt x="17" y="14"/>
                      <a:pt x="20" y="15"/>
                      <a:pt x="17" y="11"/>
                    </a:cubicBezTo>
                    <a:cubicBezTo>
                      <a:pt x="11" y="6"/>
                      <a:pt x="17" y="6"/>
                      <a:pt x="14" y="4"/>
                    </a:cubicBezTo>
                    <a:cubicBezTo>
                      <a:pt x="9" y="3"/>
                      <a:pt x="8" y="4"/>
                      <a:pt x="9" y="1"/>
                    </a:cubicBezTo>
                    <a:cubicBezTo>
                      <a:pt x="9" y="0"/>
                      <a:pt x="15" y="0"/>
                      <a:pt x="17" y="1"/>
                    </a:cubicBezTo>
                    <a:cubicBezTo>
                      <a:pt x="20" y="3"/>
                      <a:pt x="20" y="1"/>
                      <a:pt x="23" y="1"/>
                    </a:cubicBezTo>
                    <a:cubicBezTo>
                      <a:pt x="21" y="6"/>
                      <a:pt x="24" y="9"/>
                      <a:pt x="21" y="12"/>
                    </a:cubicBezTo>
                    <a:cubicBezTo>
                      <a:pt x="20" y="15"/>
                      <a:pt x="23" y="14"/>
                      <a:pt x="23" y="18"/>
                    </a:cubicBezTo>
                  </a:path>
                </a:pathLst>
              </a:custGeom>
              <a:grpFill/>
              <a:ln w="6350" cmpd="sng">
                <a:solidFill>
                  <a:schemeClr val="bg1"/>
                </a:solidFill>
                <a:round/>
                <a:headEnd/>
                <a:tailEnd/>
              </a:ln>
            </p:spPr>
            <p:txBody>
              <a:bodyPr/>
              <a:lstStyle/>
              <a:p>
                <a:endParaRPr lang="en-GB"/>
              </a:p>
            </p:txBody>
          </p:sp>
          <p:sp>
            <p:nvSpPr>
              <p:cNvPr id="1198120" name="Freeform 40"/>
              <p:cNvSpPr>
                <a:spLocks/>
              </p:cNvSpPr>
              <p:nvPr/>
            </p:nvSpPr>
            <p:spPr bwMode="auto">
              <a:xfrm>
                <a:off x="1593" y="2687"/>
                <a:ext cx="58" cy="53"/>
              </a:xfrm>
              <a:custGeom>
                <a:avLst/>
                <a:gdLst/>
                <a:ahLst/>
                <a:cxnLst>
                  <a:cxn ang="0">
                    <a:pos x="3" y="3"/>
                  </a:cxn>
                  <a:cxn ang="0">
                    <a:pos x="1" y="14"/>
                  </a:cxn>
                  <a:cxn ang="0">
                    <a:pos x="3" y="20"/>
                  </a:cxn>
                  <a:cxn ang="0">
                    <a:pos x="7" y="20"/>
                  </a:cxn>
                  <a:cxn ang="0">
                    <a:pos x="12" y="17"/>
                  </a:cxn>
                  <a:cxn ang="0">
                    <a:pos x="15" y="17"/>
                  </a:cxn>
                  <a:cxn ang="0">
                    <a:pos x="26" y="19"/>
                  </a:cxn>
                  <a:cxn ang="0">
                    <a:pos x="29" y="14"/>
                  </a:cxn>
                  <a:cxn ang="0">
                    <a:pos x="24" y="11"/>
                  </a:cxn>
                  <a:cxn ang="0">
                    <a:pos x="21" y="9"/>
                  </a:cxn>
                  <a:cxn ang="0">
                    <a:pos x="20" y="8"/>
                  </a:cxn>
                  <a:cxn ang="0">
                    <a:pos x="15" y="5"/>
                  </a:cxn>
                  <a:cxn ang="0">
                    <a:pos x="7" y="2"/>
                  </a:cxn>
                  <a:cxn ang="0">
                    <a:pos x="3" y="3"/>
                  </a:cxn>
                </a:cxnLst>
                <a:rect l="0" t="0" r="r" b="b"/>
                <a:pathLst>
                  <a:path w="30" h="27">
                    <a:moveTo>
                      <a:pt x="3" y="3"/>
                    </a:moveTo>
                    <a:cubicBezTo>
                      <a:pt x="1" y="8"/>
                      <a:pt x="4" y="11"/>
                      <a:pt x="1" y="14"/>
                    </a:cubicBezTo>
                    <a:cubicBezTo>
                      <a:pt x="0" y="17"/>
                      <a:pt x="3" y="16"/>
                      <a:pt x="3" y="20"/>
                    </a:cubicBezTo>
                    <a:cubicBezTo>
                      <a:pt x="4" y="27"/>
                      <a:pt x="6" y="23"/>
                      <a:pt x="7" y="20"/>
                    </a:cubicBezTo>
                    <a:cubicBezTo>
                      <a:pt x="9" y="17"/>
                      <a:pt x="10" y="16"/>
                      <a:pt x="12" y="17"/>
                    </a:cubicBezTo>
                    <a:cubicBezTo>
                      <a:pt x="12" y="20"/>
                      <a:pt x="14" y="20"/>
                      <a:pt x="15" y="17"/>
                    </a:cubicBezTo>
                    <a:cubicBezTo>
                      <a:pt x="18" y="16"/>
                      <a:pt x="24" y="17"/>
                      <a:pt x="26" y="19"/>
                    </a:cubicBezTo>
                    <a:cubicBezTo>
                      <a:pt x="27" y="20"/>
                      <a:pt x="30" y="16"/>
                      <a:pt x="29" y="14"/>
                    </a:cubicBezTo>
                    <a:cubicBezTo>
                      <a:pt x="26" y="13"/>
                      <a:pt x="26" y="11"/>
                      <a:pt x="24" y="11"/>
                    </a:cubicBezTo>
                    <a:cubicBezTo>
                      <a:pt x="21" y="11"/>
                      <a:pt x="20" y="9"/>
                      <a:pt x="21" y="9"/>
                    </a:cubicBezTo>
                    <a:cubicBezTo>
                      <a:pt x="24" y="9"/>
                      <a:pt x="23" y="6"/>
                      <a:pt x="20" y="8"/>
                    </a:cubicBezTo>
                    <a:cubicBezTo>
                      <a:pt x="15" y="9"/>
                      <a:pt x="18" y="3"/>
                      <a:pt x="15" y="5"/>
                    </a:cubicBezTo>
                    <a:cubicBezTo>
                      <a:pt x="14" y="6"/>
                      <a:pt x="9" y="0"/>
                      <a:pt x="7" y="2"/>
                    </a:cubicBezTo>
                    <a:cubicBezTo>
                      <a:pt x="6" y="3"/>
                      <a:pt x="4" y="0"/>
                      <a:pt x="3" y="3"/>
                    </a:cubicBezTo>
                  </a:path>
                </a:pathLst>
              </a:custGeom>
              <a:grpFill/>
              <a:ln w="6350" cmpd="sng">
                <a:solidFill>
                  <a:schemeClr val="bg1"/>
                </a:solidFill>
                <a:round/>
                <a:headEnd/>
                <a:tailEnd/>
              </a:ln>
            </p:spPr>
            <p:txBody>
              <a:bodyPr/>
              <a:lstStyle/>
              <a:p>
                <a:endParaRPr lang="en-GB"/>
              </a:p>
            </p:txBody>
          </p:sp>
          <p:sp>
            <p:nvSpPr>
              <p:cNvPr id="1198121" name="Freeform 41"/>
              <p:cNvSpPr>
                <a:spLocks/>
              </p:cNvSpPr>
              <p:nvPr/>
            </p:nvSpPr>
            <p:spPr bwMode="auto">
              <a:xfrm>
                <a:off x="3748" y="2369"/>
                <a:ext cx="454" cy="561"/>
              </a:xfrm>
              <a:custGeom>
                <a:avLst/>
                <a:gdLst/>
                <a:ahLst/>
                <a:cxnLst>
                  <a:cxn ang="0">
                    <a:pos x="15" y="122"/>
                  </a:cxn>
                  <a:cxn ang="0">
                    <a:pos x="23" y="116"/>
                  </a:cxn>
                  <a:cxn ang="0">
                    <a:pos x="14" y="90"/>
                  </a:cxn>
                  <a:cxn ang="0">
                    <a:pos x="32" y="80"/>
                  </a:cxn>
                  <a:cxn ang="0">
                    <a:pos x="48" y="56"/>
                  </a:cxn>
                  <a:cxn ang="0">
                    <a:pos x="51" y="34"/>
                  </a:cxn>
                  <a:cxn ang="0">
                    <a:pos x="48" y="20"/>
                  </a:cxn>
                  <a:cxn ang="0">
                    <a:pos x="67" y="12"/>
                  </a:cxn>
                  <a:cxn ang="0">
                    <a:pos x="87" y="0"/>
                  </a:cxn>
                  <a:cxn ang="0">
                    <a:pos x="96" y="7"/>
                  </a:cxn>
                  <a:cxn ang="0">
                    <a:pos x="86" y="24"/>
                  </a:cxn>
                  <a:cxn ang="0">
                    <a:pos x="86" y="37"/>
                  </a:cxn>
                  <a:cxn ang="0">
                    <a:pos x="89" y="49"/>
                  </a:cxn>
                  <a:cxn ang="0">
                    <a:pos x="96" y="68"/>
                  </a:cxn>
                  <a:cxn ang="0">
                    <a:pos x="107" y="84"/>
                  </a:cxn>
                  <a:cxn ang="0">
                    <a:pos x="125" y="90"/>
                  </a:cxn>
                  <a:cxn ang="0">
                    <a:pos x="138" y="96"/>
                  </a:cxn>
                  <a:cxn ang="0">
                    <a:pos x="154" y="101"/>
                  </a:cxn>
                  <a:cxn ang="0">
                    <a:pos x="159" y="85"/>
                  </a:cxn>
                  <a:cxn ang="0">
                    <a:pos x="176" y="96"/>
                  </a:cxn>
                  <a:cxn ang="0">
                    <a:pos x="191" y="94"/>
                  </a:cxn>
                  <a:cxn ang="0">
                    <a:pos x="195" y="84"/>
                  </a:cxn>
                  <a:cxn ang="0">
                    <a:pos x="212" y="71"/>
                  </a:cxn>
                  <a:cxn ang="0">
                    <a:pos x="224" y="73"/>
                  </a:cxn>
                  <a:cxn ang="0">
                    <a:pos x="232" y="82"/>
                  </a:cxn>
                  <a:cxn ang="0">
                    <a:pos x="218" y="96"/>
                  </a:cxn>
                  <a:cxn ang="0">
                    <a:pos x="211" y="113"/>
                  </a:cxn>
                  <a:cxn ang="0">
                    <a:pos x="200" y="129"/>
                  </a:cxn>
                  <a:cxn ang="0">
                    <a:pos x="194" y="146"/>
                  </a:cxn>
                  <a:cxn ang="0">
                    <a:pos x="183" y="129"/>
                  </a:cxn>
                  <a:cxn ang="0">
                    <a:pos x="173" y="111"/>
                  </a:cxn>
                  <a:cxn ang="0">
                    <a:pos x="162" y="99"/>
                  </a:cxn>
                  <a:cxn ang="0">
                    <a:pos x="163" y="110"/>
                  </a:cxn>
                  <a:cxn ang="0">
                    <a:pos x="159" y="118"/>
                  </a:cxn>
                  <a:cxn ang="0">
                    <a:pos x="165" y="133"/>
                  </a:cxn>
                  <a:cxn ang="0">
                    <a:pos x="167" y="147"/>
                  </a:cxn>
                  <a:cxn ang="0">
                    <a:pos x="153" y="150"/>
                  </a:cxn>
                  <a:cxn ang="0">
                    <a:pos x="119" y="191"/>
                  </a:cxn>
                  <a:cxn ang="0">
                    <a:pos x="95" y="216"/>
                  </a:cxn>
                  <a:cxn ang="0">
                    <a:pos x="92" y="262"/>
                  </a:cxn>
                  <a:cxn ang="0">
                    <a:pos x="83" y="273"/>
                  </a:cxn>
                  <a:cxn ang="0">
                    <a:pos x="54" y="236"/>
                  </a:cxn>
                  <a:cxn ang="0">
                    <a:pos x="37" y="155"/>
                  </a:cxn>
                  <a:cxn ang="0">
                    <a:pos x="31" y="153"/>
                  </a:cxn>
                  <a:cxn ang="0">
                    <a:pos x="14" y="136"/>
                  </a:cxn>
                  <a:cxn ang="0">
                    <a:pos x="5" y="124"/>
                  </a:cxn>
                </a:cxnLst>
                <a:rect l="0" t="0" r="r" b="b"/>
                <a:pathLst>
                  <a:path w="234" h="289">
                    <a:moveTo>
                      <a:pt x="5" y="124"/>
                    </a:moveTo>
                    <a:cubicBezTo>
                      <a:pt x="5" y="121"/>
                      <a:pt x="8" y="122"/>
                      <a:pt x="9" y="122"/>
                    </a:cubicBezTo>
                    <a:cubicBezTo>
                      <a:pt x="14" y="121"/>
                      <a:pt x="14" y="125"/>
                      <a:pt x="15" y="122"/>
                    </a:cubicBezTo>
                    <a:cubicBezTo>
                      <a:pt x="17" y="121"/>
                      <a:pt x="19" y="119"/>
                      <a:pt x="20" y="122"/>
                    </a:cubicBezTo>
                    <a:cubicBezTo>
                      <a:pt x="20" y="124"/>
                      <a:pt x="25" y="121"/>
                      <a:pt x="23" y="121"/>
                    </a:cubicBezTo>
                    <a:cubicBezTo>
                      <a:pt x="22" y="119"/>
                      <a:pt x="25" y="118"/>
                      <a:pt x="23" y="116"/>
                    </a:cubicBezTo>
                    <a:cubicBezTo>
                      <a:pt x="17" y="108"/>
                      <a:pt x="23" y="108"/>
                      <a:pt x="19" y="107"/>
                    </a:cubicBezTo>
                    <a:cubicBezTo>
                      <a:pt x="12" y="107"/>
                      <a:pt x="20" y="99"/>
                      <a:pt x="14" y="97"/>
                    </a:cubicBezTo>
                    <a:cubicBezTo>
                      <a:pt x="8" y="97"/>
                      <a:pt x="11" y="93"/>
                      <a:pt x="14" y="90"/>
                    </a:cubicBezTo>
                    <a:cubicBezTo>
                      <a:pt x="17" y="87"/>
                      <a:pt x="17" y="80"/>
                      <a:pt x="20" y="85"/>
                    </a:cubicBezTo>
                    <a:cubicBezTo>
                      <a:pt x="22" y="88"/>
                      <a:pt x="23" y="85"/>
                      <a:pt x="29" y="85"/>
                    </a:cubicBezTo>
                    <a:cubicBezTo>
                      <a:pt x="32" y="85"/>
                      <a:pt x="29" y="82"/>
                      <a:pt x="32" y="80"/>
                    </a:cubicBezTo>
                    <a:cubicBezTo>
                      <a:pt x="34" y="79"/>
                      <a:pt x="32" y="76"/>
                      <a:pt x="37" y="74"/>
                    </a:cubicBezTo>
                    <a:cubicBezTo>
                      <a:pt x="41" y="73"/>
                      <a:pt x="38" y="65"/>
                      <a:pt x="44" y="62"/>
                    </a:cubicBezTo>
                    <a:cubicBezTo>
                      <a:pt x="51" y="60"/>
                      <a:pt x="44" y="62"/>
                      <a:pt x="48" y="56"/>
                    </a:cubicBezTo>
                    <a:cubicBezTo>
                      <a:pt x="55" y="45"/>
                      <a:pt x="46" y="45"/>
                      <a:pt x="54" y="41"/>
                    </a:cubicBezTo>
                    <a:cubicBezTo>
                      <a:pt x="60" y="38"/>
                      <a:pt x="58" y="38"/>
                      <a:pt x="54" y="37"/>
                    </a:cubicBezTo>
                    <a:cubicBezTo>
                      <a:pt x="51" y="37"/>
                      <a:pt x="55" y="32"/>
                      <a:pt x="51" y="34"/>
                    </a:cubicBezTo>
                    <a:cubicBezTo>
                      <a:pt x="49" y="34"/>
                      <a:pt x="51" y="32"/>
                      <a:pt x="48" y="31"/>
                    </a:cubicBezTo>
                    <a:cubicBezTo>
                      <a:pt x="44" y="28"/>
                      <a:pt x="51" y="28"/>
                      <a:pt x="48" y="24"/>
                    </a:cubicBezTo>
                    <a:cubicBezTo>
                      <a:pt x="43" y="21"/>
                      <a:pt x="54" y="21"/>
                      <a:pt x="48" y="20"/>
                    </a:cubicBezTo>
                    <a:cubicBezTo>
                      <a:pt x="43" y="20"/>
                      <a:pt x="49" y="20"/>
                      <a:pt x="46" y="17"/>
                    </a:cubicBezTo>
                    <a:cubicBezTo>
                      <a:pt x="43" y="15"/>
                      <a:pt x="48" y="10"/>
                      <a:pt x="57" y="15"/>
                    </a:cubicBezTo>
                    <a:cubicBezTo>
                      <a:pt x="63" y="17"/>
                      <a:pt x="64" y="12"/>
                      <a:pt x="67" y="12"/>
                    </a:cubicBezTo>
                    <a:cubicBezTo>
                      <a:pt x="72" y="14"/>
                      <a:pt x="69" y="9"/>
                      <a:pt x="76" y="4"/>
                    </a:cubicBezTo>
                    <a:cubicBezTo>
                      <a:pt x="78" y="4"/>
                      <a:pt x="78" y="4"/>
                      <a:pt x="78" y="4"/>
                    </a:cubicBezTo>
                    <a:cubicBezTo>
                      <a:pt x="83" y="3"/>
                      <a:pt x="81" y="1"/>
                      <a:pt x="87" y="0"/>
                    </a:cubicBezTo>
                    <a:cubicBezTo>
                      <a:pt x="93" y="0"/>
                      <a:pt x="92" y="4"/>
                      <a:pt x="93" y="4"/>
                    </a:cubicBezTo>
                    <a:cubicBezTo>
                      <a:pt x="95" y="3"/>
                      <a:pt x="95" y="7"/>
                      <a:pt x="96" y="4"/>
                    </a:cubicBezTo>
                    <a:cubicBezTo>
                      <a:pt x="96" y="3"/>
                      <a:pt x="99" y="4"/>
                      <a:pt x="96" y="7"/>
                    </a:cubicBezTo>
                    <a:cubicBezTo>
                      <a:pt x="95" y="10"/>
                      <a:pt x="98" y="10"/>
                      <a:pt x="95" y="14"/>
                    </a:cubicBezTo>
                    <a:cubicBezTo>
                      <a:pt x="89" y="18"/>
                      <a:pt x="93" y="20"/>
                      <a:pt x="89" y="20"/>
                    </a:cubicBezTo>
                    <a:cubicBezTo>
                      <a:pt x="83" y="21"/>
                      <a:pt x="87" y="23"/>
                      <a:pt x="86" y="24"/>
                    </a:cubicBezTo>
                    <a:cubicBezTo>
                      <a:pt x="84" y="29"/>
                      <a:pt x="90" y="29"/>
                      <a:pt x="90" y="31"/>
                    </a:cubicBezTo>
                    <a:cubicBezTo>
                      <a:pt x="89" y="32"/>
                      <a:pt x="93" y="35"/>
                      <a:pt x="89" y="37"/>
                    </a:cubicBezTo>
                    <a:cubicBezTo>
                      <a:pt x="87" y="37"/>
                      <a:pt x="87" y="40"/>
                      <a:pt x="86" y="37"/>
                    </a:cubicBezTo>
                    <a:cubicBezTo>
                      <a:pt x="84" y="35"/>
                      <a:pt x="81" y="35"/>
                      <a:pt x="83" y="38"/>
                    </a:cubicBezTo>
                    <a:cubicBezTo>
                      <a:pt x="84" y="40"/>
                      <a:pt x="86" y="43"/>
                      <a:pt x="84" y="48"/>
                    </a:cubicBezTo>
                    <a:cubicBezTo>
                      <a:pt x="84" y="52"/>
                      <a:pt x="87" y="46"/>
                      <a:pt x="89" y="49"/>
                    </a:cubicBezTo>
                    <a:cubicBezTo>
                      <a:pt x="92" y="56"/>
                      <a:pt x="92" y="51"/>
                      <a:pt x="95" y="54"/>
                    </a:cubicBezTo>
                    <a:cubicBezTo>
                      <a:pt x="98" y="57"/>
                      <a:pt x="102" y="59"/>
                      <a:pt x="102" y="60"/>
                    </a:cubicBezTo>
                    <a:cubicBezTo>
                      <a:pt x="95" y="65"/>
                      <a:pt x="99" y="66"/>
                      <a:pt x="96" y="68"/>
                    </a:cubicBezTo>
                    <a:cubicBezTo>
                      <a:pt x="95" y="71"/>
                      <a:pt x="98" y="71"/>
                      <a:pt x="96" y="73"/>
                    </a:cubicBezTo>
                    <a:cubicBezTo>
                      <a:pt x="93" y="74"/>
                      <a:pt x="98" y="79"/>
                      <a:pt x="99" y="77"/>
                    </a:cubicBezTo>
                    <a:cubicBezTo>
                      <a:pt x="99" y="74"/>
                      <a:pt x="104" y="80"/>
                      <a:pt x="107" y="84"/>
                    </a:cubicBezTo>
                    <a:cubicBezTo>
                      <a:pt x="112" y="87"/>
                      <a:pt x="108" y="82"/>
                      <a:pt x="113" y="87"/>
                    </a:cubicBezTo>
                    <a:cubicBezTo>
                      <a:pt x="116" y="90"/>
                      <a:pt x="115" y="85"/>
                      <a:pt x="116" y="88"/>
                    </a:cubicBezTo>
                    <a:cubicBezTo>
                      <a:pt x="118" y="91"/>
                      <a:pt x="122" y="88"/>
                      <a:pt x="125" y="90"/>
                    </a:cubicBezTo>
                    <a:cubicBezTo>
                      <a:pt x="127" y="91"/>
                      <a:pt x="125" y="88"/>
                      <a:pt x="130" y="90"/>
                    </a:cubicBezTo>
                    <a:cubicBezTo>
                      <a:pt x="134" y="93"/>
                      <a:pt x="130" y="94"/>
                      <a:pt x="133" y="94"/>
                    </a:cubicBezTo>
                    <a:cubicBezTo>
                      <a:pt x="138" y="96"/>
                      <a:pt x="134" y="97"/>
                      <a:pt x="138" y="96"/>
                    </a:cubicBezTo>
                    <a:cubicBezTo>
                      <a:pt x="141" y="94"/>
                      <a:pt x="139" y="99"/>
                      <a:pt x="142" y="97"/>
                    </a:cubicBezTo>
                    <a:cubicBezTo>
                      <a:pt x="145" y="96"/>
                      <a:pt x="147" y="102"/>
                      <a:pt x="150" y="99"/>
                    </a:cubicBezTo>
                    <a:cubicBezTo>
                      <a:pt x="153" y="97"/>
                      <a:pt x="150" y="102"/>
                      <a:pt x="154" y="101"/>
                    </a:cubicBezTo>
                    <a:cubicBezTo>
                      <a:pt x="159" y="99"/>
                      <a:pt x="157" y="102"/>
                      <a:pt x="159" y="99"/>
                    </a:cubicBezTo>
                    <a:cubicBezTo>
                      <a:pt x="160" y="94"/>
                      <a:pt x="157" y="94"/>
                      <a:pt x="159" y="90"/>
                    </a:cubicBezTo>
                    <a:cubicBezTo>
                      <a:pt x="160" y="85"/>
                      <a:pt x="160" y="87"/>
                      <a:pt x="159" y="85"/>
                    </a:cubicBezTo>
                    <a:cubicBezTo>
                      <a:pt x="170" y="79"/>
                      <a:pt x="163" y="87"/>
                      <a:pt x="165" y="91"/>
                    </a:cubicBezTo>
                    <a:cubicBezTo>
                      <a:pt x="162" y="93"/>
                      <a:pt x="167" y="96"/>
                      <a:pt x="168" y="96"/>
                    </a:cubicBezTo>
                    <a:cubicBezTo>
                      <a:pt x="171" y="94"/>
                      <a:pt x="171" y="99"/>
                      <a:pt x="176" y="96"/>
                    </a:cubicBezTo>
                    <a:cubicBezTo>
                      <a:pt x="180" y="94"/>
                      <a:pt x="179" y="99"/>
                      <a:pt x="183" y="96"/>
                    </a:cubicBezTo>
                    <a:cubicBezTo>
                      <a:pt x="188" y="94"/>
                      <a:pt x="186" y="97"/>
                      <a:pt x="188" y="96"/>
                    </a:cubicBezTo>
                    <a:cubicBezTo>
                      <a:pt x="189" y="94"/>
                      <a:pt x="191" y="97"/>
                      <a:pt x="191" y="94"/>
                    </a:cubicBezTo>
                    <a:cubicBezTo>
                      <a:pt x="189" y="91"/>
                      <a:pt x="192" y="88"/>
                      <a:pt x="189" y="90"/>
                    </a:cubicBezTo>
                    <a:cubicBezTo>
                      <a:pt x="186" y="90"/>
                      <a:pt x="186" y="87"/>
                      <a:pt x="186" y="87"/>
                    </a:cubicBezTo>
                    <a:cubicBezTo>
                      <a:pt x="192" y="87"/>
                      <a:pt x="195" y="85"/>
                      <a:pt x="195" y="84"/>
                    </a:cubicBezTo>
                    <a:cubicBezTo>
                      <a:pt x="195" y="80"/>
                      <a:pt x="199" y="82"/>
                      <a:pt x="199" y="79"/>
                    </a:cubicBezTo>
                    <a:cubicBezTo>
                      <a:pt x="200" y="76"/>
                      <a:pt x="203" y="77"/>
                      <a:pt x="206" y="74"/>
                    </a:cubicBezTo>
                    <a:cubicBezTo>
                      <a:pt x="209" y="71"/>
                      <a:pt x="211" y="69"/>
                      <a:pt x="212" y="71"/>
                    </a:cubicBezTo>
                    <a:cubicBezTo>
                      <a:pt x="215" y="73"/>
                      <a:pt x="217" y="73"/>
                      <a:pt x="218" y="71"/>
                    </a:cubicBezTo>
                    <a:cubicBezTo>
                      <a:pt x="218" y="69"/>
                      <a:pt x="223" y="68"/>
                      <a:pt x="223" y="69"/>
                    </a:cubicBezTo>
                    <a:cubicBezTo>
                      <a:pt x="224" y="73"/>
                      <a:pt x="226" y="69"/>
                      <a:pt x="224" y="73"/>
                    </a:cubicBezTo>
                    <a:cubicBezTo>
                      <a:pt x="221" y="76"/>
                      <a:pt x="226" y="71"/>
                      <a:pt x="226" y="74"/>
                    </a:cubicBezTo>
                    <a:cubicBezTo>
                      <a:pt x="227" y="79"/>
                      <a:pt x="220" y="80"/>
                      <a:pt x="226" y="80"/>
                    </a:cubicBezTo>
                    <a:cubicBezTo>
                      <a:pt x="231" y="79"/>
                      <a:pt x="231" y="80"/>
                      <a:pt x="232" y="82"/>
                    </a:cubicBezTo>
                    <a:cubicBezTo>
                      <a:pt x="234" y="87"/>
                      <a:pt x="227" y="87"/>
                      <a:pt x="229" y="90"/>
                    </a:cubicBezTo>
                    <a:cubicBezTo>
                      <a:pt x="232" y="94"/>
                      <a:pt x="231" y="94"/>
                      <a:pt x="229" y="91"/>
                    </a:cubicBezTo>
                    <a:cubicBezTo>
                      <a:pt x="226" y="88"/>
                      <a:pt x="221" y="93"/>
                      <a:pt x="218" y="96"/>
                    </a:cubicBezTo>
                    <a:cubicBezTo>
                      <a:pt x="215" y="99"/>
                      <a:pt x="215" y="96"/>
                      <a:pt x="215" y="99"/>
                    </a:cubicBezTo>
                    <a:cubicBezTo>
                      <a:pt x="214" y="102"/>
                      <a:pt x="217" y="101"/>
                      <a:pt x="215" y="105"/>
                    </a:cubicBezTo>
                    <a:cubicBezTo>
                      <a:pt x="212" y="111"/>
                      <a:pt x="209" y="111"/>
                      <a:pt x="211" y="113"/>
                    </a:cubicBezTo>
                    <a:cubicBezTo>
                      <a:pt x="214" y="116"/>
                      <a:pt x="209" y="116"/>
                      <a:pt x="208" y="122"/>
                    </a:cubicBezTo>
                    <a:cubicBezTo>
                      <a:pt x="206" y="130"/>
                      <a:pt x="206" y="125"/>
                      <a:pt x="203" y="125"/>
                    </a:cubicBezTo>
                    <a:cubicBezTo>
                      <a:pt x="200" y="124"/>
                      <a:pt x="200" y="121"/>
                      <a:pt x="200" y="129"/>
                    </a:cubicBezTo>
                    <a:cubicBezTo>
                      <a:pt x="202" y="141"/>
                      <a:pt x="199" y="130"/>
                      <a:pt x="199" y="138"/>
                    </a:cubicBezTo>
                    <a:cubicBezTo>
                      <a:pt x="199" y="141"/>
                      <a:pt x="200" y="139"/>
                      <a:pt x="199" y="144"/>
                    </a:cubicBezTo>
                    <a:cubicBezTo>
                      <a:pt x="195" y="149"/>
                      <a:pt x="197" y="141"/>
                      <a:pt x="194" y="146"/>
                    </a:cubicBezTo>
                    <a:cubicBezTo>
                      <a:pt x="194" y="136"/>
                      <a:pt x="191" y="136"/>
                      <a:pt x="192" y="130"/>
                    </a:cubicBezTo>
                    <a:cubicBezTo>
                      <a:pt x="192" y="127"/>
                      <a:pt x="189" y="127"/>
                      <a:pt x="189" y="130"/>
                    </a:cubicBezTo>
                    <a:cubicBezTo>
                      <a:pt x="188" y="138"/>
                      <a:pt x="185" y="136"/>
                      <a:pt x="183" y="129"/>
                    </a:cubicBezTo>
                    <a:cubicBezTo>
                      <a:pt x="182" y="122"/>
                      <a:pt x="191" y="124"/>
                      <a:pt x="191" y="118"/>
                    </a:cubicBezTo>
                    <a:cubicBezTo>
                      <a:pt x="191" y="113"/>
                      <a:pt x="195" y="118"/>
                      <a:pt x="194" y="115"/>
                    </a:cubicBezTo>
                    <a:cubicBezTo>
                      <a:pt x="191" y="111"/>
                      <a:pt x="173" y="115"/>
                      <a:pt x="173" y="111"/>
                    </a:cubicBezTo>
                    <a:cubicBezTo>
                      <a:pt x="173" y="107"/>
                      <a:pt x="173" y="101"/>
                      <a:pt x="171" y="104"/>
                    </a:cubicBezTo>
                    <a:cubicBezTo>
                      <a:pt x="170" y="108"/>
                      <a:pt x="168" y="101"/>
                      <a:pt x="167" y="101"/>
                    </a:cubicBezTo>
                    <a:cubicBezTo>
                      <a:pt x="162" y="104"/>
                      <a:pt x="163" y="99"/>
                      <a:pt x="162" y="99"/>
                    </a:cubicBezTo>
                    <a:cubicBezTo>
                      <a:pt x="160" y="97"/>
                      <a:pt x="160" y="99"/>
                      <a:pt x="162" y="101"/>
                    </a:cubicBezTo>
                    <a:cubicBezTo>
                      <a:pt x="163" y="101"/>
                      <a:pt x="156" y="105"/>
                      <a:pt x="159" y="107"/>
                    </a:cubicBezTo>
                    <a:cubicBezTo>
                      <a:pt x="162" y="107"/>
                      <a:pt x="162" y="110"/>
                      <a:pt x="163" y="110"/>
                    </a:cubicBezTo>
                    <a:cubicBezTo>
                      <a:pt x="165" y="110"/>
                      <a:pt x="165" y="110"/>
                      <a:pt x="165" y="111"/>
                    </a:cubicBezTo>
                    <a:cubicBezTo>
                      <a:pt x="168" y="115"/>
                      <a:pt x="160" y="110"/>
                      <a:pt x="162" y="113"/>
                    </a:cubicBezTo>
                    <a:cubicBezTo>
                      <a:pt x="162" y="118"/>
                      <a:pt x="159" y="113"/>
                      <a:pt x="159" y="118"/>
                    </a:cubicBezTo>
                    <a:cubicBezTo>
                      <a:pt x="157" y="122"/>
                      <a:pt x="163" y="119"/>
                      <a:pt x="163" y="124"/>
                    </a:cubicBezTo>
                    <a:cubicBezTo>
                      <a:pt x="165" y="129"/>
                      <a:pt x="160" y="127"/>
                      <a:pt x="163" y="129"/>
                    </a:cubicBezTo>
                    <a:cubicBezTo>
                      <a:pt x="165" y="132"/>
                      <a:pt x="162" y="133"/>
                      <a:pt x="165" y="133"/>
                    </a:cubicBezTo>
                    <a:cubicBezTo>
                      <a:pt x="167" y="133"/>
                      <a:pt x="165" y="133"/>
                      <a:pt x="165" y="139"/>
                    </a:cubicBezTo>
                    <a:cubicBezTo>
                      <a:pt x="167" y="143"/>
                      <a:pt x="167" y="144"/>
                      <a:pt x="167" y="146"/>
                    </a:cubicBezTo>
                    <a:cubicBezTo>
                      <a:pt x="165" y="146"/>
                      <a:pt x="165" y="146"/>
                      <a:pt x="167" y="147"/>
                    </a:cubicBezTo>
                    <a:cubicBezTo>
                      <a:pt x="168" y="150"/>
                      <a:pt x="167" y="150"/>
                      <a:pt x="165" y="149"/>
                    </a:cubicBezTo>
                    <a:cubicBezTo>
                      <a:pt x="162" y="149"/>
                      <a:pt x="160" y="152"/>
                      <a:pt x="160" y="147"/>
                    </a:cubicBezTo>
                    <a:cubicBezTo>
                      <a:pt x="159" y="143"/>
                      <a:pt x="159" y="147"/>
                      <a:pt x="153" y="150"/>
                    </a:cubicBezTo>
                    <a:cubicBezTo>
                      <a:pt x="145" y="153"/>
                      <a:pt x="154" y="155"/>
                      <a:pt x="148" y="163"/>
                    </a:cubicBezTo>
                    <a:cubicBezTo>
                      <a:pt x="142" y="171"/>
                      <a:pt x="144" y="166"/>
                      <a:pt x="139" y="169"/>
                    </a:cubicBezTo>
                    <a:cubicBezTo>
                      <a:pt x="131" y="174"/>
                      <a:pt x="130" y="181"/>
                      <a:pt x="119" y="191"/>
                    </a:cubicBezTo>
                    <a:cubicBezTo>
                      <a:pt x="108" y="200"/>
                      <a:pt x="116" y="195"/>
                      <a:pt x="112" y="202"/>
                    </a:cubicBezTo>
                    <a:cubicBezTo>
                      <a:pt x="107" y="206"/>
                      <a:pt x="105" y="199"/>
                      <a:pt x="104" y="205"/>
                    </a:cubicBezTo>
                    <a:cubicBezTo>
                      <a:pt x="102" y="211"/>
                      <a:pt x="92" y="203"/>
                      <a:pt x="95" y="216"/>
                    </a:cubicBezTo>
                    <a:cubicBezTo>
                      <a:pt x="98" y="223"/>
                      <a:pt x="95" y="222"/>
                      <a:pt x="96" y="225"/>
                    </a:cubicBezTo>
                    <a:cubicBezTo>
                      <a:pt x="98" y="236"/>
                      <a:pt x="96" y="237"/>
                      <a:pt x="93" y="244"/>
                    </a:cubicBezTo>
                    <a:cubicBezTo>
                      <a:pt x="90" y="254"/>
                      <a:pt x="96" y="262"/>
                      <a:pt x="92" y="262"/>
                    </a:cubicBezTo>
                    <a:cubicBezTo>
                      <a:pt x="86" y="262"/>
                      <a:pt x="90" y="262"/>
                      <a:pt x="87" y="267"/>
                    </a:cubicBezTo>
                    <a:cubicBezTo>
                      <a:pt x="84" y="272"/>
                      <a:pt x="90" y="272"/>
                      <a:pt x="90" y="273"/>
                    </a:cubicBezTo>
                    <a:cubicBezTo>
                      <a:pt x="90" y="273"/>
                      <a:pt x="89" y="272"/>
                      <a:pt x="83" y="273"/>
                    </a:cubicBezTo>
                    <a:cubicBezTo>
                      <a:pt x="78" y="275"/>
                      <a:pt x="83" y="278"/>
                      <a:pt x="76" y="282"/>
                    </a:cubicBezTo>
                    <a:cubicBezTo>
                      <a:pt x="72" y="289"/>
                      <a:pt x="66" y="276"/>
                      <a:pt x="63" y="261"/>
                    </a:cubicBezTo>
                    <a:cubicBezTo>
                      <a:pt x="60" y="245"/>
                      <a:pt x="54" y="245"/>
                      <a:pt x="54" y="236"/>
                    </a:cubicBezTo>
                    <a:cubicBezTo>
                      <a:pt x="52" y="227"/>
                      <a:pt x="46" y="211"/>
                      <a:pt x="43" y="206"/>
                    </a:cubicBezTo>
                    <a:cubicBezTo>
                      <a:pt x="41" y="203"/>
                      <a:pt x="40" y="194"/>
                      <a:pt x="37" y="177"/>
                    </a:cubicBezTo>
                    <a:cubicBezTo>
                      <a:pt x="34" y="160"/>
                      <a:pt x="40" y="161"/>
                      <a:pt x="37" y="155"/>
                    </a:cubicBezTo>
                    <a:cubicBezTo>
                      <a:pt x="34" y="149"/>
                      <a:pt x="37" y="150"/>
                      <a:pt x="35" y="147"/>
                    </a:cubicBezTo>
                    <a:cubicBezTo>
                      <a:pt x="34" y="144"/>
                      <a:pt x="38" y="141"/>
                      <a:pt x="34" y="143"/>
                    </a:cubicBezTo>
                    <a:cubicBezTo>
                      <a:pt x="31" y="144"/>
                      <a:pt x="35" y="150"/>
                      <a:pt x="31" y="153"/>
                    </a:cubicBezTo>
                    <a:cubicBezTo>
                      <a:pt x="22" y="161"/>
                      <a:pt x="20" y="160"/>
                      <a:pt x="11" y="149"/>
                    </a:cubicBezTo>
                    <a:cubicBezTo>
                      <a:pt x="2" y="136"/>
                      <a:pt x="6" y="143"/>
                      <a:pt x="12" y="141"/>
                    </a:cubicBezTo>
                    <a:cubicBezTo>
                      <a:pt x="20" y="139"/>
                      <a:pt x="19" y="133"/>
                      <a:pt x="14" y="136"/>
                    </a:cubicBezTo>
                    <a:cubicBezTo>
                      <a:pt x="11" y="139"/>
                      <a:pt x="5" y="135"/>
                      <a:pt x="3" y="132"/>
                    </a:cubicBezTo>
                    <a:cubicBezTo>
                      <a:pt x="2" y="129"/>
                      <a:pt x="0" y="130"/>
                      <a:pt x="0" y="129"/>
                    </a:cubicBezTo>
                    <a:cubicBezTo>
                      <a:pt x="0" y="124"/>
                      <a:pt x="6" y="127"/>
                      <a:pt x="5" y="124"/>
                    </a:cubicBezTo>
                  </a:path>
                </a:pathLst>
              </a:custGeom>
              <a:grpFill/>
              <a:ln w="6350" cmpd="sng">
                <a:solidFill>
                  <a:schemeClr val="bg1"/>
                </a:solidFill>
                <a:round/>
                <a:headEnd/>
                <a:tailEnd/>
              </a:ln>
            </p:spPr>
            <p:txBody>
              <a:bodyPr/>
              <a:lstStyle/>
              <a:p>
                <a:endParaRPr lang="en-GB"/>
              </a:p>
            </p:txBody>
          </p:sp>
          <p:sp>
            <p:nvSpPr>
              <p:cNvPr id="1198122" name="Freeform 42"/>
              <p:cNvSpPr>
                <a:spLocks/>
              </p:cNvSpPr>
              <p:nvPr/>
            </p:nvSpPr>
            <p:spPr bwMode="auto">
              <a:xfrm>
                <a:off x="3928" y="2480"/>
                <a:ext cx="132" cy="87"/>
              </a:xfrm>
              <a:custGeom>
                <a:avLst/>
                <a:gdLst/>
                <a:ahLst/>
                <a:cxnLst>
                  <a:cxn ang="0">
                    <a:pos x="9" y="3"/>
                  </a:cxn>
                  <a:cxn ang="0">
                    <a:pos x="3" y="11"/>
                  </a:cxn>
                  <a:cxn ang="0">
                    <a:pos x="3" y="16"/>
                  </a:cxn>
                  <a:cxn ang="0">
                    <a:pos x="6" y="20"/>
                  </a:cxn>
                  <a:cxn ang="0">
                    <a:pos x="14" y="27"/>
                  </a:cxn>
                  <a:cxn ang="0">
                    <a:pos x="20" y="30"/>
                  </a:cxn>
                  <a:cxn ang="0">
                    <a:pos x="23" y="31"/>
                  </a:cxn>
                  <a:cxn ang="0">
                    <a:pos x="32" y="33"/>
                  </a:cxn>
                  <a:cxn ang="0">
                    <a:pos x="37" y="33"/>
                  </a:cxn>
                  <a:cxn ang="0">
                    <a:pos x="40" y="37"/>
                  </a:cxn>
                  <a:cxn ang="0">
                    <a:pos x="45" y="39"/>
                  </a:cxn>
                  <a:cxn ang="0">
                    <a:pos x="49" y="40"/>
                  </a:cxn>
                  <a:cxn ang="0">
                    <a:pos x="57" y="42"/>
                  </a:cxn>
                  <a:cxn ang="0">
                    <a:pos x="62" y="44"/>
                  </a:cxn>
                  <a:cxn ang="0">
                    <a:pos x="66" y="42"/>
                  </a:cxn>
                  <a:cxn ang="0">
                    <a:pos x="66" y="33"/>
                  </a:cxn>
                  <a:cxn ang="0">
                    <a:pos x="66" y="28"/>
                  </a:cxn>
                  <a:cxn ang="0">
                    <a:pos x="63" y="28"/>
                  </a:cxn>
                  <a:cxn ang="0">
                    <a:pos x="60" y="28"/>
                  </a:cxn>
                  <a:cxn ang="0">
                    <a:pos x="54" y="27"/>
                  </a:cxn>
                  <a:cxn ang="0">
                    <a:pos x="51" y="27"/>
                  </a:cxn>
                  <a:cxn ang="0">
                    <a:pos x="49" y="28"/>
                  </a:cxn>
                  <a:cxn ang="0">
                    <a:pos x="46" y="23"/>
                  </a:cxn>
                  <a:cxn ang="0">
                    <a:pos x="43" y="22"/>
                  </a:cxn>
                  <a:cxn ang="0">
                    <a:pos x="42" y="20"/>
                  </a:cxn>
                  <a:cxn ang="0">
                    <a:pos x="35" y="16"/>
                  </a:cxn>
                  <a:cxn ang="0">
                    <a:pos x="31" y="14"/>
                  </a:cxn>
                  <a:cxn ang="0">
                    <a:pos x="26" y="9"/>
                  </a:cxn>
                  <a:cxn ang="0">
                    <a:pos x="20" y="6"/>
                  </a:cxn>
                  <a:cxn ang="0">
                    <a:pos x="15" y="2"/>
                  </a:cxn>
                  <a:cxn ang="0">
                    <a:pos x="9" y="3"/>
                  </a:cxn>
                </a:cxnLst>
                <a:rect l="0" t="0" r="r" b="b"/>
                <a:pathLst>
                  <a:path w="68" h="45">
                    <a:moveTo>
                      <a:pt x="9" y="3"/>
                    </a:moveTo>
                    <a:cubicBezTo>
                      <a:pt x="2" y="8"/>
                      <a:pt x="6" y="9"/>
                      <a:pt x="3" y="11"/>
                    </a:cubicBezTo>
                    <a:cubicBezTo>
                      <a:pt x="2" y="14"/>
                      <a:pt x="5" y="14"/>
                      <a:pt x="3" y="16"/>
                    </a:cubicBezTo>
                    <a:cubicBezTo>
                      <a:pt x="0" y="17"/>
                      <a:pt x="5" y="22"/>
                      <a:pt x="6" y="20"/>
                    </a:cubicBezTo>
                    <a:cubicBezTo>
                      <a:pt x="6" y="17"/>
                      <a:pt x="11" y="23"/>
                      <a:pt x="14" y="27"/>
                    </a:cubicBezTo>
                    <a:cubicBezTo>
                      <a:pt x="19" y="30"/>
                      <a:pt x="15" y="25"/>
                      <a:pt x="20" y="30"/>
                    </a:cubicBezTo>
                    <a:cubicBezTo>
                      <a:pt x="23" y="33"/>
                      <a:pt x="22" y="28"/>
                      <a:pt x="23" y="31"/>
                    </a:cubicBezTo>
                    <a:cubicBezTo>
                      <a:pt x="25" y="34"/>
                      <a:pt x="29" y="31"/>
                      <a:pt x="32" y="33"/>
                    </a:cubicBezTo>
                    <a:cubicBezTo>
                      <a:pt x="34" y="34"/>
                      <a:pt x="32" y="31"/>
                      <a:pt x="37" y="33"/>
                    </a:cubicBezTo>
                    <a:cubicBezTo>
                      <a:pt x="42" y="36"/>
                      <a:pt x="37" y="37"/>
                      <a:pt x="40" y="37"/>
                    </a:cubicBezTo>
                    <a:cubicBezTo>
                      <a:pt x="45" y="39"/>
                      <a:pt x="42" y="40"/>
                      <a:pt x="45" y="39"/>
                    </a:cubicBezTo>
                    <a:cubicBezTo>
                      <a:pt x="48" y="37"/>
                      <a:pt x="46" y="42"/>
                      <a:pt x="49" y="40"/>
                    </a:cubicBezTo>
                    <a:cubicBezTo>
                      <a:pt x="52" y="39"/>
                      <a:pt x="54" y="45"/>
                      <a:pt x="57" y="42"/>
                    </a:cubicBezTo>
                    <a:cubicBezTo>
                      <a:pt x="60" y="40"/>
                      <a:pt x="57" y="45"/>
                      <a:pt x="62" y="44"/>
                    </a:cubicBezTo>
                    <a:cubicBezTo>
                      <a:pt x="66" y="42"/>
                      <a:pt x="65" y="45"/>
                      <a:pt x="66" y="42"/>
                    </a:cubicBezTo>
                    <a:cubicBezTo>
                      <a:pt x="68" y="37"/>
                      <a:pt x="65" y="37"/>
                      <a:pt x="66" y="33"/>
                    </a:cubicBezTo>
                    <a:cubicBezTo>
                      <a:pt x="68" y="28"/>
                      <a:pt x="68" y="30"/>
                      <a:pt x="66" y="28"/>
                    </a:cubicBezTo>
                    <a:cubicBezTo>
                      <a:pt x="66" y="28"/>
                      <a:pt x="65" y="28"/>
                      <a:pt x="63" y="28"/>
                    </a:cubicBezTo>
                    <a:cubicBezTo>
                      <a:pt x="63" y="30"/>
                      <a:pt x="63" y="28"/>
                      <a:pt x="60" y="28"/>
                    </a:cubicBezTo>
                    <a:cubicBezTo>
                      <a:pt x="58" y="30"/>
                      <a:pt x="55" y="23"/>
                      <a:pt x="54" y="27"/>
                    </a:cubicBezTo>
                    <a:cubicBezTo>
                      <a:pt x="54" y="28"/>
                      <a:pt x="52" y="28"/>
                      <a:pt x="51" y="27"/>
                    </a:cubicBezTo>
                    <a:cubicBezTo>
                      <a:pt x="49" y="23"/>
                      <a:pt x="51" y="28"/>
                      <a:pt x="49" y="28"/>
                    </a:cubicBezTo>
                    <a:cubicBezTo>
                      <a:pt x="48" y="28"/>
                      <a:pt x="48" y="23"/>
                      <a:pt x="46" y="23"/>
                    </a:cubicBezTo>
                    <a:cubicBezTo>
                      <a:pt x="43" y="23"/>
                      <a:pt x="42" y="25"/>
                      <a:pt x="43" y="22"/>
                    </a:cubicBezTo>
                    <a:cubicBezTo>
                      <a:pt x="43" y="20"/>
                      <a:pt x="43" y="20"/>
                      <a:pt x="42" y="20"/>
                    </a:cubicBezTo>
                    <a:cubicBezTo>
                      <a:pt x="40" y="22"/>
                      <a:pt x="35" y="19"/>
                      <a:pt x="35" y="16"/>
                    </a:cubicBezTo>
                    <a:cubicBezTo>
                      <a:pt x="35" y="12"/>
                      <a:pt x="34" y="14"/>
                      <a:pt x="31" y="14"/>
                    </a:cubicBezTo>
                    <a:cubicBezTo>
                      <a:pt x="29" y="16"/>
                      <a:pt x="28" y="9"/>
                      <a:pt x="26" y="9"/>
                    </a:cubicBezTo>
                    <a:cubicBezTo>
                      <a:pt x="23" y="9"/>
                      <a:pt x="23" y="6"/>
                      <a:pt x="20" y="6"/>
                    </a:cubicBezTo>
                    <a:cubicBezTo>
                      <a:pt x="17" y="5"/>
                      <a:pt x="22" y="3"/>
                      <a:pt x="15" y="2"/>
                    </a:cubicBezTo>
                    <a:cubicBezTo>
                      <a:pt x="11" y="0"/>
                      <a:pt x="12" y="9"/>
                      <a:pt x="9" y="3"/>
                    </a:cubicBezTo>
                  </a:path>
                </a:pathLst>
              </a:custGeom>
              <a:grpFill/>
              <a:ln w="6350" cmpd="sng">
                <a:solidFill>
                  <a:schemeClr val="bg1"/>
                </a:solidFill>
                <a:round/>
                <a:headEnd/>
                <a:tailEnd/>
              </a:ln>
            </p:spPr>
            <p:txBody>
              <a:bodyPr/>
              <a:lstStyle/>
              <a:p>
                <a:endParaRPr lang="en-GB"/>
              </a:p>
            </p:txBody>
          </p:sp>
          <p:sp>
            <p:nvSpPr>
              <p:cNvPr id="1198123" name="Freeform 43"/>
              <p:cNvSpPr>
                <a:spLocks/>
              </p:cNvSpPr>
              <p:nvPr/>
            </p:nvSpPr>
            <p:spPr bwMode="auto">
              <a:xfrm>
                <a:off x="4062" y="2523"/>
                <a:ext cx="58" cy="38"/>
              </a:xfrm>
              <a:custGeom>
                <a:avLst/>
                <a:gdLst/>
                <a:ahLst/>
                <a:cxnLst>
                  <a:cxn ang="0">
                    <a:pos x="3" y="12"/>
                  </a:cxn>
                  <a:cxn ang="0">
                    <a:pos x="6" y="17"/>
                  </a:cxn>
                  <a:cxn ang="0">
                    <a:pos x="14" y="17"/>
                  </a:cxn>
                  <a:cxn ang="0">
                    <a:pos x="21" y="17"/>
                  </a:cxn>
                  <a:cxn ang="0">
                    <a:pos x="26" y="17"/>
                  </a:cxn>
                  <a:cxn ang="0">
                    <a:pos x="29" y="15"/>
                  </a:cxn>
                  <a:cxn ang="0">
                    <a:pos x="27" y="11"/>
                  </a:cxn>
                  <a:cxn ang="0">
                    <a:pos x="24" y="8"/>
                  </a:cxn>
                  <a:cxn ang="0">
                    <a:pos x="23" y="4"/>
                  </a:cxn>
                  <a:cxn ang="0">
                    <a:pos x="20" y="4"/>
                  </a:cxn>
                  <a:cxn ang="0">
                    <a:pos x="15" y="3"/>
                  </a:cxn>
                  <a:cxn ang="0">
                    <a:pos x="9" y="4"/>
                  </a:cxn>
                  <a:cxn ang="0">
                    <a:pos x="6" y="8"/>
                  </a:cxn>
                  <a:cxn ang="0">
                    <a:pos x="3" y="12"/>
                  </a:cxn>
                </a:cxnLst>
                <a:rect l="0" t="0" r="r" b="b"/>
                <a:pathLst>
                  <a:path w="30" h="20">
                    <a:moveTo>
                      <a:pt x="3" y="12"/>
                    </a:moveTo>
                    <a:cubicBezTo>
                      <a:pt x="0" y="14"/>
                      <a:pt x="5" y="17"/>
                      <a:pt x="6" y="17"/>
                    </a:cubicBezTo>
                    <a:cubicBezTo>
                      <a:pt x="9" y="15"/>
                      <a:pt x="9" y="20"/>
                      <a:pt x="14" y="17"/>
                    </a:cubicBezTo>
                    <a:cubicBezTo>
                      <a:pt x="18" y="15"/>
                      <a:pt x="17" y="20"/>
                      <a:pt x="21" y="17"/>
                    </a:cubicBezTo>
                    <a:cubicBezTo>
                      <a:pt x="26" y="15"/>
                      <a:pt x="24" y="19"/>
                      <a:pt x="26" y="17"/>
                    </a:cubicBezTo>
                    <a:cubicBezTo>
                      <a:pt x="27" y="15"/>
                      <a:pt x="29" y="19"/>
                      <a:pt x="29" y="15"/>
                    </a:cubicBezTo>
                    <a:cubicBezTo>
                      <a:pt x="27" y="12"/>
                      <a:pt x="30" y="9"/>
                      <a:pt x="27" y="11"/>
                    </a:cubicBezTo>
                    <a:cubicBezTo>
                      <a:pt x="24" y="11"/>
                      <a:pt x="24" y="8"/>
                      <a:pt x="24" y="8"/>
                    </a:cubicBezTo>
                    <a:cubicBezTo>
                      <a:pt x="26" y="4"/>
                      <a:pt x="24" y="4"/>
                      <a:pt x="23" y="4"/>
                    </a:cubicBezTo>
                    <a:cubicBezTo>
                      <a:pt x="21" y="3"/>
                      <a:pt x="21" y="6"/>
                      <a:pt x="20" y="4"/>
                    </a:cubicBezTo>
                    <a:cubicBezTo>
                      <a:pt x="18" y="3"/>
                      <a:pt x="14" y="4"/>
                      <a:pt x="15" y="3"/>
                    </a:cubicBezTo>
                    <a:cubicBezTo>
                      <a:pt x="17" y="1"/>
                      <a:pt x="11" y="0"/>
                      <a:pt x="9" y="4"/>
                    </a:cubicBezTo>
                    <a:cubicBezTo>
                      <a:pt x="8" y="8"/>
                      <a:pt x="6" y="4"/>
                      <a:pt x="6" y="8"/>
                    </a:cubicBezTo>
                    <a:cubicBezTo>
                      <a:pt x="5" y="11"/>
                      <a:pt x="5" y="9"/>
                      <a:pt x="3" y="12"/>
                    </a:cubicBezTo>
                  </a:path>
                </a:pathLst>
              </a:custGeom>
              <a:grpFill/>
              <a:ln w="6350" cmpd="sng">
                <a:solidFill>
                  <a:schemeClr val="bg1"/>
                </a:solidFill>
                <a:round/>
                <a:headEnd/>
                <a:tailEnd/>
              </a:ln>
            </p:spPr>
            <p:txBody>
              <a:bodyPr/>
              <a:lstStyle/>
              <a:p>
                <a:endParaRPr lang="en-GB"/>
              </a:p>
            </p:txBody>
          </p:sp>
          <p:sp>
            <p:nvSpPr>
              <p:cNvPr id="1198124" name="Freeform 44"/>
              <p:cNvSpPr>
                <a:spLocks/>
              </p:cNvSpPr>
              <p:nvPr/>
            </p:nvSpPr>
            <p:spPr bwMode="auto">
              <a:xfrm>
                <a:off x="4051" y="2559"/>
                <a:ext cx="75" cy="123"/>
              </a:xfrm>
              <a:custGeom>
                <a:avLst/>
                <a:gdLst/>
                <a:ahLst/>
                <a:cxnLst>
                  <a:cxn ang="0">
                    <a:pos x="9" y="41"/>
                  </a:cxn>
                  <a:cxn ang="0">
                    <a:pos x="9" y="35"/>
                  </a:cxn>
                  <a:cxn ang="0">
                    <a:pos x="8" y="31"/>
                  </a:cxn>
                  <a:cxn ang="0">
                    <a:pos x="8" y="26"/>
                  </a:cxn>
                  <a:cxn ang="0">
                    <a:pos x="3" y="20"/>
                  </a:cxn>
                  <a:cxn ang="0">
                    <a:pos x="6" y="15"/>
                  </a:cxn>
                  <a:cxn ang="0">
                    <a:pos x="9" y="13"/>
                  </a:cxn>
                  <a:cxn ang="0">
                    <a:pos x="8" y="12"/>
                  </a:cxn>
                  <a:cxn ang="0">
                    <a:pos x="3" y="9"/>
                  </a:cxn>
                  <a:cxn ang="0">
                    <a:pos x="6" y="3"/>
                  </a:cxn>
                  <a:cxn ang="0">
                    <a:pos x="6" y="1"/>
                  </a:cxn>
                  <a:cxn ang="0">
                    <a:pos x="11" y="3"/>
                  </a:cxn>
                  <a:cxn ang="0">
                    <a:pos x="15" y="6"/>
                  </a:cxn>
                  <a:cxn ang="0">
                    <a:pos x="17" y="13"/>
                  </a:cxn>
                  <a:cxn ang="0">
                    <a:pos x="38" y="17"/>
                  </a:cxn>
                  <a:cxn ang="0">
                    <a:pos x="35" y="20"/>
                  </a:cxn>
                  <a:cxn ang="0">
                    <a:pos x="27" y="31"/>
                  </a:cxn>
                  <a:cxn ang="0">
                    <a:pos x="33" y="32"/>
                  </a:cxn>
                  <a:cxn ang="0">
                    <a:pos x="36" y="32"/>
                  </a:cxn>
                  <a:cxn ang="0">
                    <a:pos x="38" y="48"/>
                  </a:cxn>
                  <a:cxn ang="0">
                    <a:pos x="35" y="57"/>
                  </a:cxn>
                  <a:cxn ang="0">
                    <a:pos x="35" y="57"/>
                  </a:cxn>
                  <a:cxn ang="0">
                    <a:pos x="33" y="52"/>
                  </a:cxn>
                  <a:cxn ang="0">
                    <a:pos x="33" y="48"/>
                  </a:cxn>
                  <a:cxn ang="0">
                    <a:pos x="29" y="40"/>
                  </a:cxn>
                  <a:cxn ang="0">
                    <a:pos x="24" y="38"/>
                  </a:cxn>
                  <a:cxn ang="0">
                    <a:pos x="23" y="32"/>
                  </a:cxn>
                  <a:cxn ang="0">
                    <a:pos x="21" y="34"/>
                  </a:cxn>
                  <a:cxn ang="0">
                    <a:pos x="23" y="41"/>
                  </a:cxn>
                  <a:cxn ang="0">
                    <a:pos x="18" y="49"/>
                  </a:cxn>
                  <a:cxn ang="0">
                    <a:pos x="15" y="49"/>
                  </a:cxn>
                  <a:cxn ang="0">
                    <a:pos x="11" y="48"/>
                  </a:cxn>
                  <a:cxn ang="0">
                    <a:pos x="9" y="41"/>
                  </a:cxn>
                </a:cxnLst>
                <a:rect l="0" t="0" r="r" b="b"/>
                <a:pathLst>
                  <a:path w="39" h="63">
                    <a:moveTo>
                      <a:pt x="9" y="41"/>
                    </a:moveTo>
                    <a:cubicBezTo>
                      <a:pt x="9" y="35"/>
                      <a:pt x="11" y="35"/>
                      <a:pt x="9" y="35"/>
                    </a:cubicBezTo>
                    <a:cubicBezTo>
                      <a:pt x="6" y="35"/>
                      <a:pt x="9" y="34"/>
                      <a:pt x="8" y="31"/>
                    </a:cubicBezTo>
                    <a:cubicBezTo>
                      <a:pt x="5" y="29"/>
                      <a:pt x="9" y="31"/>
                      <a:pt x="8" y="26"/>
                    </a:cubicBezTo>
                    <a:cubicBezTo>
                      <a:pt x="8" y="21"/>
                      <a:pt x="2" y="24"/>
                      <a:pt x="3" y="20"/>
                    </a:cubicBezTo>
                    <a:cubicBezTo>
                      <a:pt x="3" y="15"/>
                      <a:pt x="6" y="20"/>
                      <a:pt x="6" y="15"/>
                    </a:cubicBezTo>
                    <a:cubicBezTo>
                      <a:pt x="5" y="12"/>
                      <a:pt x="12" y="17"/>
                      <a:pt x="9" y="13"/>
                    </a:cubicBezTo>
                    <a:cubicBezTo>
                      <a:pt x="9" y="12"/>
                      <a:pt x="9" y="12"/>
                      <a:pt x="8" y="12"/>
                    </a:cubicBezTo>
                    <a:cubicBezTo>
                      <a:pt x="6" y="12"/>
                      <a:pt x="6" y="9"/>
                      <a:pt x="3" y="9"/>
                    </a:cubicBezTo>
                    <a:cubicBezTo>
                      <a:pt x="0" y="7"/>
                      <a:pt x="8" y="3"/>
                      <a:pt x="6" y="3"/>
                    </a:cubicBezTo>
                    <a:cubicBezTo>
                      <a:pt x="5" y="1"/>
                      <a:pt x="5" y="0"/>
                      <a:pt x="6" y="1"/>
                    </a:cubicBezTo>
                    <a:cubicBezTo>
                      <a:pt x="8" y="1"/>
                      <a:pt x="6" y="6"/>
                      <a:pt x="11" y="3"/>
                    </a:cubicBezTo>
                    <a:cubicBezTo>
                      <a:pt x="12" y="3"/>
                      <a:pt x="14" y="10"/>
                      <a:pt x="15" y="6"/>
                    </a:cubicBezTo>
                    <a:cubicBezTo>
                      <a:pt x="17" y="3"/>
                      <a:pt x="17" y="9"/>
                      <a:pt x="17" y="13"/>
                    </a:cubicBezTo>
                    <a:cubicBezTo>
                      <a:pt x="17" y="17"/>
                      <a:pt x="35" y="13"/>
                      <a:pt x="38" y="17"/>
                    </a:cubicBezTo>
                    <a:cubicBezTo>
                      <a:pt x="39" y="20"/>
                      <a:pt x="35" y="15"/>
                      <a:pt x="35" y="20"/>
                    </a:cubicBezTo>
                    <a:cubicBezTo>
                      <a:pt x="35" y="26"/>
                      <a:pt x="26" y="24"/>
                      <a:pt x="27" y="31"/>
                    </a:cubicBezTo>
                    <a:cubicBezTo>
                      <a:pt x="29" y="38"/>
                      <a:pt x="32" y="40"/>
                      <a:pt x="33" y="32"/>
                    </a:cubicBezTo>
                    <a:cubicBezTo>
                      <a:pt x="33" y="29"/>
                      <a:pt x="36" y="29"/>
                      <a:pt x="36" y="32"/>
                    </a:cubicBezTo>
                    <a:cubicBezTo>
                      <a:pt x="35" y="38"/>
                      <a:pt x="38" y="38"/>
                      <a:pt x="38" y="48"/>
                    </a:cubicBezTo>
                    <a:cubicBezTo>
                      <a:pt x="39" y="63"/>
                      <a:pt x="35" y="46"/>
                      <a:pt x="35" y="57"/>
                    </a:cubicBezTo>
                    <a:cubicBezTo>
                      <a:pt x="36" y="60"/>
                      <a:pt x="35" y="59"/>
                      <a:pt x="35" y="57"/>
                    </a:cubicBezTo>
                    <a:cubicBezTo>
                      <a:pt x="33" y="55"/>
                      <a:pt x="33" y="54"/>
                      <a:pt x="33" y="52"/>
                    </a:cubicBezTo>
                    <a:cubicBezTo>
                      <a:pt x="35" y="51"/>
                      <a:pt x="33" y="51"/>
                      <a:pt x="33" y="48"/>
                    </a:cubicBezTo>
                    <a:cubicBezTo>
                      <a:pt x="30" y="41"/>
                      <a:pt x="30" y="38"/>
                      <a:pt x="29" y="40"/>
                    </a:cubicBezTo>
                    <a:cubicBezTo>
                      <a:pt x="26" y="43"/>
                      <a:pt x="24" y="41"/>
                      <a:pt x="24" y="38"/>
                    </a:cubicBezTo>
                    <a:cubicBezTo>
                      <a:pt x="23" y="35"/>
                      <a:pt x="23" y="31"/>
                      <a:pt x="23" y="32"/>
                    </a:cubicBezTo>
                    <a:cubicBezTo>
                      <a:pt x="21" y="34"/>
                      <a:pt x="21" y="32"/>
                      <a:pt x="21" y="34"/>
                    </a:cubicBezTo>
                    <a:cubicBezTo>
                      <a:pt x="23" y="37"/>
                      <a:pt x="21" y="38"/>
                      <a:pt x="23" y="41"/>
                    </a:cubicBezTo>
                    <a:cubicBezTo>
                      <a:pt x="23" y="45"/>
                      <a:pt x="20" y="51"/>
                      <a:pt x="18" y="49"/>
                    </a:cubicBezTo>
                    <a:cubicBezTo>
                      <a:pt x="17" y="46"/>
                      <a:pt x="15" y="52"/>
                      <a:pt x="15" y="49"/>
                    </a:cubicBezTo>
                    <a:cubicBezTo>
                      <a:pt x="14" y="48"/>
                      <a:pt x="12" y="52"/>
                      <a:pt x="11" y="48"/>
                    </a:cubicBezTo>
                    <a:cubicBezTo>
                      <a:pt x="11" y="46"/>
                      <a:pt x="11" y="45"/>
                      <a:pt x="9" y="41"/>
                    </a:cubicBezTo>
                  </a:path>
                </a:pathLst>
              </a:custGeom>
              <a:grpFill/>
              <a:ln w="6350" cmpd="sng">
                <a:solidFill>
                  <a:schemeClr val="bg1"/>
                </a:solidFill>
                <a:round/>
                <a:headEnd/>
                <a:tailEnd/>
              </a:ln>
            </p:spPr>
            <p:txBody>
              <a:bodyPr/>
              <a:lstStyle/>
              <a:p>
                <a:endParaRPr lang="en-GB"/>
              </a:p>
            </p:txBody>
          </p:sp>
          <p:sp>
            <p:nvSpPr>
              <p:cNvPr id="1198125" name="Freeform 45"/>
              <p:cNvSpPr>
                <a:spLocks/>
              </p:cNvSpPr>
              <p:nvPr/>
            </p:nvSpPr>
            <p:spPr bwMode="auto">
              <a:xfrm>
                <a:off x="3632" y="2313"/>
                <a:ext cx="221" cy="198"/>
              </a:xfrm>
              <a:custGeom>
                <a:avLst/>
                <a:gdLst/>
                <a:ahLst/>
                <a:cxnLst>
                  <a:cxn ang="0">
                    <a:pos x="6" y="33"/>
                  </a:cxn>
                  <a:cxn ang="0">
                    <a:pos x="0" y="50"/>
                  </a:cxn>
                  <a:cxn ang="0">
                    <a:pos x="3" y="74"/>
                  </a:cxn>
                  <a:cxn ang="0">
                    <a:pos x="10" y="80"/>
                  </a:cxn>
                  <a:cxn ang="0">
                    <a:pos x="3" y="94"/>
                  </a:cxn>
                  <a:cxn ang="0">
                    <a:pos x="29" y="97"/>
                  </a:cxn>
                  <a:cxn ang="0">
                    <a:pos x="47" y="88"/>
                  </a:cxn>
                  <a:cxn ang="0">
                    <a:pos x="59" y="75"/>
                  </a:cxn>
                  <a:cxn ang="0">
                    <a:pos x="69" y="74"/>
                  </a:cxn>
                  <a:cxn ang="0">
                    <a:pos x="70" y="64"/>
                  </a:cxn>
                  <a:cxn ang="0">
                    <a:pos x="76" y="53"/>
                  </a:cxn>
                  <a:cxn ang="0">
                    <a:pos x="85" y="46"/>
                  </a:cxn>
                  <a:cxn ang="0">
                    <a:pos x="87" y="33"/>
                  </a:cxn>
                  <a:cxn ang="0">
                    <a:pos x="96" y="21"/>
                  </a:cxn>
                  <a:cxn ang="0">
                    <a:pos x="111" y="16"/>
                  </a:cxn>
                  <a:cxn ang="0">
                    <a:pos x="113" y="15"/>
                  </a:cxn>
                  <a:cxn ang="0">
                    <a:pos x="108" y="13"/>
                  </a:cxn>
                  <a:cxn ang="0">
                    <a:pos x="105" y="13"/>
                  </a:cxn>
                  <a:cxn ang="0">
                    <a:pos x="101" y="13"/>
                  </a:cxn>
                  <a:cxn ang="0">
                    <a:pos x="97" y="16"/>
                  </a:cxn>
                  <a:cxn ang="0">
                    <a:pos x="91" y="19"/>
                  </a:cxn>
                  <a:cxn ang="0">
                    <a:pos x="88" y="10"/>
                  </a:cxn>
                  <a:cxn ang="0">
                    <a:pos x="85" y="7"/>
                  </a:cxn>
                  <a:cxn ang="0">
                    <a:pos x="84" y="2"/>
                  </a:cxn>
                  <a:cxn ang="0">
                    <a:pos x="78" y="7"/>
                  </a:cxn>
                  <a:cxn ang="0">
                    <a:pos x="78" y="11"/>
                  </a:cxn>
                  <a:cxn ang="0">
                    <a:pos x="72" y="11"/>
                  </a:cxn>
                  <a:cxn ang="0">
                    <a:pos x="70" y="16"/>
                  </a:cxn>
                  <a:cxn ang="0">
                    <a:pos x="67" y="15"/>
                  </a:cxn>
                  <a:cxn ang="0">
                    <a:pos x="61" y="16"/>
                  </a:cxn>
                  <a:cxn ang="0">
                    <a:pos x="58" y="16"/>
                  </a:cxn>
                  <a:cxn ang="0">
                    <a:pos x="55" y="15"/>
                  </a:cxn>
                  <a:cxn ang="0">
                    <a:pos x="49" y="13"/>
                  </a:cxn>
                  <a:cxn ang="0">
                    <a:pos x="41" y="13"/>
                  </a:cxn>
                  <a:cxn ang="0">
                    <a:pos x="33" y="21"/>
                  </a:cxn>
                  <a:cxn ang="0">
                    <a:pos x="24" y="28"/>
                  </a:cxn>
                  <a:cxn ang="0">
                    <a:pos x="17" y="36"/>
                  </a:cxn>
                  <a:cxn ang="0">
                    <a:pos x="10" y="35"/>
                  </a:cxn>
                  <a:cxn ang="0">
                    <a:pos x="6" y="33"/>
                  </a:cxn>
                </a:cxnLst>
                <a:rect l="0" t="0" r="r" b="b"/>
                <a:pathLst>
                  <a:path w="114" h="102">
                    <a:moveTo>
                      <a:pt x="6" y="33"/>
                    </a:moveTo>
                    <a:cubicBezTo>
                      <a:pt x="4" y="47"/>
                      <a:pt x="0" y="43"/>
                      <a:pt x="0" y="50"/>
                    </a:cubicBezTo>
                    <a:cubicBezTo>
                      <a:pt x="1" y="58"/>
                      <a:pt x="3" y="66"/>
                      <a:pt x="3" y="74"/>
                    </a:cubicBezTo>
                    <a:cubicBezTo>
                      <a:pt x="1" y="81"/>
                      <a:pt x="10" y="74"/>
                      <a:pt x="10" y="80"/>
                    </a:cubicBezTo>
                    <a:cubicBezTo>
                      <a:pt x="12" y="86"/>
                      <a:pt x="3" y="89"/>
                      <a:pt x="3" y="94"/>
                    </a:cubicBezTo>
                    <a:cubicBezTo>
                      <a:pt x="7" y="92"/>
                      <a:pt x="14" y="102"/>
                      <a:pt x="29" y="97"/>
                    </a:cubicBezTo>
                    <a:cubicBezTo>
                      <a:pt x="46" y="94"/>
                      <a:pt x="47" y="94"/>
                      <a:pt x="47" y="88"/>
                    </a:cubicBezTo>
                    <a:cubicBezTo>
                      <a:pt x="46" y="80"/>
                      <a:pt x="55" y="78"/>
                      <a:pt x="59" y="75"/>
                    </a:cubicBezTo>
                    <a:cubicBezTo>
                      <a:pt x="64" y="70"/>
                      <a:pt x="67" y="77"/>
                      <a:pt x="69" y="74"/>
                    </a:cubicBezTo>
                    <a:cubicBezTo>
                      <a:pt x="70" y="72"/>
                      <a:pt x="69" y="70"/>
                      <a:pt x="70" y="64"/>
                    </a:cubicBezTo>
                    <a:cubicBezTo>
                      <a:pt x="73" y="56"/>
                      <a:pt x="81" y="61"/>
                      <a:pt x="76" y="53"/>
                    </a:cubicBezTo>
                    <a:cubicBezTo>
                      <a:pt x="70" y="44"/>
                      <a:pt x="85" y="55"/>
                      <a:pt x="85" y="46"/>
                    </a:cubicBezTo>
                    <a:cubicBezTo>
                      <a:pt x="85" y="41"/>
                      <a:pt x="90" y="39"/>
                      <a:pt x="87" y="33"/>
                    </a:cubicBezTo>
                    <a:cubicBezTo>
                      <a:pt x="84" y="27"/>
                      <a:pt x="85" y="24"/>
                      <a:pt x="96" y="21"/>
                    </a:cubicBezTo>
                    <a:cubicBezTo>
                      <a:pt x="105" y="16"/>
                      <a:pt x="108" y="22"/>
                      <a:pt x="111" y="16"/>
                    </a:cubicBezTo>
                    <a:cubicBezTo>
                      <a:pt x="110" y="16"/>
                      <a:pt x="110" y="15"/>
                      <a:pt x="113" y="15"/>
                    </a:cubicBezTo>
                    <a:cubicBezTo>
                      <a:pt x="114" y="13"/>
                      <a:pt x="111" y="11"/>
                      <a:pt x="108" y="13"/>
                    </a:cubicBezTo>
                    <a:cubicBezTo>
                      <a:pt x="105" y="16"/>
                      <a:pt x="104" y="16"/>
                      <a:pt x="105" y="13"/>
                    </a:cubicBezTo>
                    <a:cubicBezTo>
                      <a:pt x="107" y="11"/>
                      <a:pt x="102" y="11"/>
                      <a:pt x="101" y="13"/>
                    </a:cubicBezTo>
                    <a:cubicBezTo>
                      <a:pt x="99" y="15"/>
                      <a:pt x="97" y="15"/>
                      <a:pt x="97" y="16"/>
                    </a:cubicBezTo>
                    <a:cubicBezTo>
                      <a:pt x="97" y="18"/>
                      <a:pt x="94" y="18"/>
                      <a:pt x="91" y="19"/>
                    </a:cubicBezTo>
                    <a:cubicBezTo>
                      <a:pt x="88" y="22"/>
                      <a:pt x="87" y="19"/>
                      <a:pt x="88" y="10"/>
                    </a:cubicBezTo>
                    <a:cubicBezTo>
                      <a:pt x="88" y="4"/>
                      <a:pt x="87" y="8"/>
                      <a:pt x="85" y="7"/>
                    </a:cubicBezTo>
                    <a:cubicBezTo>
                      <a:pt x="85" y="5"/>
                      <a:pt x="88" y="4"/>
                      <a:pt x="84" y="2"/>
                    </a:cubicBezTo>
                    <a:cubicBezTo>
                      <a:pt x="79" y="0"/>
                      <a:pt x="81" y="5"/>
                      <a:pt x="78" y="7"/>
                    </a:cubicBezTo>
                    <a:cubicBezTo>
                      <a:pt x="76" y="8"/>
                      <a:pt x="79" y="10"/>
                      <a:pt x="78" y="11"/>
                    </a:cubicBezTo>
                    <a:cubicBezTo>
                      <a:pt x="76" y="13"/>
                      <a:pt x="75" y="10"/>
                      <a:pt x="72" y="11"/>
                    </a:cubicBezTo>
                    <a:cubicBezTo>
                      <a:pt x="70" y="13"/>
                      <a:pt x="72" y="16"/>
                      <a:pt x="70" y="16"/>
                    </a:cubicBezTo>
                    <a:cubicBezTo>
                      <a:pt x="70" y="16"/>
                      <a:pt x="69" y="13"/>
                      <a:pt x="67" y="15"/>
                    </a:cubicBezTo>
                    <a:cubicBezTo>
                      <a:pt x="64" y="15"/>
                      <a:pt x="62" y="15"/>
                      <a:pt x="61" y="16"/>
                    </a:cubicBezTo>
                    <a:cubicBezTo>
                      <a:pt x="61" y="19"/>
                      <a:pt x="59" y="19"/>
                      <a:pt x="58" y="16"/>
                    </a:cubicBezTo>
                    <a:cubicBezTo>
                      <a:pt x="56" y="15"/>
                      <a:pt x="56" y="15"/>
                      <a:pt x="55" y="15"/>
                    </a:cubicBezTo>
                    <a:cubicBezTo>
                      <a:pt x="53" y="16"/>
                      <a:pt x="53" y="11"/>
                      <a:pt x="49" y="13"/>
                    </a:cubicBezTo>
                    <a:cubicBezTo>
                      <a:pt x="44" y="15"/>
                      <a:pt x="43" y="10"/>
                      <a:pt x="41" y="13"/>
                    </a:cubicBezTo>
                    <a:cubicBezTo>
                      <a:pt x="38" y="16"/>
                      <a:pt x="35" y="13"/>
                      <a:pt x="33" y="21"/>
                    </a:cubicBezTo>
                    <a:cubicBezTo>
                      <a:pt x="32" y="28"/>
                      <a:pt x="27" y="27"/>
                      <a:pt x="24" y="28"/>
                    </a:cubicBezTo>
                    <a:cubicBezTo>
                      <a:pt x="21" y="30"/>
                      <a:pt x="21" y="35"/>
                      <a:pt x="17" y="36"/>
                    </a:cubicBezTo>
                    <a:cubicBezTo>
                      <a:pt x="12" y="38"/>
                      <a:pt x="15" y="33"/>
                      <a:pt x="10" y="35"/>
                    </a:cubicBezTo>
                    <a:cubicBezTo>
                      <a:pt x="7" y="35"/>
                      <a:pt x="9" y="33"/>
                      <a:pt x="6" y="33"/>
                    </a:cubicBezTo>
                  </a:path>
                </a:pathLst>
              </a:custGeom>
              <a:grpFill/>
              <a:ln w="6350" cmpd="sng">
                <a:solidFill>
                  <a:schemeClr val="bg1"/>
                </a:solidFill>
                <a:round/>
                <a:headEnd/>
                <a:tailEnd/>
              </a:ln>
            </p:spPr>
            <p:txBody>
              <a:bodyPr/>
              <a:lstStyle/>
              <a:p>
                <a:endParaRPr lang="en-GB"/>
              </a:p>
            </p:txBody>
          </p:sp>
          <p:sp>
            <p:nvSpPr>
              <p:cNvPr id="1198126" name="Freeform 46"/>
              <p:cNvSpPr>
                <a:spLocks/>
              </p:cNvSpPr>
              <p:nvPr/>
            </p:nvSpPr>
            <p:spPr bwMode="auto">
              <a:xfrm>
                <a:off x="3637" y="2344"/>
                <a:ext cx="260" cy="275"/>
              </a:xfrm>
              <a:custGeom>
                <a:avLst/>
                <a:gdLst/>
                <a:ahLst/>
                <a:cxnLst>
                  <a:cxn ang="0">
                    <a:pos x="108" y="0"/>
                  </a:cxn>
                  <a:cxn ang="0">
                    <a:pos x="116" y="3"/>
                  </a:cxn>
                  <a:cxn ang="0">
                    <a:pos x="120" y="6"/>
                  </a:cxn>
                  <a:cxn ang="0">
                    <a:pos x="120" y="12"/>
                  </a:cxn>
                  <a:cxn ang="0">
                    <a:pos x="125" y="14"/>
                  </a:cxn>
                  <a:cxn ang="0">
                    <a:pos x="134" y="17"/>
                  </a:cxn>
                  <a:cxn ang="0">
                    <a:pos x="125" y="25"/>
                  </a:cxn>
                  <a:cxn ang="0">
                    <a:pos x="114" y="28"/>
                  </a:cxn>
                  <a:cxn ang="0">
                    <a:pos x="103" y="30"/>
                  </a:cxn>
                  <a:cxn ang="0">
                    <a:pos x="105" y="33"/>
                  </a:cxn>
                  <a:cxn ang="0">
                    <a:pos x="105" y="37"/>
                  </a:cxn>
                  <a:cxn ang="0">
                    <a:pos x="105" y="44"/>
                  </a:cxn>
                  <a:cxn ang="0">
                    <a:pos x="108" y="47"/>
                  </a:cxn>
                  <a:cxn ang="0">
                    <a:pos x="111" y="50"/>
                  </a:cxn>
                  <a:cxn ang="0">
                    <a:pos x="111" y="54"/>
                  </a:cxn>
                  <a:cxn ang="0">
                    <a:pos x="105" y="69"/>
                  </a:cxn>
                  <a:cxn ang="0">
                    <a:pos x="102" y="75"/>
                  </a:cxn>
                  <a:cxn ang="0">
                    <a:pos x="94" y="87"/>
                  </a:cxn>
                  <a:cxn ang="0">
                    <a:pos x="90" y="93"/>
                  </a:cxn>
                  <a:cxn ang="0">
                    <a:pos x="86" y="98"/>
                  </a:cxn>
                  <a:cxn ang="0">
                    <a:pos x="77" y="98"/>
                  </a:cxn>
                  <a:cxn ang="0">
                    <a:pos x="71" y="103"/>
                  </a:cxn>
                  <a:cxn ang="0">
                    <a:pos x="71" y="110"/>
                  </a:cxn>
                  <a:cxn ang="0">
                    <a:pos x="76" y="120"/>
                  </a:cxn>
                  <a:cxn ang="0">
                    <a:pos x="81" y="129"/>
                  </a:cxn>
                  <a:cxn ang="0">
                    <a:pos x="81" y="134"/>
                  </a:cxn>
                  <a:cxn ang="0">
                    <a:pos x="77" y="135"/>
                  </a:cxn>
                  <a:cxn ang="0">
                    <a:pos x="73" y="135"/>
                  </a:cxn>
                  <a:cxn ang="0">
                    <a:pos x="67" y="135"/>
                  </a:cxn>
                  <a:cxn ang="0">
                    <a:pos x="62" y="137"/>
                  </a:cxn>
                  <a:cxn ang="0">
                    <a:pos x="58" y="142"/>
                  </a:cxn>
                  <a:cxn ang="0">
                    <a:pos x="53" y="140"/>
                  </a:cxn>
                  <a:cxn ang="0">
                    <a:pos x="52" y="137"/>
                  </a:cxn>
                  <a:cxn ang="0">
                    <a:pos x="50" y="134"/>
                  </a:cxn>
                  <a:cxn ang="0">
                    <a:pos x="48" y="129"/>
                  </a:cxn>
                  <a:cxn ang="0">
                    <a:pos x="45" y="124"/>
                  </a:cxn>
                  <a:cxn ang="0">
                    <a:pos x="30" y="124"/>
                  </a:cxn>
                  <a:cxn ang="0">
                    <a:pos x="24" y="124"/>
                  </a:cxn>
                  <a:cxn ang="0">
                    <a:pos x="18" y="126"/>
                  </a:cxn>
                  <a:cxn ang="0">
                    <a:pos x="12" y="126"/>
                  </a:cxn>
                  <a:cxn ang="0">
                    <a:pos x="6" y="126"/>
                  </a:cxn>
                  <a:cxn ang="0">
                    <a:pos x="7" y="117"/>
                  </a:cxn>
                  <a:cxn ang="0">
                    <a:pos x="12" y="112"/>
                  </a:cxn>
                  <a:cxn ang="0">
                    <a:pos x="18" y="110"/>
                  </a:cxn>
                  <a:cxn ang="0">
                    <a:pos x="20" y="104"/>
                  </a:cxn>
                  <a:cxn ang="0">
                    <a:pos x="15" y="103"/>
                  </a:cxn>
                  <a:cxn ang="0">
                    <a:pos x="15" y="95"/>
                  </a:cxn>
                  <a:cxn ang="0">
                    <a:pos x="13" y="93"/>
                  </a:cxn>
                  <a:cxn ang="0">
                    <a:pos x="6" y="87"/>
                  </a:cxn>
                  <a:cxn ang="0">
                    <a:pos x="0" y="78"/>
                  </a:cxn>
                  <a:cxn ang="0">
                    <a:pos x="26" y="81"/>
                  </a:cxn>
                  <a:cxn ang="0">
                    <a:pos x="44" y="72"/>
                  </a:cxn>
                  <a:cxn ang="0">
                    <a:pos x="56" y="59"/>
                  </a:cxn>
                  <a:cxn ang="0">
                    <a:pos x="65" y="58"/>
                  </a:cxn>
                  <a:cxn ang="0">
                    <a:pos x="67" y="48"/>
                  </a:cxn>
                  <a:cxn ang="0">
                    <a:pos x="73" y="37"/>
                  </a:cxn>
                  <a:cxn ang="0">
                    <a:pos x="82" y="30"/>
                  </a:cxn>
                  <a:cxn ang="0">
                    <a:pos x="83" y="17"/>
                  </a:cxn>
                  <a:cxn ang="0">
                    <a:pos x="93" y="5"/>
                  </a:cxn>
                  <a:cxn ang="0">
                    <a:pos x="108" y="0"/>
                  </a:cxn>
                </a:cxnLst>
                <a:rect l="0" t="0" r="r" b="b"/>
                <a:pathLst>
                  <a:path w="134" h="142">
                    <a:moveTo>
                      <a:pt x="108" y="0"/>
                    </a:moveTo>
                    <a:cubicBezTo>
                      <a:pt x="111" y="3"/>
                      <a:pt x="114" y="0"/>
                      <a:pt x="116" y="3"/>
                    </a:cubicBezTo>
                    <a:cubicBezTo>
                      <a:pt x="116" y="6"/>
                      <a:pt x="117" y="2"/>
                      <a:pt x="120" y="6"/>
                    </a:cubicBezTo>
                    <a:cubicBezTo>
                      <a:pt x="122" y="11"/>
                      <a:pt x="119" y="9"/>
                      <a:pt x="120" y="12"/>
                    </a:cubicBezTo>
                    <a:cubicBezTo>
                      <a:pt x="123" y="16"/>
                      <a:pt x="125" y="12"/>
                      <a:pt x="125" y="14"/>
                    </a:cubicBezTo>
                    <a:cubicBezTo>
                      <a:pt x="126" y="16"/>
                      <a:pt x="131" y="17"/>
                      <a:pt x="134" y="17"/>
                    </a:cubicBezTo>
                    <a:cubicBezTo>
                      <a:pt x="126" y="22"/>
                      <a:pt x="129" y="27"/>
                      <a:pt x="125" y="25"/>
                    </a:cubicBezTo>
                    <a:cubicBezTo>
                      <a:pt x="122" y="25"/>
                      <a:pt x="120" y="30"/>
                      <a:pt x="114" y="28"/>
                    </a:cubicBezTo>
                    <a:cubicBezTo>
                      <a:pt x="105" y="23"/>
                      <a:pt x="100" y="28"/>
                      <a:pt x="103" y="30"/>
                    </a:cubicBezTo>
                    <a:cubicBezTo>
                      <a:pt x="106" y="33"/>
                      <a:pt x="100" y="33"/>
                      <a:pt x="105" y="33"/>
                    </a:cubicBezTo>
                    <a:cubicBezTo>
                      <a:pt x="111" y="34"/>
                      <a:pt x="100" y="34"/>
                      <a:pt x="105" y="37"/>
                    </a:cubicBezTo>
                    <a:cubicBezTo>
                      <a:pt x="108" y="40"/>
                      <a:pt x="102" y="40"/>
                      <a:pt x="105" y="44"/>
                    </a:cubicBezTo>
                    <a:cubicBezTo>
                      <a:pt x="108" y="45"/>
                      <a:pt x="106" y="47"/>
                      <a:pt x="108" y="47"/>
                    </a:cubicBezTo>
                    <a:cubicBezTo>
                      <a:pt x="112" y="45"/>
                      <a:pt x="108" y="50"/>
                      <a:pt x="111" y="50"/>
                    </a:cubicBezTo>
                    <a:cubicBezTo>
                      <a:pt x="116" y="51"/>
                      <a:pt x="117" y="51"/>
                      <a:pt x="111" y="54"/>
                    </a:cubicBezTo>
                    <a:cubicBezTo>
                      <a:pt x="103" y="58"/>
                      <a:pt x="112" y="58"/>
                      <a:pt x="105" y="69"/>
                    </a:cubicBezTo>
                    <a:cubicBezTo>
                      <a:pt x="102" y="75"/>
                      <a:pt x="108" y="73"/>
                      <a:pt x="102" y="75"/>
                    </a:cubicBezTo>
                    <a:cubicBezTo>
                      <a:pt x="96" y="78"/>
                      <a:pt x="99" y="86"/>
                      <a:pt x="94" y="87"/>
                    </a:cubicBezTo>
                    <a:cubicBezTo>
                      <a:pt x="90" y="89"/>
                      <a:pt x="91" y="92"/>
                      <a:pt x="90" y="93"/>
                    </a:cubicBezTo>
                    <a:cubicBezTo>
                      <a:pt x="86" y="95"/>
                      <a:pt x="90" y="98"/>
                      <a:pt x="86" y="98"/>
                    </a:cubicBezTo>
                    <a:cubicBezTo>
                      <a:pt x="81" y="98"/>
                      <a:pt x="79" y="101"/>
                      <a:pt x="77" y="98"/>
                    </a:cubicBezTo>
                    <a:cubicBezTo>
                      <a:pt x="74" y="93"/>
                      <a:pt x="74" y="100"/>
                      <a:pt x="71" y="103"/>
                    </a:cubicBezTo>
                    <a:cubicBezTo>
                      <a:pt x="68" y="106"/>
                      <a:pt x="65" y="110"/>
                      <a:pt x="71" y="110"/>
                    </a:cubicBezTo>
                    <a:cubicBezTo>
                      <a:pt x="77" y="112"/>
                      <a:pt x="70" y="120"/>
                      <a:pt x="76" y="120"/>
                    </a:cubicBezTo>
                    <a:cubicBezTo>
                      <a:pt x="81" y="121"/>
                      <a:pt x="74" y="121"/>
                      <a:pt x="81" y="129"/>
                    </a:cubicBezTo>
                    <a:cubicBezTo>
                      <a:pt x="82" y="131"/>
                      <a:pt x="79" y="132"/>
                      <a:pt x="81" y="134"/>
                    </a:cubicBezTo>
                    <a:cubicBezTo>
                      <a:pt x="82" y="134"/>
                      <a:pt x="77" y="137"/>
                      <a:pt x="77" y="135"/>
                    </a:cubicBezTo>
                    <a:cubicBezTo>
                      <a:pt x="76" y="132"/>
                      <a:pt x="74" y="134"/>
                      <a:pt x="73" y="135"/>
                    </a:cubicBezTo>
                    <a:cubicBezTo>
                      <a:pt x="71" y="139"/>
                      <a:pt x="71" y="134"/>
                      <a:pt x="67" y="135"/>
                    </a:cubicBezTo>
                    <a:cubicBezTo>
                      <a:pt x="65" y="135"/>
                      <a:pt x="62" y="134"/>
                      <a:pt x="62" y="137"/>
                    </a:cubicBezTo>
                    <a:cubicBezTo>
                      <a:pt x="64" y="140"/>
                      <a:pt x="58" y="137"/>
                      <a:pt x="58" y="142"/>
                    </a:cubicBezTo>
                    <a:cubicBezTo>
                      <a:pt x="55" y="139"/>
                      <a:pt x="55" y="142"/>
                      <a:pt x="53" y="140"/>
                    </a:cubicBezTo>
                    <a:cubicBezTo>
                      <a:pt x="52" y="139"/>
                      <a:pt x="53" y="139"/>
                      <a:pt x="52" y="137"/>
                    </a:cubicBezTo>
                    <a:cubicBezTo>
                      <a:pt x="50" y="135"/>
                      <a:pt x="52" y="135"/>
                      <a:pt x="50" y="134"/>
                    </a:cubicBezTo>
                    <a:cubicBezTo>
                      <a:pt x="48" y="132"/>
                      <a:pt x="52" y="129"/>
                      <a:pt x="48" y="129"/>
                    </a:cubicBezTo>
                    <a:cubicBezTo>
                      <a:pt x="44" y="129"/>
                      <a:pt x="47" y="128"/>
                      <a:pt x="45" y="124"/>
                    </a:cubicBezTo>
                    <a:cubicBezTo>
                      <a:pt x="45" y="123"/>
                      <a:pt x="32" y="124"/>
                      <a:pt x="30" y="124"/>
                    </a:cubicBezTo>
                    <a:cubicBezTo>
                      <a:pt x="30" y="128"/>
                      <a:pt x="30" y="126"/>
                      <a:pt x="24" y="124"/>
                    </a:cubicBezTo>
                    <a:cubicBezTo>
                      <a:pt x="18" y="123"/>
                      <a:pt x="23" y="128"/>
                      <a:pt x="18" y="126"/>
                    </a:cubicBezTo>
                    <a:cubicBezTo>
                      <a:pt x="12" y="123"/>
                      <a:pt x="13" y="128"/>
                      <a:pt x="12" y="126"/>
                    </a:cubicBezTo>
                    <a:cubicBezTo>
                      <a:pt x="10" y="124"/>
                      <a:pt x="7" y="131"/>
                      <a:pt x="6" y="126"/>
                    </a:cubicBezTo>
                    <a:cubicBezTo>
                      <a:pt x="6" y="123"/>
                      <a:pt x="6" y="120"/>
                      <a:pt x="7" y="117"/>
                    </a:cubicBezTo>
                    <a:cubicBezTo>
                      <a:pt x="9" y="114"/>
                      <a:pt x="12" y="115"/>
                      <a:pt x="12" y="112"/>
                    </a:cubicBezTo>
                    <a:cubicBezTo>
                      <a:pt x="12" y="110"/>
                      <a:pt x="18" y="112"/>
                      <a:pt x="18" y="110"/>
                    </a:cubicBezTo>
                    <a:cubicBezTo>
                      <a:pt x="18" y="107"/>
                      <a:pt x="20" y="106"/>
                      <a:pt x="20" y="104"/>
                    </a:cubicBezTo>
                    <a:cubicBezTo>
                      <a:pt x="18" y="104"/>
                      <a:pt x="13" y="106"/>
                      <a:pt x="15" y="103"/>
                    </a:cubicBezTo>
                    <a:cubicBezTo>
                      <a:pt x="17" y="101"/>
                      <a:pt x="15" y="98"/>
                      <a:pt x="15" y="95"/>
                    </a:cubicBezTo>
                    <a:cubicBezTo>
                      <a:pt x="15" y="92"/>
                      <a:pt x="15" y="97"/>
                      <a:pt x="13" y="93"/>
                    </a:cubicBezTo>
                    <a:cubicBezTo>
                      <a:pt x="12" y="90"/>
                      <a:pt x="7" y="93"/>
                      <a:pt x="6" y="87"/>
                    </a:cubicBezTo>
                    <a:cubicBezTo>
                      <a:pt x="4" y="82"/>
                      <a:pt x="3" y="81"/>
                      <a:pt x="0" y="78"/>
                    </a:cubicBezTo>
                    <a:cubicBezTo>
                      <a:pt x="4" y="76"/>
                      <a:pt x="10" y="86"/>
                      <a:pt x="26" y="81"/>
                    </a:cubicBezTo>
                    <a:cubicBezTo>
                      <a:pt x="42" y="78"/>
                      <a:pt x="44" y="78"/>
                      <a:pt x="44" y="72"/>
                    </a:cubicBezTo>
                    <a:cubicBezTo>
                      <a:pt x="42" y="64"/>
                      <a:pt x="52" y="62"/>
                      <a:pt x="56" y="59"/>
                    </a:cubicBezTo>
                    <a:cubicBezTo>
                      <a:pt x="61" y="54"/>
                      <a:pt x="64" y="61"/>
                      <a:pt x="65" y="58"/>
                    </a:cubicBezTo>
                    <a:cubicBezTo>
                      <a:pt x="67" y="56"/>
                      <a:pt x="65" y="54"/>
                      <a:pt x="67" y="48"/>
                    </a:cubicBezTo>
                    <a:cubicBezTo>
                      <a:pt x="70" y="40"/>
                      <a:pt x="77" y="45"/>
                      <a:pt x="73" y="37"/>
                    </a:cubicBezTo>
                    <a:cubicBezTo>
                      <a:pt x="67" y="28"/>
                      <a:pt x="82" y="39"/>
                      <a:pt x="82" y="30"/>
                    </a:cubicBezTo>
                    <a:cubicBezTo>
                      <a:pt x="82" y="25"/>
                      <a:pt x="86" y="23"/>
                      <a:pt x="83" y="17"/>
                    </a:cubicBezTo>
                    <a:cubicBezTo>
                      <a:pt x="81" y="11"/>
                      <a:pt x="82" y="8"/>
                      <a:pt x="93" y="5"/>
                    </a:cubicBezTo>
                    <a:cubicBezTo>
                      <a:pt x="102" y="0"/>
                      <a:pt x="105" y="6"/>
                      <a:pt x="108" y="0"/>
                    </a:cubicBezTo>
                  </a:path>
                </a:pathLst>
              </a:custGeom>
              <a:grpFill/>
              <a:ln w="6350" cmpd="sng">
                <a:solidFill>
                  <a:schemeClr val="bg1"/>
                </a:solidFill>
                <a:round/>
                <a:headEnd/>
                <a:tailEnd/>
              </a:ln>
            </p:spPr>
            <p:txBody>
              <a:bodyPr/>
              <a:lstStyle/>
              <a:p>
                <a:endParaRPr lang="en-GB"/>
              </a:p>
            </p:txBody>
          </p:sp>
          <p:sp>
            <p:nvSpPr>
              <p:cNvPr id="1198127" name="Freeform 47"/>
              <p:cNvSpPr>
                <a:spLocks/>
              </p:cNvSpPr>
              <p:nvPr/>
            </p:nvSpPr>
            <p:spPr bwMode="auto">
              <a:xfrm>
                <a:off x="3377" y="2284"/>
                <a:ext cx="297" cy="306"/>
              </a:xfrm>
              <a:custGeom>
                <a:avLst/>
                <a:gdLst/>
                <a:ahLst/>
                <a:cxnLst>
                  <a:cxn ang="0">
                    <a:pos x="50" y="29"/>
                  </a:cxn>
                  <a:cxn ang="0">
                    <a:pos x="79" y="33"/>
                  </a:cxn>
                  <a:cxn ang="0">
                    <a:pos x="79" y="28"/>
                  </a:cxn>
                  <a:cxn ang="0">
                    <a:pos x="99" y="20"/>
                  </a:cxn>
                  <a:cxn ang="0">
                    <a:pos x="106" y="20"/>
                  </a:cxn>
                  <a:cxn ang="0">
                    <a:pos x="118" y="25"/>
                  </a:cxn>
                  <a:cxn ang="0">
                    <a:pos x="131" y="36"/>
                  </a:cxn>
                  <a:cxn ang="0">
                    <a:pos x="137" y="40"/>
                  </a:cxn>
                  <a:cxn ang="0">
                    <a:pos x="137" y="48"/>
                  </a:cxn>
                  <a:cxn ang="0">
                    <a:pos x="134" y="88"/>
                  </a:cxn>
                  <a:cxn ang="0">
                    <a:pos x="134" y="108"/>
                  </a:cxn>
                  <a:cxn ang="0">
                    <a:pos x="147" y="124"/>
                  </a:cxn>
                  <a:cxn ang="0">
                    <a:pos x="149" y="133"/>
                  </a:cxn>
                  <a:cxn ang="0">
                    <a:pos x="152" y="141"/>
                  </a:cxn>
                  <a:cxn ang="0">
                    <a:pos x="141" y="147"/>
                  </a:cxn>
                  <a:cxn ang="0">
                    <a:pos x="137" y="157"/>
                  </a:cxn>
                  <a:cxn ang="0">
                    <a:pos x="131" y="155"/>
                  </a:cxn>
                  <a:cxn ang="0">
                    <a:pos x="115" y="152"/>
                  </a:cxn>
                  <a:cxn ang="0">
                    <a:pos x="105" y="149"/>
                  </a:cxn>
                  <a:cxn ang="0">
                    <a:pos x="94" y="138"/>
                  </a:cxn>
                  <a:cxn ang="0">
                    <a:pos x="83" y="143"/>
                  </a:cxn>
                  <a:cxn ang="0">
                    <a:pos x="68" y="133"/>
                  </a:cxn>
                  <a:cxn ang="0">
                    <a:pos x="55" y="119"/>
                  </a:cxn>
                  <a:cxn ang="0">
                    <a:pos x="45" y="105"/>
                  </a:cxn>
                  <a:cxn ang="0">
                    <a:pos x="36" y="107"/>
                  </a:cxn>
                  <a:cxn ang="0">
                    <a:pos x="30" y="96"/>
                  </a:cxn>
                  <a:cxn ang="0">
                    <a:pos x="18" y="73"/>
                  </a:cxn>
                  <a:cxn ang="0">
                    <a:pos x="17" y="50"/>
                  </a:cxn>
                  <a:cxn ang="0">
                    <a:pos x="11"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5"/>
                  </a:cxn>
                  <a:cxn ang="0">
                    <a:pos x="39" y="17"/>
                  </a:cxn>
                </a:cxnLst>
                <a:rect l="0" t="0" r="r" b="b"/>
                <a:pathLst>
                  <a:path w="153" h="158">
                    <a:moveTo>
                      <a:pt x="39" y="17"/>
                    </a:moveTo>
                    <a:cubicBezTo>
                      <a:pt x="39" y="33"/>
                      <a:pt x="47" y="23"/>
                      <a:pt x="50" y="29"/>
                    </a:cubicBezTo>
                    <a:cubicBezTo>
                      <a:pt x="52" y="34"/>
                      <a:pt x="62" y="37"/>
                      <a:pt x="64" y="37"/>
                    </a:cubicBezTo>
                    <a:cubicBezTo>
                      <a:pt x="67" y="36"/>
                      <a:pt x="77" y="33"/>
                      <a:pt x="79" y="33"/>
                    </a:cubicBezTo>
                    <a:cubicBezTo>
                      <a:pt x="79" y="34"/>
                      <a:pt x="74" y="34"/>
                      <a:pt x="79" y="34"/>
                    </a:cubicBezTo>
                    <a:cubicBezTo>
                      <a:pt x="82" y="34"/>
                      <a:pt x="79" y="31"/>
                      <a:pt x="79" y="28"/>
                    </a:cubicBezTo>
                    <a:cubicBezTo>
                      <a:pt x="90" y="28"/>
                      <a:pt x="82" y="25"/>
                      <a:pt x="90" y="22"/>
                    </a:cubicBezTo>
                    <a:cubicBezTo>
                      <a:pt x="94" y="19"/>
                      <a:pt x="97" y="23"/>
                      <a:pt x="99" y="20"/>
                    </a:cubicBezTo>
                    <a:cubicBezTo>
                      <a:pt x="99" y="19"/>
                      <a:pt x="102" y="17"/>
                      <a:pt x="103" y="19"/>
                    </a:cubicBezTo>
                    <a:cubicBezTo>
                      <a:pt x="103" y="20"/>
                      <a:pt x="105" y="17"/>
                      <a:pt x="106" y="20"/>
                    </a:cubicBezTo>
                    <a:cubicBezTo>
                      <a:pt x="106" y="23"/>
                      <a:pt x="112" y="22"/>
                      <a:pt x="112" y="25"/>
                    </a:cubicBezTo>
                    <a:cubicBezTo>
                      <a:pt x="114" y="26"/>
                      <a:pt x="114" y="23"/>
                      <a:pt x="118" y="25"/>
                    </a:cubicBezTo>
                    <a:cubicBezTo>
                      <a:pt x="124" y="26"/>
                      <a:pt x="120" y="29"/>
                      <a:pt x="124" y="31"/>
                    </a:cubicBezTo>
                    <a:cubicBezTo>
                      <a:pt x="129" y="33"/>
                      <a:pt x="127" y="36"/>
                      <a:pt x="131" y="36"/>
                    </a:cubicBezTo>
                    <a:cubicBezTo>
                      <a:pt x="134" y="36"/>
                      <a:pt x="135" y="36"/>
                      <a:pt x="137" y="37"/>
                    </a:cubicBezTo>
                    <a:cubicBezTo>
                      <a:pt x="137" y="39"/>
                      <a:pt x="135" y="37"/>
                      <a:pt x="137" y="40"/>
                    </a:cubicBezTo>
                    <a:cubicBezTo>
                      <a:pt x="137" y="42"/>
                      <a:pt x="135" y="43"/>
                      <a:pt x="137" y="43"/>
                    </a:cubicBezTo>
                    <a:cubicBezTo>
                      <a:pt x="138" y="45"/>
                      <a:pt x="137" y="46"/>
                      <a:pt x="137" y="48"/>
                    </a:cubicBezTo>
                    <a:cubicBezTo>
                      <a:pt x="135" y="62"/>
                      <a:pt x="131" y="57"/>
                      <a:pt x="131" y="65"/>
                    </a:cubicBezTo>
                    <a:cubicBezTo>
                      <a:pt x="132" y="73"/>
                      <a:pt x="134" y="81"/>
                      <a:pt x="134" y="88"/>
                    </a:cubicBezTo>
                    <a:cubicBezTo>
                      <a:pt x="132" y="96"/>
                      <a:pt x="141" y="88"/>
                      <a:pt x="141" y="95"/>
                    </a:cubicBezTo>
                    <a:cubicBezTo>
                      <a:pt x="143" y="101"/>
                      <a:pt x="134" y="104"/>
                      <a:pt x="134" y="108"/>
                    </a:cubicBezTo>
                    <a:cubicBezTo>
                      <a:pt x="137" y="112"/>
                      <a:pt x="138" y="113"/>
                      <a:pt x="140" y="118"/>
                    </a:cubicBezTo>
                    <a:cubicBezTo>
                      <a:pt x="141" y="124"/>
                      <a:pt x="146" y="121"/>
                      <a:pt x="147" y="124"/>
                    </a:cubicBezTo>
                    <a:cubicBezTo>
                      <a:pt x="149" y="127"/>
                      <a:pt x="149" y="122"/>
                      <a:pt x="149" y="126"/>
                    </a:cubicBezTo>
                    <a:cubicBezTo>
                      <a:pt x="149" y="129"/>
                      <a:pt x="150" y="132"/>
                      <a:pt x="149" y="133"/>
                    </a:cubicBezTo>
                    <a:cubicBezTo>
                      <a:pt x="147" y="136"/>
                      <a:pt x="152" y="135"/>
                      <a:pt x="153" y="135"/>
                    </a:cubicBezTo>
                    <a:cubicBezTo>
                      <a:pt x="153" y="136"/>
                      <a:pt x="152" y="138"/>
                      <a:pt x="152" y="141"/>
                    </a:cubicBezTo>
                    <a:cubicBezTo>
                      <a:pt x="152" y="143"/>
                      <a:pt x="146" y="141"/>
                      <a:pt x="146" y="143"/>
                    </a:cubicBezTo>
                    <a:cubicBezTo>
                      <a:pt x="146" y="146"/>
                      <a:pt x="143" y="144"/>
                      <a:pt x="141" y="147"/>
                    </a:cubicBezTo>
                    <a:cubicBezTo>
                      <a:pt x="140" y="150"/>
                      <a:pt x="140" y="153"/>
                      <a:pt x="140" y="157"/>
                    </a:cubicBezTo>
                    <a:cubicBezTo>
                      <a:pt x="138" y="155"/>
                      <a:pt x="140" y="158"/>
                      <a:pt x="137" y="157"/>
                    </a:cubicBezTo>
                    <a:cubicBezTo>
                      <a:pt x="134" y="155"/>
                      <a:pt x="132" y="157"/>
                      <a:pt x="132" y="155"/>
                    </a:cubicBezTo>
                    <a:cubicBezTo>
                      <a:pt x="131" y="153"/>
                      <a:pt x="131" y="153"/>
                      <a:pt x="131" y="155"/>
                    </a:cubicBezTo>
                    <a:cubicBezTo>
                      <a:pt x="131" y="157"/>
                      <a:pt x="123" y="153"/>
                      <a:pt x="121" y="153"/>
                    </a:cubicBezTo>
                    <a:cubicBezTo>
                      <a:pt x="118" y="155"/>
                      <a:pt x="120" y="153"/>
                      <a:pt x="115" y="152"/>
                    </a:cubicBezTo>
                    <a:cubicBezTo>
                      <a:pt x="112" y="152"/>
                      <a:pt x="114" y="153"/>
                      <a:pt x="111" y="152"/>
                    </a:cubicBezTo>
                    <a:cubicBezTo>
                      <a:pt x="109" y="150"/>
                      <a:pt x="106" y="152"/>
                      <a:pt x="105" y="149"/>
                    </a:cubicBezTo>
                    <a:cubicBezTo>
                      <a:pt x="105" y="147"/>
                      <a:pt x="105" y="138"/>
                      <a:pt x="100" y="136"/>
                    </a:cubicBezTo>
                    <a:cubicBezTo>
                      <a:pt x="96" y="135"/>
                      <a:pt x="96" y="138"/>
                      <a:pt x="94" y="138"/>
                    </a:cubicBezTo>
                    <a:cubicBezTo>
                      <a:pt x="91" y="138"/>
                      <a:pt x="93" y="139"/>
                      <a:pt x="91" y="139"/>
                    </a:cubicBezTo>
                    <a:cubicBezTo>
                      <a:pt x="88" y="139"/>
                      <a:pt x="86" y="144"/>
                      <a:pt x="83" y="143"/>
                    </a:cubicBezTo>
                    <a:cubicBezTo>
                      <a:pt x="80" y="139"/>
                      <a:pt x="79" y="143"/>
                      <a:pt x="74" y="138"/>
                    </a:cubicBezTo>
                    <a:cubicBezTo>
                      <a:pt x="73" y="136"/>
                      <a:pt x="68" y="135"/>
                      <a:pt x="68" y="133"/>
                    </a:cubicBezTo>
                    <a:cubicBezTo>
                      <a:pt x="70" y="130"/>
                      <a:pt x="61" y="130"/>
                      <a:pt x="58" y="127"/>
                    </a:cubicBezTo>
                    <a:cubicBezTo>
                      <a:pt x="55" y="122"/>
                      <a:pt x="58" y="122"/>
                      <a:pt x="55" y="119"/>
                    </a:cubicBezTo>
                    <a:cubicBezTo>
                      <a:pt x="53" y="116"/>
                      <a:pt x="55" y="113"/>
                      <a:pt x="52" y="110"/>
                    </a:cubicBezTo>
                    <a:cubicBezTo>
                      <a:pt x="47" y="107"/>
                      <a:pt x="50" y="102"/>
                      <a:pt x="45" y="105"/>
                    </a:cubicBezTo>
                    <a:cubicBezTo>
                      <a:pt x="42" y="108"/>
                      <a:pt x="39" y="101"/>
                      <a:pt x="39" y="104"/>
                    </a:cubicBezTo>
                    <a:cubicBezTo>
                      <a:pt x="39" y="107"/>
                      <a:pt x="38" y="105"/>
                      <a:pt x="36" y="107"/>
                    </a:cubicBezTo>
                    <a:cubicBezTo>
                      <a:pt x="36" y="104"/>
                      <a:pt x="35" y="104"/>
                      <a:pt x="33" y="102"/>
                    </a:cubicBezTo>
                    <a:cubicBezTo>
                      <a:pt x="32" y="102"/>
                      <a:pt x="32" y="99"/>
                      <a:pt x="30" y="96"/>
                    </a:cubicBezTo>
                    <a:cubicBezTo>
                      <a:pt x="29" y="93"/>
                      <a:pt x="32" y="90"/>
                      <a:pt x="29" y="84"/>
                    </a:cubicBezTo>
                    <a:cubicBezTo>
                      <a:pt x="26" y="79"/>
                      <a:pt x="18" y="77"/>
                      <a:pt x="18" y="73"/>
                    </a:cubicBezTo>
                    <a:cubicBezTo>
                      <a:pt x="17" y="67"/>
                      <a:pt x="11" y="68"/>
                      <a:pt x="12" y="62"/>
                    </a:cubicBezTo>
                    <a:cubicBezTo>
                      <a:pt x="12" y="56"/>
                      <a:pt x="20" y="54"/>
                      <a:pt x="17" y="50"/>
                    </a:cubicBezTo>
                    <a:cubicBezTo>
                      <a:pt x="15" y="45"/>
                      <a:pt x="20" y="46"/>
                      <a:pt x="20" y="45"/>
                    </a:cubicBezTo>
                    <a:cubicBezTo>
                      <a:pt x="18" y="43"/>
                      <a:pt x="11" y="45"/>
                      <a:pt x="11" y="42"/>
                    </a:cubicBezTo>
                    <a:cubicBezTo>
                      <a:pt x="11" y="39"/>
                      <a:pt x="8" y="36"/>
                      <a:pt x="6" y="31"/>
                    </a:cubicBezTo>
                    <a:cubicBezTo>
                      <a:pt x="6" y="28"/>
                      <a:pt x="4" y="28"/>
                      <a:pt x="4" y="25"/>
                    </a:cubicBezTo>
                    <a:cubicBezTo>
                      <a:pt x="6" y="23"/>
                      <a:pt x="1" y="23"/>
                      <a:pt x="1" y="22"/>
                    </a:cubicBezTo>
                    <a:cubicBezTo>
                      <a:pt x="1" y="20"/>
                      <a:pt x="4" y="20"/>
                      <a:pt x="4" y="19"/>
                    </a:cubicBezTo>
                    <a:cubicBezTo>
                      <a:pt x="4" y="17"/>
                      <a:pt x="3" y="17"/>
                      <a:pt x="3" y="17"/>
                    </a:cubicBezTo>
                    <a:cubicBezTo>
                      <a:pt x="3" y="15"/>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1" y="11"/>
                      <a:pt x="15" y="12"/>
                    </a:cubicBezTo>
                    <a:cubicBezTo>
                      <a:pt x="17" y="12"/>
                      <a:pt x="17"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5"/>
                      <a:pt x="35" y="15"/>
                    </a:cubicBezTo>
                    <a:cubicBezTo>
                      <a:pt x="35" y="14"/>
                      <a:pt x="35" y="14"/>
                      <a:pt x="35" y="14"/>
                    </a:cubicBezTo>
                    <a:cubicBezTo>
                      <a:pt x="36" y="15"/>
                      <a:pt x="35" y="19"/>
                      <a:pt x="39" y="17"/>
                    </a:cubicBezTo>
                  </a:path>
                </a:pathLst>
              </a:custGeom>
              <a:solidFill>
                <a:schemeClr val="accent4"/>
              </a:solidFill>
              <a:ln w="6350" cmpd="sng">
                <a:solidFill>
                  <a:schemeClr val="bg1"/>
                </a:solidFill>
                <a:round/>
                <a:headEnd/>
                <a:tailEnd/>
              </a:ln>
            </p:spPr>
            <p:txBody>
              <a:bodyPr/>
              <a:lstStyle/>
              <a:p>
                <a:endParaRPr lang="en-GB"/>
              </a:p>
            </p:txBody>
          </p:sp>
          <p:sp>
            <p:nvSpPr>
              <p:cNvPr id="1198128" name="Freeform 48"/>
              <p:cNvSpPr>
                <a:spLocks/>
              </p:cNvSpPr>
              <p:nvPr/>
            </p:nvSpPr>
            <p:spPr bwMode="auto">
              <a:xfrm>
                <a:off x="3102" y="2232"/>
                <a:ext cx="287" cy="139"/>
              </a:xfrm>
              <a:custGeom>
                <a:avLst/>
                <a:gdLst/>
                <a:ahLst/>
                <a:cxnLst>
                  <a:cxn ang="0">
                    <a:pos x="139" y="14"/>
                  </a:cxn>
                  <a:cxn ang="0">
                    <a:pos x="140" y="19"/>
                  </a:cxn>
                  <a:cxn ang="0">
                    <a:pos x="140" y="24"/>
                  </a:cxn>
                  <a:cxn ang="0">
                    <a:pos x="146" y="27"/>
                  </a:cxn>
                  <a:cxn ang="0">
                    <a:pos x="148" y="30"/>
                  </a:cxn>
                  <a:cxn ang="0">
                    <a:pos x="142" y="33"/>
                  </a:cxn>
                  <a:cxn ang="0">
                    <a:pos x="143" y="38"/>
                  </a:cxn>
                  <a:cxn ang="0">
                    <a:pos x="145" y="44"/>
                  </a:cxn>
                  <a:cxn ang="0">
                    <a:pos x="143" y="49"/>
                  </a:cxn>
                  <a:cxn ang="0">
                    <a:pos x="148" y="58"/>
                  </a:cxn>
                  <a:cxn ang="0">
                    <a:pos x="145" y="60"/>
                  </a:cxn>
                  <a:cxn ang="0">
                    <a:pos x="139" y="56"/>
                  </a:cxn>
                  <a:cxn ang="0">
                    <a:pos x="134" y="55"/>
                  </a:cxn>
                  <a:cxn ang="0">
                    <a:pos x="133" y="55"/>
                  </a:cxn>
                  <a:cxn ang="0">
                    <a:pos x="133" y="55"/>
                  </a:cxn>
                  <a:cxn ang="0">
                    <a:pos x="130" y="56"/>
                  </a:cxn>
                  <a:cxn ang="0">
                    <a:pos x="124" y="58"/>
                  </a:cxn>
                  <a:cxn ang="0">
                    <a:pos x="104" y="63"/>
                  </a:cxn>
                  <a:cxn ang="0">
                    <a:pos x="90" y="63"/>
                  </a:cxn>
                  <a:cxn ang="0">
                    <a:pos x="84" y="61"/>
                  </a:cxn>
                  <a:cxn ang="0">
                    <a:pos x="84" y="67"/>
                  </a:cxn>
                  <a:cxn ang="0">
                    <a:pos x="79" y="72"/>
                  </a:cxn>
                  <a:cxn ang="0">
                    <a:pos x="78" y="67"/>
                  </a:cxn>
                  <a:cxn ang="0">
                    <a:pos x="75" y="63"/>
                  </a:cxn>
                  <a:cxn ang="0">
                    <a:pos x="55" y="70"/>
                  </a:cxn>
                  <a:cxn ang="0">
                    <a:pos x="35" y="67"/>
                  </a:cxn>
                  <a:cxn ang="0">
                    <a:pos x="24" y="64"/>
                  </a:cxn>
                  <a:cxn ang="0">
                    <a:pos x="15" y="63"/>
                  </a:cxn>
                  <a:cxn ang="0">
                    <a:pos x="15" y="60"/>
                  </a:cxn>
                  <a:cxn ang="0">
                    <a:pos x="11" y="56"/>
                  </a:cxn>
                  <a:cxn ang="0">
                    <a:pos x="9" y="50"/>
                  </a:cxn>
                  <a:cxn ang="0">
                    <a:pos x="3" y="46"/>
                  </a:cxn>
                  <a:cxn ang="0">
                    <a:pos x="6" y="42"/>
                  </a:cxn>
                  <a:cxn ang="0">
                    <a:pos x="5" y="35"/>
                  </a:cxn>
                  <a:cxn ang="0">
                    <a:pos x="0" y="28"/>
                  </a:cxn>
                  <a:cxn ang="0">
                    <a:pos x="11" y="22"/>
                  </a:cxn>
                  <a:cxn ang="0">
                    <a:pos x="15" y="21"/>
                  </a:cxn>
                  <a:cxn ang="0">
                    <a:pos x="26" y="19"/>
                  </a:cxn>
                  <a:cxn ang="0">
                    <a:pos x="24" y="14"/>
                  </a:cxn>
                  <a:cxn ang="0">
                    <a:pos x="37" y="13"/>
                  </a:cxn>
                  <a:cxn ang="0">
                    <a:pos x="55" y="5"/>
                  </a:cxn>
                  <a:cxn ang="0">
                    <a:pos x="76" y="7"/>
                  </a:cxn>
                  <a:cxn ang="0">
                    <a:pos x="89" y="14"/>
                  </a:cxn>
                  <a:cxn ang="0">
                    <a:pos x="108" y="14"/>
                  </a:cxn>
                  <a:cxn ang="0">
                    <a:pos x="127" y="10"/>
                  </a:cxn>
                  <a:cxn ang="0">
                    <a:pos x="131" y="8"/>
                  </a:cxn>
                  <a:cxn ang="0">
                    <a:pos x="136" y="11"/>
                  </a:cxn>
                  <a:cxn ang="0">
                    <a:pos x="139" y="13"/>
                  </a:cxn>
                </a:cxnLst>
                <a:rect l="0" t="0" r="r" b="b"/>
                <a:pathLst>
                  <a:path w="148" h="72">
                    <a:moveTo>
                      <a:pt x="139" y="14"/>
                    </a:moveTo>
                    <a:cubicBezTo>
                      <a:pt x="139" y="14"/>
                      <a:pt x="139" y="14"/>
                      <a:pt x="139" y="14"/>
                    </a:cubicBezTo>
                    <a:cubicBezTo>
                      <a:pt x="139" y="14"/>
                      <a:pt x="137" y="14"/>
                      <a:pt x="139" y="14"/>
                    </a:cubicBezTo>
                    <a:cubicBezTo>
                      <a:pt x="139" y="16"/>
                      <a:pt x="140" y="18"/>
                      <a:pt x="140" y="19"/>
                    </a:cubicBezTo>
                    <a:cubicBezTo>
                      <a:pt x="140" y="21"/>
                      <a:pt x="139" y="21"/>
                      <a:pt x="139" y="22"/>
                    </a:cubicBezTo>
                    <a:cubicBezTo>
                      <a:pt x="139" y="24"/>
                      <a:pt x="140" y="24"/>
                      <a:pt x="140" y="24"/>
                    </a:cubicBezTo>
                    <a:cubicBezTo>
                      <a:pt x="140" y="25"/>
                      <a:pt x="139" y="25"/>
                      <a:pt x="139" y="25"/>
                    </a:cubicBezTo>
                    <a:cubicBezTo>
                      <a:pt x="142" y="27"/>
                      <a:pt x="145" y="25"/>
                      <a:pt x="146" y="27"/>
                    </a:cubicBezTo>
                    <a:cubicBezTo>
                      <a:pt x="148" y="28"/>
                      <a:pt x="148" y="28"/>
                      <a:pt x="148" y="30"/>
                    </a:cubicBezTo>
                    <a:cubicBezTo>
                      <a:pt x="148" y="30"/>
                      <a:pt x="148" y="30"/>
                      <a:pt x="148" y="30"/>
                    </a:cubicBezTo>
                    <a:cubicBezTo>
                      <a:pt x="145" y="27"/>
                      <a:pt x="146" y="32"/>
                      <a:pt x="145" y="33"/>
                    </a:cubicBezTo>
                    <a:cubicBezTo>
                      <a:pt x="145" y="33"/>
                      <a:pt x="142" y="32"/>
                      <a:pt x="142" y="33"/>
                    </a:cubicBezTo>
                    <a:cubicBezTo>
                      <a:pt x="142" y="35"/>
                      <a:pt x="143" y="35"/>
                      <a:pt x="143" y="36"/>
                    </a:cubicBezTo>
                    <a:cubicBezTo>
                      <a:pt x="143" y="38"/>
                      <a:pt x="143" y="38"/>
                      <a:pt x="143" y="38"/>
                    </a:cubicBezTo>
                    <a:cubicBezTo>
                      <a:pt x="143" y="38"/>
                      <a:pt x="145" y="38"/>
                      <a:pt x="145" y="39"/>
                    </a:cubicBezTo>
                    <a:cubicBezTo>
                      <a:pt x="145" y="41"/>
                      <a:pt x="145" y="42"/>
                      <a:pt x="145" y="44"/>
                    </a:cubicBezTo>
                    <a:cubicBezTo>
                      <a:pt x="145" y="44"/>
                      <a:pt x="146" y="44"/>
                      <a:pt x="146" y="46"/>
                    </a:cubicBezTo>
                    <a:cubicBezTo>
                      <a:pt x="146" y="47"/>
                      <a:pt x="143" y="47"/>
                      <a:pt x="143" y="49"/>
                    </a:cubicBezTo>
                    <a:cubicBezTo>
                      <a:pt x="143" y="50"/>
                      <a:pt x="148" y="50"/>
                      <a:pt x="146" y="52"/>
                    </a:cubicBezTo>
                    <a:cubicBezTo>
                      <a:pt x="146" y="55"/>
                      <a:pt x="148" y="55"/>
                      <a:pt x="148" y="58"/>
                    </a:cubicBezTo>
                    <a:cubicBezTo>
                      <a:pt x="148" y="58"/>
                      <a:pt x="148" y="58"/>
                      <a:pt x="146" y="58"/>
                    </a:cubicBezTo>
                    <a:cubicBezTo>
                      <a:pt x="145" y="60"/>
                      <a:pt x="145" y="60"/>
                      <a:pt x="145" y="60"/>
                    </a:cubicBezTo>
                    <a:cubicBezTo>
                      <a:pt x="143" y="58"/>
                      <a:pt x="145" y="56"/>
                      <a:pt x="143" y="56"/>
                    </a:cubicBezTo>
                    <a:cubicBezTo>
                      <a:pt x="142" y="55"/>
                      <a:pt x="142" y="58"/>
                      <a:pt x="139" y="56"/>
                    </a:cubicBezTo>
                    <a:cubicBezTo>
                      <a:pt x="137" y="56"/>
                      <a:pt x="137" y="55"/>
                      <a:pt x="136" y="55"/>
                    </a:cubicBezTo>
                    <a:cubicBezTo>
                      <a:pt x="136" y="55"/>
                      <a:pt x="136" y="55"/>
                      <a:pt x="134" y="55"/>
                    </a:cubicBezTo>
                    <a:cubicBezTo>
                      <a:pt x="134" y="56"/>
                      <a:pt x="134" y="56"/>
                      <a:pt x="134" y="56"/>
                    </a:cubicBezTo>
                    <a:cubicBezTo>
                      <a:pt x="134" y="56"/>
                      <a:pt x="134" y="55"/>
                      <a:pt x="133" y="55"/>
                    </a:cubicBezTo>
                    <a:cubicBezTo>
                      <a:pt x="133" y="55"/>
                      <a:pt x="133" y="55"/>
                      <a:pt x="133" y="55"/>
                    </a:cubicBezTo>
                    <a:cubicBezTo>
                      <a:pt x="133" y="55"/>
                      <a:pt x="133" y="55"/>
                      <a:pt x="133" y="55"/>
                    </a:cubicBezTo>
                    <a:cubicBezTo>
                      <a:pt x="131" y="56"/>
                      <a:pt x="131" y="58"/>
                      <a:pt x="130" y="58"/>
                    </a:cubicBezTo>
                    <a:cubicBezTo>
                      <a:pt x="130" y="56"/>
                      <a:pt x="130" y="56"/>
                      <a:pt x="130" y="56"/>
                    </a:cubicBezTo>
                    <a:cubicBezTo>
                      <a:pt x="130" y="56"/>
                      <a:pt x="128" y="55"/>
                      <a:pt x="128" y="56"/>
                    </a:cubicBezTo>
                    <a:cubicBezTo>
                      <a:pt x="127" y="58"/>
                      <a:pt x="125" y="58"/>
                      <a:pt x="124" y="58"/>
                    </a:cubicBezTo>
                    <a:cubicBezTo>
                      <a:pt x="121" y="58"/>
                      <a:pt x="119" y="58"/>
                      <a:pt x="117" y="58"/>
                    </a:cubicBezTo>
                    <a:cubicBezTo>
                      <a:pt x="113" y="60"/>
                      <a:pt x="110" y="63"/>
                      <a:pt x="104" y="63"/>
                    </a:cubicBezTo>
                    <a:cubicBezTo>
                      <a:pt x="101" y="63"/>
                      <a:pt x="101" y="61"/>
                      <a:pt x="98" y="60"/>
                    </a:cubicBezTo>
                    <a:cubicBezTo>
                      <a:pt x="95" y="60"/>
                      <a:pt x="93" y="63"/>
                      <a:pt x="90" y="63"/>
                    </a:cubicBezTo>
                    <a:cubicBezTo>
                      <a:pt x="89" y="63"/>
                      <a:pt x="89" y="63"/>
                      <a:pt x="89" y="63"/>
                    </a:cubicBezTo>
                    <a:cubicBezTo>
                      <a:pt x="87" y="63"/>
                      <a:pt x="84" y="61"/>
                      <a:pt x="84" y="61"/>
                    </a:cubicBezTo>
                    <a:cubicBezTo>
                      <a:pt x="84" y="61"/>
                      <a:pt x="82" y="64"/>
                      <a:pt x="84" y="66"/>
                    </a:cubicBezTo>
                    <a:cubicBezTo>
                      <a:pt x="84" y="67"/>
                      <a:pt x="84" y="67"/>
                      <a:pt x="84" y="67"/>
                    </a:cubicBezTo>
                    <a:cubicBezTo>
                      <a:pt x="82" y="67"/>
                      <a:pt x="82" y="67"/>
                      <a:pt x="82" y="67"/>
                    </a:cubicBezTo>
                    <a:cubicBezTo>
                      <a:pt x="81" y="67"/>
                      <a:pt x="81" y="72"/>
                      <a:pt x="79" y="72"/>
                    </a:cubicBezTo>
                    <a:cubicBezTo>
                      <a:pt x="79" y="72"/>
                      <a:pt x="79" y="70"/>
                      <a:pt x="78" y="70"/>
                    </a:cubicBezTo>
                    <a:cubicBezTo>
                      <a:pt x="79" y="69"/>
                      <a:pt x="78" y="69"/>
                      <a:pt x="78" y="67"/>
                    </a:cubicBezTo>
                    <a:cubicBezTo>
                      <a:pt x="76" y="66"/>
                      <a:pt x="81" y="64"/>
                      <a:pt x="81" y="61"/>
                    </a:cubicBezTo>
                    <a:cubicBezTo>
                      <a:pt x="79" y="60"/>
                      <a:pt x="79" y="60"/>
                      <a:pt x="75" y="63"/>
                    </a:cubicBezTo>
                    <a:cubicBezTo>
                      <a:pt x="72" y="67"/>
                      <a:pt x="72" y="56"/>
                      <a:pt x="64" y="64"/>
                    </a:cubicBezTo>
                    <a:cubicBezTo>
                      <a:pt x="60" y="70"/>
                      <a:pt x="60" y="67"/>
                      <a:pt x="55" y="70"/>
                    </a:cubicBezTo>
                    <a:cubicBezTo>
                      <a:pt x="50" y="72"/>
                      <a:pt x="50" y="64"/>
                      <a:pt x="41" y="61"/>
                    </a:cubicBezTo>
                    <a:cubicBezTo>
                      <a:pt x="32" y="58"/>
                      <a:pt x="37" y="66"/>
                      <a:pt x="35" y="67"/>
                    </a:cubicBezTo>
                    <a:cubicBezTo>
                      <a:pt x="34" y="69"/>
                      <a:pt x="34" y="66"/>
                      <a:pt x="31" y="69"/>
                    </a:cubicBezTo>
                    <a:cubicBezTo>
                      <a:pt x="29" y="70"/>
                      <a:pt x="24" y="67"/>
                      <a:pt x="24" y="64"/>
                    </a:cubicBezTo>
                    <a:cubicBezTo>
                      <a:pt x="23" y="60"/>
                      <a:pt x="23" y="64"/>
                      <a:pt x="20" y="63"/>
                    </a:cubicBezTo>
                    <a:cubicBezTo>
                      <a:pt x="18" y="60"/>
                      <a:pt x="15" y="66"/>
                      <a:pt x="15" y="63"/>
                    </a:cubicBezTo>
                    <a:cubicBezTo>
                      <a:pt x="15" y="61"/>
                      <a:pt x="11" y="64"/>
                      <a:pt x="11" y="63"/>
                    </a:cubicBezTo>
                    <a:cubicBezTo>
                      <a:pt x="9" y="61"/>
                      <a:pt x="14" y="63"/>
                      <a:pt x="15" y="60"/>
                    </a:cubicBezTo>
                    <a:cubicBezTo>
                      <a:pt x="17" y="58"/>
                      <a:pt x="11" y="61"/>
                      <a:pt x="9" y="60"/>
                    </a:cubicBezTo>
                    <a:cubicBezTo>
                      <a:pt x="8" y="56"/>
                      <a:pt x="12" y="60"/>
                      <a:pt x="11" y="56"/>
                    </a:cubicBezTo>
                    <a:cubicBezTo>
                      <a:pt x="11" y="55"/>
                      <a:pt x="9" y="56"/>
                      <a:pt x="9" y="55"/>
                    </a:cubicBezTo>
                    <a:cubicBezTo>
                      <a:pt x="9" y="52"/>
                      <a:pt x="8" y="53"/>
                      <a:pt x="9" y="50"/>
                    </a:cubicBezTo>
                    <a:cubicBezTo>
                      <a:pt x="11" y="47"/>
                      <a:pt x="8" y="49"/>
                      <a:pt x="6" y="47"/>
                    </a:cubicBezTo>
                    <a:cubicBezTo>
                      <a:pt x="5" y="46"/>
                      <a:pt x="5" y="49"/>
                      <a:pt x="3" y="46"/>
                    </a:cubicBezTo>
                    <a:cubicBezTo>
                      <a:pt x="2" y="44"/>
                      <a:pt x="3" y="39"/>
                      <a:pt x="5" y="42"/>
                    </a:cubicBezTo>
                    <a:cubicBezTo>
                      <a:pt x="5" y="47"/>
                      <a:pt x="9" y="44"/>
                      <a:pt x="6" y="42"/>
                    </a:cubicBezTo>
                    <a:cubicBezTo>
                      <a:pt x="3" y="41"/>
                      <a:pt x="9" y="39"/>
                      <a:pt x="6" y="38"/>
                    </a:cubicBezTo>
                    <a:cubicBezTo>
                      <a:pt x="5" y="38"/>
                      <a:pt x="8" y="36"/>
                      <a:pt x="5" y="35"/>
                    </a:cubicBezTo>
                    <a:cubicBezTo>
                      <a:pt x="3" y="33"/>
                      <a:pt x="9" y="30"/>
                      <a:pt x="5" y="32"/>
                    </a:cubicBezTo>
                    <a:cubicBezTo>
                      <a:pt x="0" y="33"/>
                      <a:pt x="0" y="33"/>
                      <a:pt x="0" y="28"/>
                    </a:cubicBezTo>
                    <a:cubicBezTo>
                      <a:pt x="2" y="25"/>
                      <a:pt x="2" y="27"/>
                      <a:pt x="3" y="25"/>
                    </a:cubicBezTo>
                    <a:cubicBezTo>
                      <a:pt x="6" y="21"/>
                      <a:pt x="9" y="21"/>
                      <a:pt x="11" y="22"/>
                    </a:cubicBezTo>
                    <a:cubicBezTo>
                      <a:pt x="11" y="24"/>
                      <a:pt x="14" y="24"/>
                      <a:pt x="12" y="22"/>
                    </a:cubicBezTo>
                    <a:cubicBezTo>
                      <a:pt x="11" y="21"/>
                      <a:pt x="17" y="19"/>
                      <a:pt x="15" y="21"/>
                    </a:cubicBezTo>
                    <a:cubicBezTo>
                      <a:pt x="15" y="22"/>
                      <a:pt x="23" y="22"/>
                      <a:pt x="23" y="22"/>
                    </a:cubicBezTo>
                    <a:cubicBezTo>
                      <a:pt x="24" y="21"/>
                      <a:pt x="17" y="21"/>
                      <a:pt x="26" y="19"/>
                    </a:cubicBezTo>
                    <a:cubicBezTo>
                      <a:pt x="34" y="18"/>
                      <a:pt x="28" y="19"/>
                      <a:pt x="26" y="18"/>
                    </a:cubicBezTo>
                    <a:cubicBezTo>
                      <a:pt x="24" y="16"/>
                      <a:pt x="23" y="16"/>
                      <a:pt x="24" y="14"/>
                    </a:cubicBezTo>
                    <a:cubicBezTo>
                      <a:pt x="24" y="13"/>
                      <a:pt x="24" y="13"/>
                      <a:pt x="29" y="13"/>
                    </a:cubicBezTo>
                    <a:cubicBezTo>
                      <a:pt x="32" y="14"/>
                      <a:pt x="32" y="11"/>
                      <a:pt x="37" y="13"/>
                    </a:cubicBezTo>
                    <a:cubicBezTo>
                      <a:pt x="40" y="14"/>
                      <a:pt x="41" y="14"/>
                      <a:pt x="43" y="13"/>
                    </a:cubicBezTo>
                    <a:cubicBezTo>
                      <a:pt x="43" y="11"/>
                      <a:pt x="46" y="8"/>
                      <a:pt x="55" y="5"/>
                    </a:cubicBezTo>
                    <a:cubicBezTo>
                      <a:pt x="63" y="2"/>
                      <a:pt x="66" y="7"/>
                      <a:pt x="70" y="4"/>
                    </a:cubicBezTo>
                    <a:cubicBezTo>
                      <a:pt x="75" y="0"/>
                      <a:pt x="70" y="10"/>
                      <a:pt x="76" y="7"/>
                    </a:cubicBezTo>
                    <a:cubicBezTo>
                      <a:pt x="82" y="5"/>
                      <a:pt x="79" y="13"/>
                      <a:pt x="84" y="11"/>
                    </a:cubicBezTo>
                    <a:cubicBezTo>
                      <a:pt x="87" y="10"/>
                      <a:pt x="84" y="11"/>
                      <a:pt x="89" y="14"/>
                    </a:cubicBezTo>
                    <a:cubicBezTo>
                      <a:pt x="93" y="16"/>
                      <a:pt x="90" y="11"/>
                      <a:pt x="95" y="14"/>
                    </a:cubicBezTo>
                    <a:cubicBezTo>
                      <a:pt x="98" y="19"/>
                      <a:pt x="104" y="11"/>
                      <a:pt x="108" y="14"/>
                    </a:cubicBezTo>
                    <a:cubicBezTo>
                      <a:pt x="113" y="19"/>
                      <a:pt x="122" y="11"/>
                      <a:pt x="122" y="10"/>
                    </a:cubicBezTo>
                    <a:cubicBezTo>
                      <a:pt x="125" y="11"/>
                      <a:pt x="124" y="10"/>
                      <a:pt x="127" y="10"/>
                    </a:cubicBezTo>
                    <a:cubicBezTo>
                      <a:pt x="127" y="10"/>
                      <a:pt x="130" y="11"/>
                      <a:pt x="130" y="10"/>
                    </a:cubicBezTo>
                    <a:cubicBezTo>
                      <a:pt x="131" y="8"/>
                      <a:pt x="131" y="8"/>
                      <a:pt x="131" y="8"/>
                    </a:cubicBezTo>
                    <a:cubicBezTo>
                      <a:pt x="131" y="8"/>
                      <a:pt x="133" y="8"/>
                      <a:pt x="136" y="11"/>
                    </a:cubicBezTo>
                    <a:cubicBezTo>
                      <a:pt x="136" y="11"/>
                      <a:pt x="136" y="11"/>
                      <a:pt x="136" y="11"/>
                    </a:cubicBezTo>
                    <a:cubicBezTo>
                      <a:pt x="136" y="13"/>
                      <a:pt x="136" y="13"/>
                      <a:pt x="136" y="13"/>
                    </a:cubicBezTo>
                    <a:cubicBezTo>
                      <a:pt x="137" y="14"/>
                      <a:pt x="137" y="13"/>
                      <a:pt x="139" y="13"/>
                    </a:cubicBezTo>
                    <a:cubicBezTo>
                      <a:pt x="139" y="14"/>
                      <a:pt x="139" y="14"/>
                      <a:pt x="139" y="14"/>
                    </a:cubicBezTo>
                  </a:path>
                </a:pathLst>
              </a:custGeom>
              <a:solidFill>
                <a:schemeClr val="accent4"/>
              </a:solidFill>
              <a:ln w="6350" cmpd="sng">
                <a:solidFill>
                  <a:schemeClr val="bg1"/>
                </a:solidFill>
                <a:round/>
                <a:headEnd/>
                <a:tailEnd/>
              </a:ln>
            </p:spPr>
            <p:txBody>
              <a:bodyPr/>
              <a:lstStyle/>
              <a:p>
                <a:endParaRPr lang="en-GB"/>
              </a:p>
            </p:txBody>
          </p:sp>
          <p:sp>
            <p:nvSpPr>
              <p:cNvPr id="1198129" name="Freeform 49"/>
              <p:cNvSpPr>
                <a:spLocks/>
              </p:cNvSpPr>
              <p:nvPr/>
            </p:nvSpPr>
            <p:spPr bwMode="auto">
              <a:xfrm>
                <a:off x="3505" y="2220"/>
                <a:ext cx="224" cy="167"/>
              </a:xfrm>
              <a:custGeom>
                <a:avLst/>
                <a:gdLst/>
                <a:ahLst/>
                <a:cxnLst>
                  <a:cxn ang="0">
                    <a:pos x="2" y="16"/>
                  </a:cxn>
                  <a:cxn ang="0">
                    <a:pos x="5" y="14"/>
                  </a:cxn>
                  <a:cxn ang="0">
                    <a:pos x="13" y="11"/>
                  </a:cxn>
                  <a:cxn ang="0">
                    <a:pos x="17" y="24"/>
                  </a:cxn>
                  <a:cxn ang="0">
                    <a:pos x="11" y="24"/>
                  </a:cxn>
                  <a:cxn ang="0">
                    <a:pos x="7" y="24"/>
                  </a:cxn>
                  <a:cxn ang="0">
                    <a:pos x="3" y="30"/>
                  </a:cxn>
                  <a:cxn ang="0">
                    <a:pos x="7" y="33"/>
                  </a:cxn>
                  <a:cxn ang="0">
                    <a:pos x="9" y="36"/>
                  </a:cxn>
                  <a:cxn ang="0">
                    <a:pos x="8" y="36"/>
                  </a:cxn>
                  <a:cxn ang="0">
                    <a:pos x="8" y="39"/>
                  </a:cxn>
                  <a:cxn ang="0">
                    <a:pos x="13" y="45"/>
                  </a:cxn>
                  <a:cxn ang="0">
                    <a:pos x="13" y="61"/>
                  </a:cxn>
                  <a:cxn ang="0">
                    <a:pos x="32" y="53"/>
                  </a:cxn>
                  <a:cxn ang="0">
                    <a:pos x="40" y="53"/>
                  </a:cxn>
                  <a:cxn ang="0">
                    <a:pos x="52" y="58"/>
                  </a:cxn>
                  <a:cxn ang="0">
                    <a:pos x="64" y="68"/>
                  </a:cxn>
                  <a:cxn ang="0">
                    <a:pos x="71" y="73"/>
                  </a:cxn>
                  <a:cxn ang="0">
                    <a:pos x="71" y="81"/>
                  </a:cxn>
                  <a:cxn ang="0">
                    <a:pos x="81" y="84"/>
                  </a:cxn>
                  <a:cxn ang="0">
                    <a:pos x="98" y="68"/>
                  </a:cxn>
                  <a:cxn ang="0">
                    <a:pos x="113" y="61"/>
                  </a:cxn>
                  <a:cxn ang="0">
                    <a:pos x="107" y="51"/>
                  </a:cxn>
                  <a:cxn ang="0">
                    <a:pos x="84" y="34"/>
                  </a:cxn>
                  <a:cxn ang="0">
                    <a:pos x="75" y="19"/>
                  </a:cxn>
                  <a:cxn ang="0">
                    <a:pos x="63" y="17"/>
                  </a:cxn>
                  <a:cxn ang="0">
                    <a:pos x="63" y="11"/>
                  </a:cxn>
                  <a:cxn ang="0">
                    <a:pos x="54" y="5"/>
                  </a:cxn>
                  <a:cxn ang="0">
                    <a:pos x="46" y="4"/>
                  </a:cxn>
                  <a:cxn ang="0">
                    <a:pos x="37" y="11"/>
                  </a:cxn>
                  <a:cxn ang="0">
                    <a:pos x="29" y="17"/>
                  </a:cxn>
                  <a:cxn ang="0">
                    <a:pos x="19" y="10"/>
                  </a:cxn>
                  <a:cxn ang="0">
                    <a:pos x="5" y="10"/>
                  </a:cxn>
                </a:cxnLst>
                <a:rect l="0" t="0" r="r" b="b"/>
                <a:pathLst>
                  <a:path w="115" h="86">
                    <a:moveTo>
                      <a:pt x="0" y="13"/>
                    </a:moveTo>
                    <a:cubicBezTo>
                      <a:pt x="3" y="14"/>
                      <a:pt x="2" y="14"/>
                      <a:pt x="2" y="16"/>
                    </a:cubicBezTo>
                    <a:cubicBezTo>
                      <a:pt x="3" y="17"/>
                      <a:pt x="3" y="21"/>
                      <a:pt x="3" y="17"/>
                    </a:cubicBezTo>
                    <a:cubicBezTo>
                      <a:pt x="3" y="16"/>
                      <a:pt x="5" y="14"/>
                      <a:pt x="5" y="14"/>
                    </a:cubicBezTo>
                    <a:cubicBezTo>
                      <a:pt x="3" y="14"/>
                      <a:pt x="3" y="10"/>
                      <a:pt x="8" y="10"/>
                    </a:cubicBezTo>
                    <a:cubicBezTo>
                      <a:pt x="11" y="8"/>
                      <a:pt x="13" y="8"/>
                      <a:pt x="13" y="11"/>
                    </a:cubicBezTo>
                    <a:cubicBezTo>
                      <a:pt x="13" y="13"/>
                      <a:pt x="13" y="16"/>
                      <a:pt x="17" y="19"/>
                    </a:cubicBezTo>
                    <a:cubicBezTo>
                      <a:pt x="22" y="21"/>
                      <a:pt x="17" y="25"/>
                      <a:pt x="17" y="24"/>
                    </a:cubicBezTo>
                    <a:cubicBezTo>
                      <a:pt x="16" y="22"/>
                      <a:pt x="14" y="22"/>
                      <a:pt x="16" y="24"/>
                    </a:cubicBezTo>
                    <a:cubicBezTo>
                      <a:pt x="16" y="25"/>
                      <a:pt x="11" y="27"/>
                      <a:pt x="11" y="24"/>
                    </a:cubicBezTo>
                    <a:cubicBezTo>
                      <a:pt x="11" y="21"/>
                      <a:pt x="9" y="25"/>
                      <a:pt x="8" y="24"/>
                    </a:cubicBezTo>
                    <a:cubicBezTo>
                      <a:pt x="8" y="22"/>
                      <a:pt x="7" y="25"/>
                      <a:pt x="7" y="24"/>
                    </a:cubicBezTo>
                    <a:cubicBezTo>
                      <a:pt x="7" y="22"/>
                      <a:pt x="3" y="19"/>
                      <a:pt x="5" y="22"/>
                    </a:cubicBezTo>
                    <a:cubicBezTo>
                      <a:pt x="5" y="25"/>
                      <a:pt x="2" y="28"/>
                      <a:pt x="3" y="30"/>
                    </a:cubicBezTo>
                    <a:cubicBezTo>
                      <a:pt x="3" y="31"/>
                      <a:pt x="5" y="36"/>
                      <a:pt x="5" y="34"/>
                    </a:cubicBezTo>
                    <a:cubicBezTo>
                      <a:pt x="7" y="34"/>
                      <a:pt x="5" y="33"/>
                      <a:pt x="7" y="33"/>
                    </a:cubicBezTo>
                    <a:cubicBezTo>
                      <a:pt x="8" y="33"/>
                      <a:pt x="9" y="31"/>
                      <a:pt x="9" y="33"/>
                    </a:cubicBezTo>
                    <a:cubicBezTo>
                      <a:pt x="8" y="36"/>
                      <a:pt x="8" y="36"/>
                      <a:pt x="9" y="36"/>
                    </a:cubicBezTo>
                    <a:cubicBezTo>
                      <a:pt x="11" y="36"/>
                      <a:pt x="11" y="38"/>
                      <a:pt x="9" y="38"/>
                    </a:cubicBezTo>
                    <a:cubicBezTo>
                      <a:pt x="7" y="38"/>
                      <a:pt x="8" y="36"/>
                      <a:pt x="8" y="36"/>
                    </a:cubicBezTo>
                    <a:cubicBezTo>
                      <a:pt x="7" y="36"/>
                      <a:pt x="5" y="41"/>
                      <a:pt x="7" y="41"/>
                    </a:cubicBezTo>
                    <a:cubicBezTo>
                      <a:pt x="8" y="42"/>
                      <a:pt x="7" y="39"/>
                      <a:pt x="8" y="39"/>
                    </a:cubicBezTo>
                    <a:cubicBezTo>
                      <a:pt x="9" y="41"/>
                      <a:pt x="9" y="41"/>
                      <a:pt x="11" y="42"/>
                    </a:cubicBezTo>
                    <a:cubicBezTo>
                      <a:pt x="11" y="44"/>
                      <a:pt x="14" y="44"/>
                      <a:pt x="13" y="45"/>
                    </a:cubicBezTo>
                    <a:cubicBezTo>
                      <a:pt x="11" y="47"/>
                      <a:pt x="11" y="51"/>
                      <a:pt x="13" y="61"/>
                    </a:cubicBezTo>
                    <a:cubicBezTo>
                      <a:pt x="13" y="61"/>
                      <a:pt x="13" y="61"/>
                      <a:pt x="13" y="61"/>
                    </a:cubicBezTo>
                    <a:cubicBezTo>
                      <a:pt x="23" y="61"/>
                      <a:pt x="16" y="58"/>
                      <a:pt x="23" y="55"/>
                    </a:cubicBezTo>
                    <a:cubicBezTo>
                      <a:pt x="28" y="51"/>
                      <a:pt x="31" y="56"/>
                      <a:pt x="32" y="53"/>
                    </a:cubicBezTo>
                    <a:cubicBezTo>
                      <a:pt x="32" y="51"/>
                      <a:pt x="35" y="50"/>
                      <a:pt x="37" y="51"/>
                    </a:cubicBezTo>
                    <a:cubicBezTo>
                      <a:pt x="37" y="53"/>
                      <a:pt x="39" y="50"/>
                      <a:pt x="40" y="53"/>
                    </a:cubicBezTo>
                    <a:cubicBezTo>
                      <a:pt x="40" y="56"/>
                      <a:pt x="46" y="55"/>
                      <a:pt x="46" y="58"/>
                    </a:cubicBezTo>
                    <a:cubicBezTo>
                      <a:pt x="48" y="59"/>
                      <a:pt x="48" y="56"/>
                      <a:pt x="52" y="58"/>
                    </a:cubicBezTo>
                    <a:cubicBezTo>
                      <a:pt x="58" y="59"/>
                      <a:pt x="54" y="62"/>
                      <a:pt x="58" y="64"/>
                    </a:cubicBezTo>
                    <a:cubicBezTo>
                      <a:pt x="63" y="65"/>
                      <a:pt x="61" y="68"/>
                      <a:pt x="64" y="68"/>
                    </a:cubicBezTo>
                    <a:cubicBezTo>
                      <a:pt x="67" y="68"/>
                      <a:pt x="69" y="68"/>
                      <a:pt x="71" y="70"/>
                    </a:cubicBezTo>
                    <a:cubicBezTo>
                      <a:pt x="71" y="72"/>
                      <a:pt x="69" y="70"/>
                      <a:pt x="71" y="73"/>
                    </a:cubicBezTo>
                    <a:cubicBezTo>
                      <a:pt x="71" y="75"/>
                      <a:pt x="69" y="76"/>
                      <a:pt x="71" y="76"/>
                    </a:cubicBezTo>
                    <a:cubicBezTo>
                      <a:pt x="72" y="78"/>
                      <a:pt x="71" y="79"/>
                      <a:pt x="71" y="81"/>
                    </a:cubicBezTo>
                    <a:cubicBezTo>
                      <a:pt x="74" y="81"/>
                      <a:pt x="72" y="82"/>
                      <a:pt x="75" y="82"/>
                    </a:cubicBezTo>
                    <a:cubicBezTo>
                      <a:pt x="80" y="81"/>
                      <a:pt x="77" y="86"/>
                      <a:pt x="81" y="84"/>
                    </a:cubicBezTo>
                    <a:cubicBezTo>
                      <a:pt x="86" y="82"/>
                      <a:pt x="86" y="78"/>
                      <a:pt x="89" y="76"/>
                    </a:cubicBezTo>
                    <a:cubicBezTo>
                      <a:pt x="92" y="75"/>
                      <a:pt x="96" y="76"/>
                      <a:pt x="98" y="68"/>
                    </a:cubicBezTo>
                    <a:cubicBezTo>
                      <a:pt x="100" y="61"/>
                      <a:pt x="103" y="64"/>
                      <a:pt x="106" y="61"/>
                    </a:cubicBezTo>
                    <a:cubicBezTo>
                      <a:pt x="107" y="58"/>
                      <a:pt x="109" y="62"/>
                      <a:pt x="113" y="61"/>
                    </a:cubicBezTo>
                    <a:cubicBezTo>
                      <a:pt x="112" y="55"/>
                      <a:pt x="115" y="55"/>
                      <a:pt x="113" y="55"/>
                    </a:cubicBezTo>
                    <a:cubicBezTo>
                      <a:pt x="110" y="53"/>
                      <a:pt x="109" y="50"/>
                      <a:pt x="107" y="51"/>
                    </a:cubicBezTo>
                    <a:cubicBezTo>
                      <a:pt x="104" y="53"/>
                      <a:pt x="96" y="44"/>
                      <a:pt x="95" y="44"/>
                    </a:cubicBezTo>
                    <a:cubicBezTo>
                      <a:pt x="92" y="44"/>
                      <a:pt x="89" y="39"/>
                      <a:pt x="84" y="34"/>
                    </a:cubicBezTo>
                    <a:cubicBezTo>
                      <a:pt x="80" y="31"/>
                      <a:pt x="81" y="28"/>
                      <a:pt x="78" y="27"/>
                    </a:cubicBezTo>
                    <a:cubicBezTo>
                      <a:pt x="77" y="25"/>
                      <a:pt x="78" y="21"/>
                      <a:pt x="75" y="19"/>
                    </a:cubicBezTo>
                    <a:cubicBezTo>
                      <a:pt x="71" y="17"/>
                      <a:pt x="72" y="21"/>
                      <a:pt x="71" y="19"/>
                    </a:cubicBezTo>
                    <a:cubicBezTo>
                      <a:pt x="67" y="17"/>
                      <a:pt x="66" y="21"/>
                      <a:pt x="63" y="17"/>
                    </a:cubicBezTo>
                    <a:cubicBezTo>
                      <a:pt x="60" y="14"/>
                      <a:pt x="63" y="16"/>
                      <a:pt x="61" y="14"/>
                    </a:cubicBezTo>
                    <a:cubicBezTo>
                      <a:pt x="60" y="13"/>
                      <a:pt x="64" y="13"/>
                      <a:pt x="63" y="11"/>
                    </a:cubicBezTo>
                    <a:cubicBezTo>
                      <a:pt x="58" y="8"/>
                      <a:pt x="64" y="7"/>
                      <a:pt x="60" y="7"/>
                    </a:cubicBezTo>
                    <a:cubicBezTo>
                      <a:pt x="52" y="7"/>
                      <a:pt x="57" y="5"/>
                      <a:pt x="54" y="5"/>
                    </a:cubicBezTo>
                    <a:cubicBezTo>
                      <a:pt x="51" y="4"/>
                      <a:pt x="51" y="0"/>
                      <a:pt x="49" y="2"/>
                    </a:cubicBezTo>
                    <a:cubicBezTo>
                      <a:pt x="48" y="4"/>
                      <a:pt x="45" y="2"/>
                      <a:pt x="46" y="4"/>
                    </a:cubicBezTo>
                    <a:cubicBezTo>
                      <a:pt x="51" y="7"/>
                      <a:pt x="45" y="4"/>
                      <a:pt x="45" y="7"/>
                    </a:cubicBezTo>
                    <a:cubicBezTo>
                      <a:pt x="45" y="10"/>
                      <a:pt x="39" y="7"/>
                      <a:pt x="37" y="11"/>
                    </a:cubicBezTo>
                    <a:cubicBezTo>
                      <a:pt x="35" y="16"/>
                      <a:pt x="39" y="16"/>
                      <a:pt x="39" y="17"/>
                    </a:cubicBezTo>
                    <a:cubicBezTo>
                      <a:pt x="37" y="19"/>
                      <a:pt x="32" y="17"/>
                      <a:pt x="29" y="17"/>
                    </a:cubicBezTo>
                    <a:cubicBezTo>
                      <a:pt x="26" y="17"/>
                      <a:pt x="25" y="19"/>
                      <a:pt x="25" y="17"/>
                    </a:cubicBezTo>
                    <a:cubicBezTo>
                      <a:pt x="20" y="11"/>
                      <a:pt x="22" y="11"/>
                      <a:pt x="19" y="10"/>
                    </a:cubicBezTo>
                    <a:cubicBezTo>
                      <a:pt x="17" y="8"/>
                      <a:pt x="16" y="5"/>
                      <a:pt x="13" y="7"/>
                    </a:cubicBezTo>
                    <a:cubicBezTo>
                      <a:pt x="9" y="7"/>
                      <a:pt x="7" y="8"/>
                      <a:pt x="5" y="10"/>
                    </a:cubicBezTo>
                    <a:cubicBezTo>
                      <a:pt x="2" y="11"/>
                      <a:pt x="0" y="13"/>
                      <a:pt x="0" y="13"/>
                    </a:cubicBezTo>
                  </a:path>
                </a:pathLst>
              </a:custGeom>
              <a:grpFill/>
              <a:ln w="6350" cmpd="sng">
                <a:solidFill>
                  <a:schemeClr val="bg1"/>
                </a:solidFill>
                <a:round/>
                <a:headEnd/>
                <a:tailEnd/>
              </a:ln>
            </p:spPr>
            <p:txBody>
              <a:bodyPr/>
              <a:lstStyle/>
              <a:p>
                <a:endParaRPr lang="en-GB"/>
              </a:p>
            </p:txBody>
          </p:sp>
          <p:sp>
            <p:nvSpPr>
              <p:cNvPr id="1198130" name="Freeform 50"/>
              <p:cNvSpPr>
                <a:spLocks/>
              </p:cNvSpPr>
              <p:nvPr/>
            </p:nvSpPr>
            <p:spPr bwMode="auto">
              <a:xfrm>
                <a:off x="3560" y="2160"/>
                <a:ext cx="271" cy="184"/>
              </a:xfrm>
              <a:custGeom>
                <a:avLst/>
                <a:gdLst/>
                <a:ahLst/>
                <a:cxnLst>
                  <a:cxn ang="0">
                    <a:pos x="41" y="20"/>
                  </a:cxn>
                  <a:cxn ang="0">
                    <a:pos x="32" y="25"/>
                  </a:cxn>
                  <a:cxn ang="0">
                    <a:pos x="20" y="22"/>
                  </a:cxn>
                  <a:cxn ang="0">
                    <a:pos x="21" y="0"/>
                  </a:cxn>
                  <a:cxn ang="0">
                    <a:pos x="1" y="11"/>
                  </a:cxn>
                  <a:cxn ang="0">
                    <a:pos x="11" y="48"/>
                  </a:cxn>
                  <a:cxn ang="0">
                    <a:pos x="17" y="37"/>
                  </a:cxn>
                  <a:cxn ang="0">
                    <a:pos x="21" y="33"/>
                  </a:cxn>
                  <a:cxn ang="0">
                    <a:pos x="32" y="37"/>
                  </a:cxn>
                  <a:cxn ang="0">
                    <a:pos x="33" y="45"/>
                  </a:cxn>
                  <a:cxn ang="0">
                    <a:pos x="43" y="50"/>
                  </a:cxn>
                  <a:cxn ang="0">
                    <a:pos x="50" y="58"/>
                  </a:cxn>
                  <a:cxn ang="0">
                    <a:pos x="67" y="75"/>
                  </a:cxn>
                  <a:cxn ang="0">
                    <a:pos x="85" y="86"/>
                  </a:cxn>
                  <a:cxn ang="0">
                    <a:pos x="91" y="93"/>
                  </a:cxn>
                  <a:cxn ang="0">
                    <a:pos x="96" y="89"/>
                  </a:cxn>
                  <a:cxn ang="0">
                    <a:pos x="97" y="75"/>
                  </a:cxn>
                  <a:cxn ang="0">
                    <a:pos x="91" y="72"/>
                  </a:cxn>
                  <a:cxn ang="0">
                    <a:pos x="102" y="65"/>
                  </a:cxn>
                  <a:cxn ang="0">
                    <a:pos x="108" y="54"/>
                  </a:cxn>
                  <a:cxn ang="0">
                    <a:pos x="116" y="51"/>
                  </a:cxn>
                  <a:cxn ang="0">
                    <a:pos x="117" y="56"/>
                  </a:cxn>
                  <a:cxn ang="0">
                    <a:pos x="120" y="61"/>
                  </a:cxn>
                  <a:cxn ang="0">
                    <a:pos x="130" y="59"/>
                  </a:cxn>
                  <a:cxn ang="0">
                    <a:pos x="131" y="51"/>
                  </a:cxn>
                  <a:cxn ang="0">
                    <a:pos x="114" y="47"/>
                  </a:cxn>
                  <a:cxn ang="0">
                    <a:pos x="119" y="39"/>
                  </a:cxn>
                  <a:cxn ang="0">
                    <a:pos x="116" y="40"/>
                  </a:cxn>
                  <a:cxn ang="0">
                    <a:pos x="107" y="47"/>
                  </a:cxn>
                  <a:cxn ang="0">
                    <a:pos x="101" y="54"/>
                  </a:cxn>
                  <a:cxn ang="0">
                    <a:pos x="96" y="54"/>
                  </a:cxn>
                  <a:cxn ang="0">
                    <a:pos x="96" y="51"/>
                  </a:cxn>
                  <a:cxn ang="0">
                    <a:pos x="85" y="47"/>
                  </a:cxn>
                  <a:cxn ang="0">
                    <a:pos x="81" y="40"/>
                  </a:cxn>
                  <a:cxn ang="0">
                    <a:pos x="81" y="31"/>
                  </a:cxn>
                  <a:cxn ang="0">
                    <a:pos x="70" y="22"/>
                  </a:cxn>
                  <a:cxn ang="0">
                    <a:pos x="46" y="22"/>
                  </a:cxn>
                  <a:cxn ang="0">
                    <a:pos x="43" y="14"/>
                  </a:cxn>
                </a:cxnLst>
                <a:rect l="0" t="0" r="r" b="b"/>
                <a:pathLst>
                  <a:path w="140" h="95">
                    <a:moveTo>
                      <a:pt x="43" y="14"/>
                    </a:moveTo>
                    <a:cubicBezTo>
                      <a:pt x="36" y="20"/>
                      <a:pt x="40" y="19"/>
                      <a:pt x="41" y="20"/>
                    </a:cubicBezTo>
                    <a:cubicBezTo>
                      <a:pt x="43" y="22"/>
                      <a:pt x="38" y="23"/>
                      <a:pt x="36" y="23"/>
                    </a:cubicBezTo>
                    <a:cubicBezTo>
                      <a:pt x="33" y="22"/>
                      <a:pt x="35" y="25"/>
                      <a:pt x="32" y="25"/>
                    </a:cubicBezTo>
                    <a:cubicBezTo>
                      <a:pt x="29" y="25"/>
                      <a:pt x="33" y="22"/>
                      <a:pt x="29" y="20"/>
                    </a:cubicBezTo>
                    <a:cubicBezTo>
                      <a:pt x="23" y="20"/>
                      <a:pt x="20" y="25"/>
                      <a:pt x="20" y="22"/>
                    </a:cubicBezTo>
                    <a:cubicBezTo>
                      <a:pt x="20" y="17"/>
                      <a:pt x="18" y="14"/>
                      <a:pt x="20" y="12"/>
                    </a:cubicBezTo>
                    <a:cubicBezTo>
                      <a:pt x="20" y="11"/>
                      <a:pt x="17" y="11"/>
                      <a:pt x="21" y="0"/>
                    </a:cubicBezTo>
                    <a:cubicBezTo>
                      <a:pt x="20" y="0"/>
                      <a:pt x="6" y="5"/>
                      <a:pt x="3" y="6"/>
                    </a:cubicBezTo>
                    <a:cubicBezTo>
                      <a:pt x="0" y="6"/>
                      <a:pt x="1" y="6"/>
                      <a:pt x="1" y="11"/>
                    </a:cubicBezTo>
                    <a:cubicBezTo>
                      <a:pt x="1" y="14"/>
                      <a:pt x="1" y="48"/>
                      <a:pt x="1" y="48"/>
                    </a:cubicBezTo>
                    <a:cubicBezTo>
                      <a:pt x="4" y="48"/>
                      <a:pt x="9" y="50"/>
                      <a:pt x="11" y="48"/>
                    </a:cubicBezTo>
                    <a:cubicBezTo>
                      <a:pt x="11" y="47"/>
                      <a:pt x="7" y="47"/>
                      <a:pt x="9" y="42"/>
                    </a:cubicBezTo>
                    <a:cubicBezTo>
                      <a:pt x="11" y="37"/>
                      <a:pt x="17" y="40"/>
                      <a:pt x="17" y="37"/>
                    </a:cubicBezTo>
                    <a:cubicBezTo>
                      <a:pt x="17" y="34"/>
                      <a:pt x="23" y="37"/>
                      <a:pt x="18" y="34"/>
                    </a:cubicBezTo>
                    <a:cubicBezTo>
                      <a:pt x="17" y="33"/>
                      <a:pt x="20" y="34"/>
                      <a:pt x="21" y="33"/>
                    </a:cubicBezTo>
                    <a:cubicBezTo>
                      <a:pt x="23" y="31"/>
                      <a:pt x="23" y="34"/>
                      <a:pt x="26" y="36"/>
                    </a:cubicBezTo>
                    <a:cubicBezTo>
                      <a:pt x="29" y="36"/>
                      <a:pt x="24" y="37"/>
                      <a:pt x="32" y="37"/>
                    </a:cubicBezTo>
                    <a:cubicBezTo>
                      <a:pt x="36" y="37"/>
                      <a:pt x="30" y="39"/>
                      <a:pt x="35" y="42"/>
                    </a:cubicBezTo>
                    <a:cubicBezTo>
                      <a:pt x="36" y="44"/>
                      <a:pt x="32" y="44"/>
                      <a:pt x="33" y="45"/>
                    </a:cubicBezTo>
                    <a:cubicBezTo>
                      <a:pt x="35" y="47"/>
                      <a:pt x="32" y="45"/>
                      <a:pt x="35" y="48"/>
                    </a:cubicBezTo>
                    <a:cubicBezTo>
                      <a:pt x="38" y="51"/>
                      <a:pt x="40" y="48"/>
                      <a:pt x="43" y="50"/>
                    </a:cubicBezTo>
                    <a:cubicBezTo>
                      <a:pt x="44" y="51"/>
                      <a:pt x="43" y="48"/>
                      <a:pt x="47" y="50"/>
                    </a:cubicBezTo>
                    <a:cubicBezTo>
                      <a:pt x="50" y="51"/>
                      <a:pt x="49" y="56"/>
                      <a:pt x="50" y="58"/>
                    </a:cubicBezTo>
                    <a:cubicBezTo>
                      <a:pt x="53" y="59"/>
                      <a:pt x="52" y="62"/>
                      <a:pt x="56" y="65"/>
                    </a:cubicBezTo>
                    <a:cubicBezTo>
                      <a:pt x="61" y="70"/>
                      <a:pt x="64" y="75"/>
                      <a:pt x="67" y="75"/>
                    </a:cubicBezTo>
                    <a:cubicBezTo>
                      <a:pt x="68" y="75"/>
                      <a:pt x="76" y="84"/>
                      <a:pt x="79" y="83"/>
                    </a:cubicBezTo>
                    <a:cubicBezTo>
                      <a:pt x="81" y="81"/>
                      <a:pt x="82" y="84"/>
                      <a:pt x="85" y="86"/>
                    </a:cubicBezTo>
                    <a:cubicBezTo>
                      <a:pt x="87" y="86"/>
                      <a:pt x="84" y="86"/>
                      <a:pt x="85" y="92"/>
                    </a:cubicBezTo>
                    <a:cubicBezTo>
                      <a:pt x="90" y="90"/>
                      <a:pt x="90" y="95"/>
                      <a:pt x="91" y="93"/>
                    </a:cubicBezTo>
                    <a:cubicBezTo>
                      <a:pt x="93" y="93"/>
                      <a:pt x="93" y="93"/>
                      <a:pt x="94" y="95"/>
                    </a:cubicBezTo>
                    <a:cubicBezTo>
                      <a:pt x="94" y="93"/>
                      <a:pt x="94" y="92"/>
                      <a:pt x="96" y="89"/>
                    </a:cubicBezTo>
                    <a:cubicBezTo>
                      <a:pt x="99" y="84"/>
                      <a:pt x="101" y="84"/>
                      <a:pt x="97" y="81"/>
                    </a:cubicBezTo>
                    <a:cubicBezTo>
                      <a:pt x="96" y="78"/>
                      <a:pt x="99" y="76"/>
                      <a:pt x="97" y="75"/>
                    </a:cubicBezTo>
                    <a:cubicBezTo>
                      <a:pt x="96" y="73"/>
                      <a:pt x="94" y="76"/>
                      <a:pt x="94" y="73"/>
                    </a:cubicBezTo>
                    <a:cubicBezTo>
                      <a:pt x="94" y="72"/>
                      <a:pt x="93" y="72"/>
                      <a:pt x="91" y="72"/>
                    </a:cubicBezTo>
                    <a:cubicBezTo>
                      <a:pt x="90" y="72"/>
                      <a:pt x="93" y="67"/>
                      <a:pt x="96" y="67"/>
                    </a:cubicBezTo>
                    <a:cubicBezTo>
                      <a:pt x="99" y="69"/>
                      <a:pt x="101" y="69"/>
                      <a:pt x="102" y="65"/>
                    </a:cubicBezTo>
                    <a:cubicBezTo>
                      <a:pt x="105" y="61"/>
                      <a:pt x="101" y="61"/>
                      <a:pt x="105" y="61"/>
                    </a:cubicBezTo>
                    <a:cubicBezTo>
                      <a:pt x="108" y="61"/>
                      <a:pt x="105" y="56"/>
                      <a:pt x="108" y="54"/>
                    </a:cubicBezTo>
                    <a:cubicBezTo>
                      <a:pt x="108" y="53"/>
                      <a:pt x="108" y="56"/>
                      <a:pt x="113" y="54"/>
                    </a:cubicBezTo>
                    <a:cubicBezTo>
                      <a:pt x="116" y="53"/>
                      <a:pt x="114" y="51"/>
                      <a:pt x="116" y="51"/>
                    </a:cubicBezTo>
                    <a:cubicBezTo>
                      <a:pt x="117" y="51"/>
                      <a:pt x="117" y="54"/>
                      <a:pt x="117" y="54"/>
                    </a:cubicBezTo>
                    <a:cubicBezTo>
                      <a:pt x="119" y="54"/>
                      <a:pt x="119" y="54"/>
                      <a:pt x="117" y="56"/>
                    </a:cubicBezTo>
                    <a:cubicBezTo>
                      <a:pt x="116" y="58"/>
                      <a:pt x="114" y="59"/>
                      <a:pt x="116" y="59"/>
                    </a:cubicBezTo>
                    <a:cubicBezTo>
                      <a:pt x="117" y="59"/>
                      <a:pt x="116" y="62"/>
                      <a:pt x="120" y="61"/>
                    </a:cubicBezTo>
                    <a:cubicBezTo>
                      <a:pt x="122" y="59"/>
                      <a:pt x="122" y="59"/>
                      <a:pt x="125" y="62"/>
                    </a:cubicBezTo>
                    <a:cubicBezTo>
                      <a:pt x="128" y="64"/>
                      <a:pt x="128" y="58"/>
                      <a:pt x="130" y="59"/>
                    </a:cubicBezTo>
                    <a:cubicBezTo>
                      <a:pt x="133" y="59"/>
                      <a:pt x="133" y="58"/>
                      <a:pt x="136" y="54"/>
                    </a:cubicBezTo>
                    <a:cubicBezTo>
                      <a:pt x="140" y="53"/>
                      <a:pt x="136" y="54"/>
                      <a:pt x="131" y="51"/>
                    </a:cubicBezTo>
                    <a:cubicBezTo>
                      <a:pt x="125" y="48"/>
                      <a:pt x="126" y="44"/>
                      <a:pt x="123" y="48"/>
                    </a:cubicBezTo>
                    <a:cubicBezTo>
                      <a:pt x="122" y="53"/>
                      <a:pt x="117" y="48"/>
                      <a:pt x="114" y="47"/>
                    </a:cubicBezTo>
                    <a:cubicBezTo>
                      <a:pt x="111" y="45"/>
                      <a:pt x="126" y="39"/>
                      <a:pt x="120" y="37"/>
                    </a:cubicBezTo>
                    <a:cubicBezTo>
                      <a:pt x="119" y="39"/>
                      <a:pt x="119" y="39"/>
                      <a:pt x="119" y="39"/>
                    </a:cubicBezTo>
                    <a:cubicBezTo>
                      <a:pt x="117" y="39"/>
                      <a:pt x="119" y="40"/>
                      <a:pt x="117" y="40"/>
                    </a:cubicBezTo>
                    <a:cubicBezTo>
                      <a:pt x="116" y="40"/>
                      <a:pt x="117" y="39"/>
                      <a:pt x="116" y="40"/>
                    </a:cubicBezTo>
                    <a:cubicBezTo>
                      <a:pt x="113" y="42"/>
                      <a:pt x="111" y="44"/>
                      <a:pt x="110" y="45"/>
                    </a:cubicBezTo>
                    <a:cubicBezTo>
                      <a:pt x="108" y="47"/>
                      <a:pt x="108" y="47"/>
                      <a:pt x="107" y="47"/>
                    </a:cubicBezTo>
                    <a:cubicBezTo>
                      <a:pt x="104" y="48"/>
                      <a:pt x="105" y="50"/>
                      <a:pt x="104" y="50"/>
                    </a:cubicBezTo>
                    <a:cubicBezTo>
                      <a:pt x="102" y="51"/>
                      <a:pt x="101" y="53"/>
                      <a:pt x="101" y="54"/>
                    </a:cubicBezTo>
                    <a:cubicBezTo>
                      <a:pt x="102" y="56"/>
                      <a:pt x="101" y="58"/>
                      <a:pt x="99" y="56"/>
                    </a:cubicBezTo>
                    <a:cubicBezTo>
                      <a:pt x="96" y="54"/>
                      <a:pt x="96" y="54"/>
                      <a:pt x="96" y="54"/>
                    </a:cubicBezTo>
                    <a:cubicBezTo>
                      <a:pt x="97" y="51"/>
                      <a:pt x="97" y="51"/>
                      <a:pt x="97" y="51"/>
                    </a:cubicBezTo>
                    <a:cubicBezTo>
                      <a:pt x="97" y="51"/>
                      <a:pt x="97" y="53"/>
                      <a:pt x="96" y="51"/>
                    </a:cubicBezTo>
                    <a:cubicBezTo>
                      <a:pt x="96" y="50"/>
                      <a:pt x="96" y="50"/>
                      <a:pt x="90" y="50"/>
                    </a:cubicBezTo>
                    <a:cubicBezTo>
                      <a:pt x="85" y="51"/>
                      <a:pt x="85" y="50"/>
                      <a:pt x="85" y="47"/>
                    </a:cubicBezTo>
                    <a:cubicBezTo>
                      <a:pt x="85" y="44"/>
                      <a:pt x="85" y="40"/>
                      <a:pt x="84" y="40"/>
                    </a:cubicBezTo>
                    <a:cubicBezTo>
                      <a:pt x="81" y="40"/>
                      <a:pt x="81" y="40"/>
                      <a:pt x="81" y="40"/>
                    </a:cubicBezTo>
                    <a:cubicBezTo>
                      <a:pt x="81" y="40"/>
                      <a:pt x="81" y="39"/>
                      <a:pt x="81" y="36"/>
                    </a:cubicBezTo>
                    <a:cubicBezTo>
                      <a:pt x="82" y="31"/>
                      <a:pt x="82" y="28"/>
                      <a:pt x="81" y="31"/>
                    </a:cubicBezTo>
                    <a:cubicBezTo>
                      <a:pt x="78" y="33"/>
                      <a:pt x="79" y="26"/>
                      <a:pt x="76" y="25"/>
                    </a:cubicBezTo>
                    <a:cubicBezTo>
                      <a:pt x="73" y="23"/>
                      <a:pt x="73" y="20"/>
                      <a:pt x="70" y="22"/>
                    </a:cubicBezTo>
                    <a:cubicBezTo>
                      <a:pt x="65" y="25"/>
                      <a:pt x="62" y="22"/>
                      <a:pt x="55" y="23"/>
                    </a:cubicBezTo>
                    <a:cubicBezTo>
                      <a:pt x="49" y="25"/>
                      <a:pt x="49" y="25"/>
                      <a:pt x="46" y="22"/>
                    </a:cubicBezTo>
                    <a:cubicBezTo>
                      <a:pt x="44" y="19"/>
                      <a:pt x="43" y="17"/>
                      <a:pt x="43" y="16"/>
                    </a:cubicBezTo>
                    <a:cubicBezTo>
                      <a:pt x="41" y="16"/>
                      <a:pt x="43" y="14"/>
                      <a:pt x="43" y="14"/>
                    </a:cubicBezTo>
                  </a:path>
                </a:pathLst>
              </a:custGeom>
              <a:grpFill/>
              <a:ln w="6350" cmpd="sng">
                <a:solidFill>
                  <a:schemeClr val="bg1"/>
                </a:solidFill>
                <a:round/>
                <a:headEnd/>
                <a:tailEnd/>
              </a:ln>
            </p:spPr>
            <p:txBody>
              <a:bodyPr/>
              <a:lstStyle/>
              <a:p>
                <a:endParaRPr lang="en-GB"/>
              </a:p>
            </p:txBody>
          </p:sp>
          <p:sp>
            <p:nvSpPr>
              <p:cNvPr id="1198131" name="Freeform 51"/>
              <p:cNvSpPr>
                <a:spLocks/>
              </p:cNvSpPr>
              <p:nvPr/>
            </p:nvSpPr>
            <p:spPr bwMode="auto">
              <a:xfrm>
                <a:off x="3767" y="2212"/>
                <a:ext cx="167" cy="89"/>
              </a:xfrm>
              <a:custGeom>
                <a:avLst/>
                <a:gdLst/>
                <a:ahLst/>
                <a:cxnLst>
                  <a:cxn ang="0">
                    <a:pos x="13" y="10"/>
                  </a:cxn>
                  <a:cxn ang="0">
                    <a:pos x="7" y="20"/>
                  </a:cxn>
                  <a:cxn ang="0">
                    <a:pos x="16" y="21"/>
                  </a:cxn>
                  <a:cxn ang="0">
                    <a:pos x="24" y="24"/>
                  </a:cxn>
                  <a:cxn ang="0">
                    <a:pos x="29" y="27"/>
                  </a:cxn>
                  <a:cxn ang="0">
                    <a:pos x="22" y="32"/>
                  </a:cxn>
                  <a:cxn ang="0">
                    <a:pos x="18" y="35"/>
                  </a:cxn>
                  <a:cxn ang="0">
                    <a:pos x="13" y="34"/>
                  </a:cxn>
                  <a:cxn ang="0">
                    <a:pos x="10" y="37"/>
                  </a:cxn>
                  <a:cxn ang="0">
                    <a:pos x="9" y="35"/>
                  </a:cxn>
                  <a:cxn ang="0">
                    <a:pos x="1" y="35"/>
                  </a:cxn>
                  <a:cxn ang="0">
                    <a:pos x="0" y="38"/>
                  </a:cxn>
                  <a:cxn ang="0">
                    <a:pos x="10" y="41"/>
                  </a:cxn>
                  <a:cxn ang="0">
                    <a:pos x="18" y="41"/>
                  </a:cxn>
                  <a:cxn ang="0">
                    <a:pos x="22" y="44"/>
                  </a:cxn>
                  <a:cxn ang="0">
                    <a:pos x="29" y="43"/>
                  </a:cxn>
                  <a:cxn ang="0">
                    <a:pos x="35" y="43"/>
                  </a:cxn>
                  <a:cxn ang="0">
                    <a:pos x="39" y="35"/>
                  </a:cxn>
                  <a:cxn ang="0">
                    <a:pos x="45" y="31"/>
                  </a:cxn>
                  <a:cxn ang="0">
                    <a:pos x="50" y="31"/>
                  </a:cxn>
                  <a:cxn ang="0">
                    <a:pos x="54" y="32"/>
                  </a:cxn>
                  <a:cxn ang="0">
                    <a:pos x="59" y="26"/>
                  </a:cxn>
                  <a:cxn ang="0">
                    <a:pos x="71" y="21"/>
                  </a:cxn>
                  <a:cxn ang="0">
                    <a:pos x="83" y="15"/>
                  </a:cxn>
                  <a:cxn ang="0">
                    <a:pos x="86" y="12"/>
                  </a:cxn>
                  <a:cxn ang="0">
                    <a:pos x="79" y="7"/>
                  </a:cxn>
                  <a:cxn ang="0">
                    <a:pos x="62" y="4"/>
                  </a:cxn>
                  <a:cxn ang="0">
                    <a:pos x="47" y="4"/>
                  </a:cxn>
                  <a:cxn ang="0">
                    <a:pos x="36" y="1"/>
                  </a:cxn>
                  <a:cxn ang="0">
                    <a:pos x="32" y="9"/>
                  </a:cxn>
                  <a:cxn ang="0">
                    <a:pos x="18" y="4"/>
                  </a:cxn>
                  <a:cxn ang="0">
                    <a:pos x="13" y="10"/>
                  </a:cxn>
                </a:cxnLst>
                <a:rect l="0" t="0" r="r" b="b"/>
                <a:pathLst>
                  <a:path w="86" h="46">
                    <a:moveTo>
                      <a:pt x="13" y="10"/>
                    </a:moveTo>
                    <a:cubicBezTo>
                      <a:pt x="19" y="12"/>
                      <a:pt x="4" y="18"/>
                      <a:pt x="7" y="20"/>
                    </a:cubicBezTo>
                    <a:cubicBezTo>
                      <a:pt x="10" y="21"/>
                      <a:pt x="15" y="26"/>
                      <a:pt x="16" y="21"/>
                    </a:cubicBezTo>
                    <a:cubicBezTo>
                      <a:pt x="19" y="17"/>
                      <a:pt x="18" y="21"/>
                      <a:pt x="24" y="24"/>
                    </a:cubicBezTo>
                    <a:cubicBezTo>
                      <a:pt x="29" y="27"/>
                      <a:pt x="33" y="26"/>
                      <a:pt x="29" y="27"/>
                    </a:cubicBezTo>
                    <a:cubicBezTo>
                      <a:pt x="25" y="31"/>
                      <a:pt x="25" y="32"/>
                      <a:pt x="22" y="32"/>
                    </a:cubicBezTo>
                    <a:cubicBezTo>
                      <a:pt x="21" y="31"/>
                      <a:pt x="21" y="37"/>
                      <a:pt x="18" y="35"/>
                    </a:cubicBezTo>
                    <a:cubicBezTo>
                      <a:pt x="15" y="32"/>
                      <a:pt x="15" y="32"/>
                      <a:pt x="13" y="34"/>
                    </a:cubicBezTo>
                    <a:cubicBezTo>
                      <a:pt x="12" y="35"/>
                      <a:pt x="12" y="34"/>
                      <a:pt x="10" y="37"/>
                    </a:cubicBezTo>
                    <a:cubicBezTo>
                      <a:pt x="9" y="38"/>
                      <a:pt x="10" y="35"/>
                      <a:pt x="9" y="35"/>
                    </a:cubicBezTo>
                    <a:cubicBezTo>
                      <a:pt x="6" y="34"/>
                      <a:pt x="1" y="34"/>
                      <a:pt x="1" y="35"/>
                    </a:cubicBezTo>
                    <a:cubicBezTo>
                      <a:pt x="1" y="38"/>
                      <a:pt x="0" y="35"/>
                      <a:pt x="0" y="38"/>
                    </a:cubicBezTo>
                    <a:cubicBezTo>
                      <a:pt x="0" y="43"/>
                      <a:pt x="10" y="40"/>
                      <a:pt x="10" y="41"/>
                    </a:cubicBezTo>
                    <a:cubicBezTo>
                      <a:pt x="12" y="44"/>
                      <a:pt x="16" y="38"/>
                      <a:pt x="18" y="41"/>
                    </a:cubicBezTo>
                    <a:cubicBezTo>
                      <a:pt x="19" y="46"/>
                      <a:pt x="21" y="43"/>
                      <a:pt x="22" y="44"/>
                    </a:cubicBezTo>
                    <a:cubicBezTo>
                      <a:pt x="24" y="46"/>
                      <a:pt x="24" y="41"/>
                      <a:pt x="29" y="43"/>
                    </a:cubicBezTo>
                    <a:cubicBezTo>
                      <a:pt x="33" y="44"/>
                      <a:pt x="32" y="41"/>
                      <a:pt x="35" y="43"/>
                    </a:cubicBezTo>
                    <a:cubicBezTo>
                      <a:pt x="41" y="41"/>
                      <a:pt x="32" y="37"/>
                      <a:pt x="39" y="35"/>
                    </a:cubicBezTo>
                    <a:cubicBezTo>
                      <a:pt x="45" y="34"/>
                      <a:pt x="42" y="31"/>
                      <a:pt x="45" y="31"/>
                    </a:cubicBezTo>
                    <a:cubicBezTo>
                      <a:pt x="50" y="32"/>
                      <a:pt x="48" y="26"/>
                      <a:pt x="50" y="31"/>
                    </a:cubicBezTo>
                    <a:cubicBezTo>
                      <a:pt x="51" y="35"/>
                      <a:pt x="53" y="31"/>
                      <a:pt x="54" y="32"/>
                    </a:cubicBezTo>
                    <a:cubicBezTo>
                      <a:pt x="57" y="34"/>
                      <a:pt x="57" y="31"/>
                      <a:pt x="59" y="26"/>
                    </a:cubicBezTo>
                    <a:cubicBezTo>
                      <a:pt x="60" y="23"/>
                      <a:pt x="69" y="27"/>
                      <a:pt x="71" y="21"/>
                    </a:cubicBezTo>
                    <a:cubicBezTo>
                      <a:pt x="72" y="18"/>
                      <a:pt x="80" y="17"/>
                      <a:pt x="83" y="15"/>
                    </a:cubicBezTo>
                    <a:cubicBezTo>
                      <a:pt x="85" y="13"/>
                      <a:pt x="85" y="15"/>
                      <a:pt x="86" y="12"/>
                    </a:cubicBezTo>
                    <a:cubicBezTo>
                      <a:pt x="83" y="7"/>
                      <a:pt x="80" y="10"/>
                      <a:pt x="79" y="7"/>
                    </a:cubicBezTo>
                    <a:cubicBezTo>
                      <a:pt x="79" y="4"/>
                      <a:pt x="72" y="4"/>
                      <a:pt x="62" y="4"/>
                    </a:cubicBezTo>
                    <a:cubicBezTo>
                      <a:pt x="50" y="3"/>
                      <a:pt x="50" y="6"/>
                      <a:pt x="47" y="4"/>
                    </a:cubicBezTo>
                    <a:cubicBezTo>
                      <a:pt x="45" y="3"/>
                      <a:pt x="41" y="0"/>
                      <a:pt x="36" y="1"/>
                    </a:cubicBezTo>
                    <a:cubicBezTo>
                      <a:pt x="30" y="3"/>
                      <a:pt x="35" y="10"/>
                      <a:pt x="32" y="9"/>
                    </a:cubicBezTo>
                    <a:cubicBezTo>
                      <a:pt x="29" y="7"/>
                      <a:pt x="22" y="4"/>
                      <a:pt x="18" y="4"/>
                    </a:cubicBezTo>
                    <a:cubicBezTo>
                      <a:pt x="13" y="6"/>
                      <a:pt x="13" y="9"/>
                      <a:pt x="13" y="10"/>
                    </a:cubicBezTo>
                  </a:path>
                </a:pathLst>
              </a:custGeom>
              <a:grpFill/>
              <a:ln w="6350" cmpd="sng">
                <a:solidFill>
                  <a:schemeClr val="bg1"/>
                </a:solidFill>
                <a:round/>
                <a:headEnd/>
                <a:tailEnd/>
              </a:ln>
            </p:spPr>
            <p:txBody>
              <a:bodyPr/>
              <a:lstStyle/>
              <a:p>
                <a:endParaRPr lang="en-GB"/>
              </a:p>
            </p:txBody>
          </p:sp>
          <p:sp>
            <p:nvSpPr>
              <p:cNvPr id="1198132" name="Freeform 52"/>
              <p:cNvSpPr>
                <a:spLocks/>
              </p:cNvSpPr>
              <p:nvPr/>
            </p:nvSpPr>
            <p:spPr bwMode="auto">
              <a:xfrm>
                <a:off x="3734" y="2259"/>
                <a:ext cx="124" cy="97"/>
              </a:xfrm>
              <a:custGeom>
                <a:avLst/>
                <a:gdLst/>
                <a:ahLst/>
                <a:cxnLst>
                  <a:cxn ang="0">
                    <a:pos x="31" y="9"/>
                  </a:cxn>
                  <a:cxn ang="0">
                    <a:pos x="26" y="8"/>
                  </a:cxn>
                  <a:cxn ang="0">
                    <a:pos x="27" y="5"/>
                  </a:cxn>
                  <a:cxn ang="0">
                    <a:pos x="27" y="3"/>
                  </a:cxn>
                  <a:cxn ang="0">
                    <a:pos x="26" y="0"/>
                  </a:cxn>
                  <a:cxn ang="0">
                    <a:pos x="23" y="3"/>
                  </a:cxn>
                  <a:cxn ang="0">
                    <a:pos x="18" y="3"/>
                  </a:cxn>
                  <a:cxn ang="0">
                    <a:pos x="15" y="9"/>
                  </a:cxn>
                  <a:cxn ang="0">
                    <a:pos x="12" y="14"/>
                  </a:cxn>
                  <a:cxn ang="0">
                    <a:pos x="6" y="16"/>
                  </a:cxn>
                  <a:cxn ang="0">
                    <a:pos x="1" y="20"/>
                  </a:cxn>
                  <a:cxn ang="0">
                    <a:pos x="4" y="22"/>
                  </a:cxn>
                  <a:cxn ang="0">
                    <a:pos x="7" y="23"/>
                  </a:cxn>
                  <a:cxn ang="0">
                    <a:pos x="7" y="30"/>
                  </a:cxn>
                  <a:cxn ang="0">
                    <a:pos x="6" y="37"/>
                  </a:cxn>
                  <a:cxn ang="0">
                    <a:pos x="4" y="44"/>
                  </a:cxn>
                  <a:cxn ang="0">
                    <a:pos x="7" y="44"/>
                  </a:cxn>
                  <a:cxn ang="0">
                    <a:pos x="14" y="42"/>
                  </a:cxn>
                  <a:cxn ang="0">
                    <a:pos x="17" y="44"/>
                  </a:cxn>
                  <a:cxn ang="0">
                    <a:pos x="18" y="39"/>
                  </a:cxn>
                  <a:cxn ang="0">
                    <a:pos x="24" y="39"/>
                  </a:cxn>
                  <a:cxn ang="0">
                    <a:pos x="24" y="34"/>
                  </a:cxn>
                  <a:cxn ang="0">
                    <a:pos x="31" y="30"/>
                  </a:cxn>
                  <a:cxn ang="0">
                    <a:pos x="32" y="34"/>
                  </a:cxn>
                  <a:cxn ang="0">
                    <a:pos x="35" y="37"/>
                  </a:cxn>
                  <a:cxn ang="0">
                    <a:pos x="38" y="47"/>
                  </a:cxn>
                  <a:cxn ang="0">
                    <a:pos x="44" y="44"/>
                  </a:cxn>
                  <a:cxn ang="0">
                    <a:pos x="47" y="41"/>
                  </a:cxn>
                  <a:cxn ang="0">
                    <a:pos x="52" y="41"/>
                  </a:cxn>
                  <a:cxn ang="0">
                    <a:pos x="55" y="41"/>
                  </a:cxn>
                  <a:cxn ang="0">
                    <a:pos x="60" y="42"/>
                  </a:cxn>
                  <a:cxn ang="0">
                    <a:pos x="63" y="39"/>
                  </a:cxn>
                  <a:cxn ang="0">
                    <a:pos x="61" y="33"/>
                  </a:cxn>
                  <a:cxn ang="0">
                    <a:pos x="61" y="28"/>
                  </a:cxn>
                  <a:cxn ang="0">
                    <a:pos x="55" y="28"/>
                  </a:cxn>
                  <a:cxn ang="0">
                    <a:pos x="54" y="23"/>
                  </a:cxn>
                  <a:cxn ang="0">
                    <a:pos x="52" y="19"/>
                  </a:cxn>
                  <a:cxn ang="0">
                    <a:pos x="46" y="19"/>
                  </a:cxn>
                  <a:cxn ang="0">
                    <a:pos x="40" y="20"/>
                  </a:cxn>
                  <a:cxn ang="0">
                    <a:pos x="35" y="17"/>
                  </a:cxn>
                  <a:cxn ang="0">
                    <a:pos x="27" y="17"/>
                  </a:cxn>
                  <a:cxn ang="0">
                    <a:pos x="17" y="14"/>
                  </a:cxn>
                  <a:cxn ang="0">
                    <a:pos x="18" y="11"/>
                  </a:cxn>
                  <a:cxn ang="0">
                    <a:pos x="26" y="11"/>
                  </a:cxn>
                  <a:cxn ang="0">
                    <a:pos x="27" y="13"/>
                  </a:cxn>
                  <a:cxn ang="0">
                    <a:pos x="31" y="9"/>
                  </a:cxn>
                </a:cxnLst>
                <a:rect l="0" t="0" r="r" b="b"/>
                <a:pathLst>
                  <a:path w="64" h="50">
                    <a:moveTo>
                      <a:pt x="31" y="9"/>
                    </a:moveTo>
                    <a:cubicBezTo>
                      <a:pt x="26" y="11"/>
                      <a:pt x="27" y="8"/>
                      <a:pt x="26" y="8"/>
                    </a:cubicBezTo>
                    <a:cubicBezTo>
                      <a:pt x="24" y="8"/>
                      <a:pt x="26" y="6"/>
                      <a:pt x="27" y="5"/>
                    </a:cubicBezTo>
                    <a:cubicBezTo>
                      <a:pt x="29" y="3"/>
                      <a:pt x="29" y="3"/>
                      <a:pt x="27" y="3"/>
                    </a:cubicBezTo>
                    <a:cubicBezTo>
                      <a:pt x="27" y="3"/>
                      <a:pt x="27" y="0"/>
                      <a:pt x="26" y="0"/>
                    </a:cubicBezTo>
                    <a:cubicBezTo>
                      <a:pt x="24" y="0"/>
                      <a:pt x="26" y="2"/>
                      <a:pt x="23" y="3"/>
                    </a:cubicBezTo>
                    <a:cubicBezTo>
                      <a:pt x="18" y="5"/>
                      <a:pt x="18" y="2"/>
                      <a:pt x="18" y="3"/>
                    </a:cubicBezTo>
                    <a:cubicBezTo>
                      <a:pt x="15" y="5"/>
                      <a:pt x="18" y="9"/>
                      <a:pt x="15" y="9"/>
                    </a:cubicBezTo>
                    <a:cubicBezTo>
                      <a:pt x="10" y="9"/>
                      <a:pt x="15" y="9"/>
                      <a:pt x="12" y="14"/>
                    </a:cubicBezTo>
                    <a:cubicBezTo>
                      <a:pt x="10" y="17"/>
                      <a:pt x="9" y="17"/>
                      <a:pt x="6" y="16"/>
                    </a:cubicBezTo>
                    <a:cubicBezTo>
                      <a:pt x="3" y="16"/>
                      <a:pt x="0" y="20"/>
                      <a:pt x="1" y="20"/>
                    </a:cubicBezTo>
                    <a:cubicBezTo>
                      <a:pt x="3" y="20"/>
                      <a:pt x="4" y="20"/>
                      <a:pt x="4" y="22"/>
                    </a:cubicBezTo>
                    <a:cubicBezTo>
                      <a:pt x="4" y="25"/>
                      <a:pt x="6" y="22"/>
                      <a:pt x="7" y="23"/>
                    </a:cubicBezTo>
                    <a:cubicBezTo>
                      <a:pt x="9" y="25"/>
                      <a:pt x="6" y="27"/>
                      <a:pt x="7" y="30"/>
                    </a:cubicBezTo>
                    <a:cubicBezTo>
                      <a:pt x="10" y="33"/>
                      <a:pt x="9" y="33"/>
                      <a:pt x="6" y="37"/>
                    </a:cubicBezTo>
                    <a:cubicBezTo>
                      <a:pt x="4" y="41"/>
                      <a:pt x="4" y="42"/>
                      <a:pt x="4" y="44"/>
                    </a:cubicBezTo>
                    <a:cubicBezTo>
                      <a:pt x="6" y="47"/>
                      <a:pt x="7" y="47"/>
                      <a:pt x="7" y="44"/>
                    </a:cubicBezTo>
                    <a:cubicBezTo>
                      <a:pt x="9" y="42"/>
                      <a:pt x="10" y="42"/>
                      <a:pt x="14" y="42"/>
                    </a:cubicBezTo>
                    <a:cubicBezTo>
                      <a:pt x="15" y="41"/>
                      <a:pt x="17" y="44"/>
                      <a:pt x="17" y="44"/>
                    </a:cubicBezTo>
                    <a:cubicBezTo>
                      <a:pt x="18" y="44"/>
                      <a:pt x="17" y="41"/>
                      <a:pt x="18" y="39"/>
                    </a:cubicBezTo>
                    <a:cubicBezTo>
                      <a:pt x="21" y="37"/>
                      <a:pt x="23" y="41"/>
                      <a:pt x="24" y="39"/>
                    </a:cubicBezTo>
                    <a:cubicBezTo>
                      <a:pt x="26" y="37"/>
                      <a:pt x="23" y="36"/>
                      <a:pt x="24" y="34"/>
                    </a:cubicBezTo>
                    <a:cubicBezTo>
                      <a:pt x="27" y="33"/>
                      <a:pt x="26" y="28"/>
                      <a:pt x="31" y="30"/>
                    </a:cubicBezTo>
                    <a:cubicBezTo>
                      <a:pt x="35" y="31"/>
                      <a:pt x="32" y="33"/>
                      <a:pt x="32" y="34"/>
                    </a:cubicBezTo>
                    <a:cubicBezTo>
                      <a:pt x="33" y="36"/>
                      <a:pt x="35" y="31"/>
                      <a:pt x="35" y="37"/>
                    </a:cubicBezTo>
                    <a:cubicBezTo>
                      <a:pt x="33" y="47"/>
                      <a:pt x="35" y="50"/>
                      <a:pt x="38" y="47"/>
                    </a:cubicBezTo>
                    <a:cubicBezTo>
                      <a:pt x="41" y="45"/>
                      <a:pt x="44" y="45"/>
                      <a:pt x="44" y="44"/>
                    </a:cubicBezTo>
                    <a:cubicBezTo>
                      <a:pt x="44" y="42"/>
                      <a:pt x="46" y="42"/>
                      <a:pt x="47" y="41"/>
                    </a:cubicBezTo>
                    <a:cubicBezTo>
                      <a:pt x="49" y="39"/>
                      <a:pt x="54" y="39"/>
                      <a:pt x="52" y="41"/>
                    </a:cubicBezTo>
                    <a:cubicBezTo>
                      <a:pt x="50" y="44"/>
                      <a:pt x="52" y="44"/>
                      <a:pt x="55" y="41"/>
                    </a:cubicBezTo>
                    <a:cubicBezTo>
                      <a:pt x="58" y="39"/>
                      <a:pt x="61" y="41"/>
                      <a:pt x="60" y="42"/>
                    </a:cubicBezTo>
                    <a:cubicBezTo>
                      <a:pt x="63" y="42"/>
                      <a:pt x="64" y="41"/>
                      <a:pt x="63" y="39"/>
                    </a:cubicBezTo>
                    <a:cubicBezTo>
                      <a:pt x="60" y="37"/>
                      <a:pt x="63" y="34"/>
                      <a:pt x="61" y="33"/>
                    </a:cubicBezTo>
                    <a:cubicBezTo>
                      <a:pt x="60" y="31"/>
                      <a:pt x="61" y="30"/>
                      <a:pt x="61" y="28"/>
                    </a:cubicBezTo>
                    <a:cubicBezTo>
                      <a:pt x="60" y="27"/>
                      <a:pt x="55" y="25"/>
                      <a:pt x="55" y="28"/>
                    </a:cubicBezTo>
                    <a:cubicBezTo>
                      <a:pt x="55" y="30"/>
                      <a:pt x="52" y="27"/>
                      <a:pt x="54" y="23"/>
                    </a:cubicBezTo>
                    <a:cubicBezTo>
                      <a:pt x="54" y="22"/>
                      <a:pt x="50" y="22"/>
                      <a:pt x="52" y="19"/>
                    </a:cubicBezTo>
                    <a:cubicBezTo>
                      <a:pt x="49" y="17"/>
                      <a:pt x="50" y="20"/>
                      <a:pt x="46" y="19"/>
                    </a:cubicBezTo>
                    <a:cubicBezTo>
                      <a:pt x="41" y="17"/>
                      <a:pt x="41" y="22"/>
                      <a:pt x="40" y="20"/>
                    </a:cubicBezTo>
                    <a:cubicBezTo>
                      <a:pt x="38" y="19"/>
                      <a:pt x="37" y="22"/>
                      <a:pt x="35" y="17"/>
                    </a:cubicBezTo>
                    <a:cubicBezTo>
                      <a:pt x="33" y="14"/>
                      <a:pt x="29" y="20"/>
                      <a:pt x="27" y="17"/>
                    </a:cubicBezTo>
                    <a:cubicBezTo>
                      <a:pt x="27" y="16"/>
                      <a:pt x="17" y="19"/>
                      <a:pt x="17" y="14"/>
                    </a:cubicBezTo>
                    <a:cubicBezTo>
                      <a:pt x="17" y="11"/>
                      <a:pt x="18" y="14"/>
                      <a:pt x="18" y="11"/>
                    </a:cubicBezTo>
                    <a:cubicBezTo>
                      <a:pt x="18" y="9"/>
                      <a:pt x="23" y="9"/>
                      <a:pt x="26" y="11"/>
                    </a:cubicBezTo>
                    <a:cubicBezTo>
                      <a:pt x="27" y="11"/>
                      <a:pt x="26" y="14"/>
                      <a:pt x="27" y="13"/>
                    </a:cubicBezTo>
                    <a:cubicBezTo>
                      <a:pt x="29" y="9"/>
                      <a:pt x="29" y="11"/>
                      <a:pt x="31" y="9"/>
                    </a:cubicBezTo>
                  </a:path>
                </a:pathLst>
              </a:custGeom>
              <a:grpFill/>
              <a:ln w="6350" cmpd="sng">
                <a:solidFill>
                  <a:schemeClr val="bg1"/>
                </a:solidFill>
                <a:round/>
                <a:headEnd/>
                <a:tailEnd/>
              </a:ln>
            </p:spPr>
            <p:txBody>
              <a:bodyPr/>
              <a:lstStyle/>
              <a:p>
                <a:endParaRPr lang="en-GB"/>
              </a:p>
            </p:txBody>
          </p:sp>
          <p:sp>
            <p:nvSpPr>
              <p:cNvPr id="1198133" name="Freeform 53"/>
              <p:cNvSpPr>
                <a:spLocks/>
              </p:cNvSpPr>
              <p:nvPr/>
            </p:nvSpPr>
            <p:spPr bwMode="auto">
              <a:xfrm>
                <a:off x="4545" y="2583"/>
                <a:ext cx="33" cy="79"/>
              </a:xfrm>
              <a:custGeom>
                <a:avLst/>
                <a:gdLst/>
                <a:ahLst/>
                <a:cxnLst>
                  <a:cxn ang="0">
                    <a:pos x="3" y="12"/>
                  </a:cxn>
                  <a:cxn ang="0">
                    <a:pos x="11" y="3"/>
                  </a:cxn>
                  <a:cxn ang="0">
                    <a:pos x="14" y="3"/>
                  </a:cxn>
                  <a:cxn ang="0">
                    <a:pos x="16" y="9"/>
                  </a:cxn>
                  <a:cxn ang="0">
                    <a:pos x="13" y="22"/>
                  </a:cxn>
                  <a:cxn ang="0">
                    <a:pos x="8" y="34"/>
                  </a:cxn>
                  <a:cxn ang="0">
                    <a:pos x="5" y="33"/>
                  </a:cxn>
                  <a:cxn ang="0">
                    <a:pos x="2" y="26"/>
                  </a:cxn>
                  <a:cxn ang="0">
                    <a:pos x="3" y="12"/>
                  </a:cxn>
                </a:cxnLst>
                <a:rect l="0" t="0" r="r" b="b"/>
                <a:pathLst>
                  <a:path w="17" h="41">
                    <a:moveTo>
                      <a:pt x="3" y="12"/>
                    </a:moveTo>
                    <a:cubicBezTo>
                      <a:pt x="8" y="6"/>
                      <a:pt x="10" y="4"/>
                      <a:pt x="11" y="3"/>
                    </a:cubicBezTo>
                    <a:cubicBezTo>
                      <a:pt x="13" y="3"/>
                      <a:pt x="13" y="0"/>
                      <a:pt x="14" y="3"/>
                    </a:cubicBezTo>
                    <a:cubicBezTo>
                      <a:pt x="17" y="6"/>
                      <a:pt x="14" y="6"/>
                      <a:pt x="16" y="9"/>
                    </a:cubicBezTo>
                    <a:cubicBezTo>
                      <a:pt x="16" y="11"/>
                      <a:pt x="14" y="14"/>
                      <a:pt x="13" y="22"/>
                    </a:cubicBezTo>
                    <a:cubicBezTo>
                      <a:pt x="11" y="31"/>
                      <a:pt x="8" y="28"/>
                      <a:pt x="8" y="34"/>
                    </a:cubicBezTo>
                    <a:cubicBezTo>
                      <a:pt x="8" y="41"/>
                      <a:pt x="7" y="36"/>
                      <a:pt x="5" y="33"/>
                    </a:cubicBezTo>
                    <a:cubicBezTo>
                      <a:pt x="5" y="30"/>
                      <a:pt x="3" y="33"/>
                      <a:pt x="2" y="26"/>
                    </a:cubicBezTo>
                    <a:cubicBezTo>
                      <a:pt x="0" y="22"/>
                      <a:pt x="0" y="19"/>
                      <a:pt x="3" y="12"/>
                    </a:cubicBezTo>
                  </a:path>
                </a:pathLst>
              </a:custGeom>
              <a:solidFill>
                <a:schemeClr val="accent4"/>
              </a:solidFill>
              <a:ln w="6350" cmpd="sng">
                <a:solidFill>
                  <a:schemeClr val="bg1"/>
                </a:solidFill>
                <a:round/>
                <a:headEnd/>
                <a:tailEnd/>
              </a:ln>
            </p:spPr>
            <p:txBody>
              <a:bodyPr/>
              <a:lstStyle/>
              <a:p>
                <a:endParaRPr lang="en-GB"/>
              </a:p>
            </p:txBody>
          </p:sp>
          <p:sp>
            <p:nvSpPr>
              <p:cNvPr id="1198134" name="Freeform 54"/>
              <p:cNvSpPr>
                <a:spLocks/>
              </p:cNvSpPr>
              <p:nvPr/>
            </p:nvSpPr>
            <p:spPr bwMode="auto">
              <a:xfrm>
                <a:off x="4615" y="2218"/>
                <a:ext cx="97" cy="118"/>
              </a:xfrm>
              <a:custGeom>
                <a:avLst/>
                <a:gdLst/>
                <a:ahLst/>
                <a:cxnLst>
                  <a:cxn ang="0">
                    <a:pos x="0" y="34"/>
                  </a:cxn>
                  <a:cxn ang="0">
                    <a:pos x="3" y="37"/>
                  </a:cxn>
                  <a:cxn ang="0">
                    <a:pos x="7" y="42"/>
                  </a:cxn>
                  <a:cxn ang="0">
                    <a:pos x="6" y="48"/>
                  </a:cxn>
                  <a:cxn ang="0">
                    <a:pos x="4" y="51"/>
                  </a:cxn>
                  <a:cxn ang="0">
                    <a:pos x="4" y="54"/>
                  </a:cxn>
                  <a:cxn ang="0">
                    <a:pos x="6" y="57"/>
                  </a:cxn>
                  <a:cxn ang="0">
                    <a:pos x="9" y="59"/>
                  </a:cxn>
                  <a:cxn ang="0">
                    <a:pos x="12" y="57"/>
                  </a:cxn>
                  <a:cxn ang="0">
                    <a:pos x="14" y="57"/>
                  </a:cxn>
                  <a:cxn ang="0">
                    <a:pos x="18" y="57"/>
                  </a:cxn>
                  <a:cxn ang="0">
                    <a:pos x="21" y="53"/>
                  </a:cxn>
                  <a:cxn ang="0">
                    <a:pos x="30" y="51"/>
                  </a:cxn>
                  <a:cxn ang="0">
                    <a:pos x="32" y="48"/>
                  </a:cxn>
                  <a:cxn ang="0">
                    <a:pos x="27" y="45"/>
                  </a:cxn>
                  <a:cxn ang="0">
                    <a:pos x="24" y="42"/>
                  </a:cxn>
                  <a:cxn ang="0">
                    <a:pos x="24" y="39"/>
                  </a:cxn>
                  <a:cxn ang="0">
                    <a:pos x="27" y="34"/>
                  </a:cxn>
                  <a:cxn ang="0">
                    <a:pos x="33" y="31"/>
                  </a:cxn>
                  <a:cxn ang="0">
                    <a:pos x="41" y="25"/>
                  </a:cxn>
                  <a:cxn ang="0">
                    <a:pos x="43" y="19"/>
                  </a:cxn>
                  <a:cxn ang="0">
                    <a:pos x="43" y="14"/>
                  </a:cxn>
                  <a:cxn ang="0">
                    <a:pos x="47" y="8"/>
                  </a:cxn>
                  <a:cxn ang="0">
                    <a:pos x="50" y="8"/>
                  </a:cxn>
                  <a:cxn ang="0">
                    <a:pos x="49" y="6"/>
                  </a:cxn>
                  <a:cxn ang="0">
                    <a:pos x="47" y="5"/>
                  </a:cxn>
                  <a:cxn ang="0">
                    <a:pos x="44" y="0"/>
                  </a:cxn>
                  <a:cxn ang="0">
                    <a:pos x="41" y="6"/>
                  </a:cxn>
                  <a:cxn ang="0">
                    <a:pos x="36" y="11"/>
                  </a:cxn>
                  <a:cxn ang="0">
                    <a:pos x="33" y="11"/>
                  </a:cxn>
                  <a:cxn ang="0">
                    <a:pos x="29" y="12"/>
                  </a:cxn>
                  <a:cxn ang="0">
                    <a:pos x="30" y="17"/>
                  </a:cxn>
                  <a:cxn ang="0">
                    <a:pos x="27" y="17"/>
                  </a:cxn>
                  <a:cxn ang="0">
                    <a:pos x="23" y="17"/>
                  </a:cxn>
                  <a:cxn ang="0">
                    <a:pos x="20" y="14"/>
                  </a:cxn>
                  <a:cxn ang="0">
                    <a:pos x="18" y="15"/>
                  </a:cxn>
                  <a:cxn ang="0">
                    <a:pos x="17" y="19"/>
                  </a:cxn>
                  <a:cxn ang="0">
                    <a:pos x="12" y="23"/>
                  </a:cxn>
                  <a:cxn ang="0">
                    <a:pos x="9" y="25"/>
                  </a:cxn>
                  <a:cxn ang="0">
                    <a:pos x="7" y="26"/>
                  </a:cxn>
                  <a:cxn ang="0">
                    <a:pos x="4" y="28"/>
                  </a:cxn>
                  <a:cxn ang="0">
                    <a:pos x="0" y="33"/>
                  </a:cxn>
                  <a:cxn ang="0">
                    <a:pos x="0" y="34"/>
                  </a:cxn>
                </a:cxnLst>
                <a:rect l="0" t="0" r="r" b="b"/>
                <a:pathLst>
                  <a:path w="50" h="61">
                    <a:moveTo>
                      <a:pt x="0" y="34"/>
                    </a:moveTo>
                    <a:cubicBezTo>
                      <a:pt x="0" y="36"/>
                      <a:pt x="1" y="39"/>
                      <a:pt x="3" y="37"/>
                    </a:cubicBezTo>
                    <a:cubicBezTo>
                      <a:pt x="4" y="36"/>
                      <a:pt x="9" y="39"/>
                      <a:pt x="7" y="42"/>
                    </a:cubicBezTo>
                    <a:cubicBezTo>
                      <a:pt x="7" y="45"/>
                      <a:pt x="4" y="47"/>
                      <a:pt x="6" y="48"/>
                    </a:cubicBezTo>
                    <a:cubicBezTo>
                      <a:pt x="7" y="50"/>
                      <a:pt x="4" y="48"/>
                      <a:pt x="4" y="51"/>
                    </a:cubicBezTo>
                    <a:cubicBezTo>
                      <a:pt x="3" y="54"/>
                      <a:pt x="0" y="54"/>
                      <a:pt x="4" y="54"/>
                    </a:cubicBezTo>
                    <a:cubicBezTo>
                      <a:pt x="7" y="56"/>
                      <a:pt x="1" y="56"/>
                      <a:pt x="6" y="57"/>
                    </a:cubicBezTo>
                    <a:cubicBezTo>
                      <a:pt x="9" y="57"/>
                      <a:pt x="6" y="61"/>
                      <a:pt x="9" y="59"/>
                    </a:cubicBezTo>
                    <a:cubicBezTo>
                      <a:pt x="11" y="57"/>
                      <a:pt x="9" y="54"/>
                      <a:pt x="12" y="57"/>
                    </a:cubicBezTo>
                    <a:cubicBezTo>
                      <a:pt x="14" y="59"/>
                      <a:pt x="14" y="59"/>
                      <a:pt x="14" y="57"/>
                    </a:cubicBezTo>
                    <a:cubicBezTo>
                      <a:pt x="15" y="56"/>
                      <a:pt x="17" y="57"/>
                      <a:pt x="18" y="57"/>
                    </a:cubicBezTo>
                    <a:cubicBezTo>
                      <a:pt x="18" y="56"/>
                      <a:pt x="18" y="54"/>
                      <a:pt x="21" y="53"/>
                    </a:cubicBezTo>
                    <a:cubicBezTo>
                      <a:pt x="26" y="51"/>
                      <a:pt x="27" y="53"/>
                      <a:pt x="30" y="51"/>
                    </a:cubicBezTo>
                    <a:cubicBezTo>
                      <a:pt x="32" y="51"/>
                      <a:pt x="29" y="50"/>
                      <a:pt x="32" y="48"/>
                    </a:cubicBezTo>
                    <a:cubicBezTo>
                      <a:pt x="30" y="47"/>
                      <a:pt x="30" y="48"/>
                      <a:pt x="27" y="45"/>
                    </a:cubicBezTo>
                    <a:cubicBezTo>
                      <a:pt x="26" y="42"/>
                      <a:pt x="24" y="43"/>
                      <a:pt x="24" y="42"/>
                    </a:cubicBezTo>
                    <a:cubicBezTo>
                      <a:pt x="23" y="40"/>
                      <a:pt x="26" y="43"/>
                      <a:pt x="24" y="39"/>
                    </a:cubicBezTo>
                    <a:cubicBezTo>
                      <a:pt x="24" y="34"/>
                      <a:pt x="26" y="37"/>
                      <a:pt x="27" y="34"/>
                    </a:cubicBezTo>
                    <a:cubicBezTo>
                      <a:pt x="29" y="31"/>
                      <a:pt x="29" y="36"/>
                      <a:pt x="33" y="31"/>
                    </a:cubicBezTo>
                    <a:cubicBezTo>
                      <a:pt x="38" y="28"/>
                      <a:pt x="40" y="25"/>
                      <a:pt x="41" y="25"/>
                    </a:cubicBezTo>
                    <a:cubicBezTo>
                      <a:pt x="43" y="25"/>
                      <a:pt x="43" y="20"/>
                      <a:pt x="43" y="19"/>
                    </a:cubicBezTo>
                    <a:cubicBezTo>
                      <a:pt x="43" y="17"/>
                      <a:pt x="41" y="17"/>
                      <a:pt x="43" y="14"/>
                    </a:cubicBezTo>
                    <a:cubicBezTo>
                      <a:pt x="46" y="11"/>
                      <a:pt x="46" y="9"/>
                      <a:pt x="47" y="8"/>
                    </a:cubicBezTo>
                    <a:cubicBezTo>
                      <a:pt x="49" y="8"/>
                      <a:pt x="49" y="9"/>
                      <a:pt x="50" y="8"/>
                    </a:cubicBezTo>
                    <a:cubicBezTo>
                      <a:pt x="49" y="6"/>
                      <a:pt x="49" y="6"/>
                      <a:pt x="49" y="6"/>
                    </a:cubicBezTo>
                    <a:cubicBezTo>
                      <a:pt x="49" y="3"/>
                      <a:pt x="49" y="6"/>
                      <a:pt x="47" y="5"/>
                    </a:cubicBezTo>
                    <a:cubicBezTo>
                      <a:pt x="46" y="3"/>
                      <a:pt x="47" y="2"/>
                      <a:pt x="44" y="0"/>
                    </a:cubicBezTo>
                    <a:cubicBezTo>
                      <a:pt x="41" y="0"/>
                      <a:pt x="44" y="8"/>
                      <a:pt x="41" y="6"/>
                    </a:cubicBezTo>
                    <a:cubicBezTo>
                      <a:pt x="38" y="6"/>
                      <a:pt x="40" y="9"/>
                      <a:pt x="36" y="11"/>
                    </a:cubicBezTo>
                    <a:cubicBezTo>
                      <a:pt x="35" y="12"/>
                      <a:pt x="36" y="11"/>
                      <a:pt x="33" y="11"/>
                    </a:cubicBezTo>
                    <a:cubicBezTo>
                      <a:pt x="32" y="12"/>
                      <a:pt x="29" y="9"/>
                      <a:pt x="29" y="12"/>
                    </a:cubicBezTo>
                    <a:cubicBezTo>
                      <a:pt x="29" y="15"/>
                      <a:pt x="32" y="15"/>
                      <a:pt x="30" y="17"/>
                    </a:cubicBezTo>
                    <a:cubicBezTo>
                      <a:pt x="29" y="19"/>
                      <a:pt x="29" y="17"/>
                      <a:pt x="27" y="17"/>
                    </a:cubicBezTo>
                    <a:cubicBezTo>
                      <a:pt x="26" y="19"/>
                      <a:pt x="24" y="17"/>
                      <a:pt x="23" y="17"/>
                    </a:cubicBezTo>
                    <a:cubicBezTo>
                      <a:pt x="21" y="17"/>
                      <a:pt x="21" y="12"/>
                      <a:pt x="20" y="14"/>
                    </a:cubicBezTo>
                    <a:cubicBezTo>
                      <a:pt x="18" y="15"/>
                      <a:pt x="20" y="14"/>
                      <a:pt x="18" y="15"/>
                    </a:cubicBezTo>
                    <a:cubicBezTo>
                      <a:pt x="17" y="17"/>
                      <a:pt x="18" y="17"/>
                      <a:pt x="17" y="19"/>
                    </a:cubicBezTo>
                    <a:cubicBezTo>
                      <a:pt x="15" y="20"/>
                      <a:pt x="14" y="23"/>
                      <a:pt x="12" y="23"/>
                    </a:cubicBezTo>
                    <a:cubicBezTo>
                      <a:pt x="9" y="23"/>
                      <a:pt x="11" y="25"/>
                      <a:pt x="9" y="25"/>
                    </a:cubicBezTo>
                    <a:cubicBezTo>
                      <a:pt x="7" y="25"/>
                      <a:pt x="9" y="26"/>
                      <a:pt x="7" y="26"/>
                    </a:cubicBezTo>
                    <a:cubicBezTo>
                      <a:pt x="4" y="28"/>
                      <a:pt x="6" y="28"/>
                      <a:pt x="4" y="28"/>
                    </a:cubicBezTo>
                    <a:cubicBezTo>
                      <a:pt x="3" y="28"/>
                      <a:pt x="1" y="31"/>
                      <a:pt x="0" y="33"/>
                    </a:cubicBezTo>
                    <a:cubicBezTo>
                      <a:pt x="0" y="34"/>
                      <a:pt x="0" y="34"/>
                      <a:pt x="0" y="34"/>
                    </a:cubicBezTo>
                    <a:close/>
                  </a:path>
                </a:pathLst>
              </a:custGeom>
              <a:grpFill/>
              <a:ln w="6350" cmpd="sng">
                <a:solidFill>
                  <a:schemeClr val="bg1"/>
                </a:solidFill>
                <a:round/>
                <a:headEnd/>
                <a:tailEnd/>
              </a:ln>
            </p:spPr>
            <p:txBody>
              <a:bodyPr/>
              <a:lstStyle/>
              <a:p>
                <a:endParaRPr lang="en-GB"/>
              </a:p>
            </p:txBody>
          </p:sp>
          <p:sp>
            <p:nvSpPr>
              <p:cNvPr id="1198135" name="Freeform 55"/>
              <p:cNvSpPr>
                <a:spLocks/>
              </p:cNvSpPr>
              <p:nvPr/>
            </p:nvSpPr>
            <p:spPr bwMode="auto">
              <a:xfrm>
                <a:off x="4640" y="2311"/>
                <a:ext cx="55" cy="93"/>
              </a:xfrm>
              <a:custGeom>
                <a:avLst/>
                <a:gdLst/>
                <a:ahLst/>
                <a:cxnLst>
                  <a:cxn ang="0">
                    <a:pos x="5" y="9"/>
                  </a:cxn>
                  <a:cxn ang="0">
                    <a:pos x="3" y="10"/>
                  </a:cxn>
                  <a:cxn ang="0">
                    <a:pos x="5" y="15"/>
                  </a:cxn>
                  <a:cxn ang="0">
                    <a:pos x="6" y="20"/>
                  </a:cxn>
                  <a:cxn ang="0">
                    <a:pos x="5" y="18"/>
                  </a:cxn>
                  <a:cxn ang="0">
                    <a:pos x="2" y="18"/>
                  </a:cxn>
                  <a:cxn ang="0">
                    <a:pos x="2" y="20"/>
                  </a:cxn>
                  <a:cxn ang="0">
                    <a:pos x="0" y="21"/>
                  </a:cxn>
                  <a:cxn ang="0">
                    <a:pos x="3" y="23"/>
                  </a:cxn>
                  <a:cxn ang="0">
                    <a:pos x="3" y="28"/>
                  </a:cxn>
                  <a:cxn ang="0">
                    <a:pos x="5" y="31"/>
                  </a:cxn>
                  <a:cxn ang="0">
                    <a:pos x="3" y="34"/>
                  </a:cxn>
                  <a:cxn ang="0">
                    <a:pos x="2" y="39"/>
                  </a:cxn>
                  <a:cxn ang="0">
                    <a:pos x="2" y="42"/>
                  </a:cxn>
                  <a:cxn ang="0">
                    <a:pos x="2" y="43"/>
                  </a:cxn>
                  <a:cxn ang="0">
                    <a:pos x="3" y="45"/>
                  </a:cxn>
                  <a:cxn ang="0">
                    <a:pos x="5" y="45"/>
                  </a:cxn>
                  <a:cxn ang="0">
                    <a:pos x="6" y="47"/>
                  </a:cxn>
                  <a:cxn ang="0">
                    <a:pos x="8" y="43"/>
                  </a:cxn>
                  <a:cxn ang="0">
                    <a:pos x="9" y="43"/>
                  </a:cxn>
                  <a:cxn ang="0">
                    <a:pos x="11" y="45"/>
                  </a:cxn>
                  <a:cxn ang="0">
                    <a:pos x="11" y="43"/>
                  </a:cxn>
                  <a:cxn ang="0">
                    <a:pos x="11" y="42"/>
                  </a:cxn>
                  <a:cxn ang="0">
                    <a:pos x="13" y="43"/>
                  </a:cxn>
                  <a:cxn ang="0">
                    <a:pos x="13" y="40"/>
                  </a:cxn>
                  <a:cxn ang="0">
                    <a:pos x="19" y="42"/>
                  </a:cxn>
                  <a:cxn ang="0">
                    <a:pos x="20" y="39"/>
                  </a:cxn>
                  <a:cxn ang="0">
                    <a:pos x="25" y="39"/>
                  </a:cxn>
                  <a:cxn ang="0">
                    <a:pos x="28" y="29"/>
                  </a:cxn>
                  <a:cxn ang="0">
                    <a:pos x="26" y="28"/>
                  </a:cxn>
                  <a:cxn ang="0">
                    <a:pos x="26" y="20"/>
                  </a:cxn>
                  <a:cxn ang="0">
                    <a:pos x="22" y="7"/>
                  </a:cxn>
                  <a:cxn ang="0">
                    <a:pos x="19" y="0"/>
                  </a:cxn>
                  <a:cxn ang="0">
                    <a:pos x="17" y="3"/>
                  </a:cxn>
                  <a:cxn ang="0">
                    <a:pos x="8" y="4"/>
                  </a:cxn>
                  <a:cxn ang="0">
                    <a:pos x="5" y="9"/>
                  </a:cxn>
                </a:cxnLst>
                <a:rect l="0" t="0" r="r" b="b"/>
                <a:pathLst>
                  <a:path w="28" h="48">
                    <a:moveTo>
                      <a:pt x="5" y="9"/>
                    </a:moveTo>
                    <a:cubicBezTo>
                      <a:pt x="5" y="10"/>
                      <a:pt x="5" y="9"/>
                      <a:pt x="3" y="10"/>
                    </a:cubicBezTo>
                    <a:cubicBezTo>
                      <a:pt x="3" y="12"/>
                      <a:pt x="6" y="14"/>
                      <a:pt x="5" y="15"/>
                    </a:cubicBezTo>
                    <a:cubicBezTo>
                      <a:pt x="3" y="17"/>
                      <a:pt x="8" y="17"/>
                      <a:pt x="6" y="20"/>
                    </a:cubicBezTo>
                    <a:cubicBezTo>
                      <a:pt x="6" y="21"/>
                      <a:pt x="6" y="18"/>
                      <a:pt x="5" y="18"/>
                    </a:cubicBezTo>
                    <a:cubicBezTo>
                      <a:pt x="2" y="18"/>
                      <a:pt x="2" y="18"/>
                      <a:pt x="2" y="18"/>
                    </a:cubicBezTo>
                    <a:cubicBezTo>
                      <a:pt x="3" y="20"/>
                      <a:pt x="2" y="20"/>
                      <a:pt x="2" y="20"/>
                    </a:cubicBezTo>
                    <a:cubicBezTo>
                      <a:pt x="0" y="18"/>
                      <a:pt x="0" y="21"/>
                      <a:pt x="0" y="21"/>
                    </a:cubicBezTo>
                    <a:cubicBezTo>
                      <a:pt x="2" y="23"/>
                      <a:pt x="3" y="20"/>
                      <a:pt x="3" y="23"/>
                    </a:cubicBezTo>
                    <a:cubicBezTo>
                      <a:pt x="3" y="25"/>
                      <a:pt x="3" y="28"/>
                      <a:pt x="3" y="28"/>
                    </a:cubicBezTo>
                    <a:cubicBezTo>
                      <a:pt x="5" y="29"/>
                      <a:pt x="3" y="29"/>
                      <a:pt x="5" y="31"/>
                    </a:cubicBezTo>
                    <a:cubicBezTo>
                      <a:pt x="6" y="32"/>
                      <a:pt x="3" y="31"/>
                      <a:pt x="3" y="34"/>
                    </a:cubicBezTo>
                    <a:cubicBezTo>
                      <a:pt x="2" y="37"/>
                      <a:pt x="0" y="39"/>
                      <a:pt x="2" y="39"/>
                    </a:cubicBezTo>
                    <a:cubicBezTo>
                      <a:pt x="2" y="40"/>
                      <a:pt x="2" y="40"/>
                      <a:pt x="2" y="42"/>
                    </a:cubicBezTo>
                    <a:cubicBezTo>
                      <a:pt x="3" y="43"/>
                      <a:pt x="2" y="42"/>
                      <a:pt x="2" y="43"/>
                    </a:cubicBezTo>
                    <a:cubicBezTo>
                      <a:pt x="2" y="45"/>
                      <a:pt x="3" y="43"/>
                      <a:pt x="3" y="45"/>
                    </a:cubicBezTo>
                    <a:cubicBezTo>
                      <a:pt x="3" y="48"/>
                      <a:pt x="3" y="48"/>
                      <a:pt x="5" y="45"/>
                    </a:cubicBezTo>
                    <a:cubicBezTo>
                      <a:pt x="6" y="42"/>
                      <a:pt x="5" y="47"/>
                      <a:pt x="6" y="47"/>
                    </a:cubicBezTo>
                    <a:cubicBezTo>
                      <a:pt x="6" y="47"/>
                      <a:pt x="6" y="45"/>
                      <a:pt x="8" y="43"/>
                    </a:cubicBezTo>
                    <a:cubicBezTo>
                      <a:pt x="9" y="42"/>
                      <a:pt x="11" y="42"/>
                      <a:pt x="9" y="43"/>
                    </a:cubicBezTo>
                    <a:cubicBezTo>
                      <a:pt x="8" y="45"/>
                      <a:pt x="9" y="47"/>
                      <a:pt x="11" y="45"/>
                    </a:cubicBezTo>
                    <a:cubicBezTo>
                      <a:pt x="11" y="43"/>
                      <a:pt x="11" y="43"/>
                      <a:pt x="11" y="43"/>
                    </a:cubicBezTo>
                    <a:cubicBezTo>
                      <a:pt x="11" y="42"/>
                      <a:pt x="11" y="40"/>
                      <a:pt x="11" y="42"/>
                    </a:cubicBezTo>
                    <a:cubicBezTo>
                      <a:pt x="13" y="43"/>
                      <a:pt x="13" y="43"/>
                      <a:pt x="13" y="43"/>
                    </a:cubicBezTo>
                    <a:cubicBezTo>
                      <a:pt x="14" y="42"/>
                      <a:pt x="11" y="42"/>
                      <a:pt x="13" y="40"/>
                    </a:cubicBezTo>
                    <a:cubicBezTo>
                      <a:pt x="16" y="40"/>
                      <a:pt x="17" y="42"/>
                      <a:pt x="19" y="42"/>
                    </a:cubicBezTo>
                    <a:cubicBezTo>
                      <a:pt x="20" y="40"/>
                      <a:pt x="19" y="40"/>
                      <a:pt x="20" y="39"/>
                    </a:cubicBezTo>
                    <a:cubicBezTo>
                      <a:pt x="22" y="39"/>
                      <a:pt x="23" y="40"/>
                      <a:pt x="25" y="39"/>
                    </a:cubicBezTo>
                    <a:cubicBezTo>
                      <a:pt x="25" y="37"/>
                      <a:pt x="28" y="32"/>
                      <a:pt x="28" y="29"/>
                    </a:cubicBezTo>
                    <a:cubicBezTo>
                      <a:pt x="28" y="26"/>
                      <a:pt x="26" y="31"/>
                      <a:pt x="26" y="28"/>
                    </a:cubicBezTo>
                    <a:cubicBezTo>
                      <a:pt x="26" y="23"/>
                      <a:pt x="28" y="23"/>
                      <a:pt x="26" y="20"/>
                    </a:cubicBezTo>
                    <a:cubicBezTo>
                      <a:pt x="26" y="15"/>
                      <a:pt x="23" y="10"/>
                      <a:pt x="22" y="7"/>
                    </a:cubicBezTo>
                    <a:cubicBezTo>
                      <a:pt x="20" y="4"/>
                      <a:pt x="19" y="1"/>
                      <a:pt x="19" y="0"/>
                    </a:cubicBezTo>
                    <a:cubicBezTo>
                      <a:pt x="16" y="1"/>
                      <a:pt x="19" y="3"/>
                      <a:pt x="17" y="3"/>
                    </a:cubicBezTo>
                    <a:cubicBezTo>
                      <a:pt x="14" y="4"/>
                      <a:pt x="13" y="3"/>
                      <a:pt x="8" y="4"/>
                    </a:cubicBezTo>
                    <a:cubicBezTo>
                      <a:pt x="5" y="6"/>
                      <a:pt x="5" y="7"/>
                      <a:pt x="5" y="9"/>
                    </a:cubicBezTo>
                  </a:path>
                </a:pathLst>
              </a:custGeom>
              <a:grpFill/>
              <a:ln w="6350" cmpd="sng">
                <a:solidFill>
                  <a:schemeClr val="bg1"/>
                </a:solidFill>
                <a:round/>
                <a:headEnd/>
                <a:tailEnd/>
              </a:ln>
            </p:spPr>
            <p:txBody>
              <a:bodyPr/>
              <a:lstStyle/>
              <a:p>
                <a:endParaRPr lang="en-GB"/>
              </a:p>
            </p:txBody>
          </p:sp>
          <p:sp>
            <p:nvSpPr>
              <p:cNvPr id="1198136" name="Freeform 56"/>
              <p:cNvSpPr>
                <a:spLocks/>
              </p:cNvSpPr>
              <p:nvPr/>
            </p:nvSpPr>
            <p:spPr bwMode="auto">
              <a:xfrm>
                <a:off x="4638" y="2418"/>
                <a:ext cx="18" cy="11"/>
              </a:xfrm>
              <a:custGeom>
                <a:avLst/>
                <a:gdLst/>
                <a:ahLst/>
                <a:cxnLst>
                  <a:cxn ang="0">
                    <a:pos x="1" y="4"/>
                  </a:cxn>
                  <a:cxn ang="0">
                    <a:pos x="8" y="1"/>
                  </a:cxn>
                  <a:cxn ang="0">
                    <a:pos x="1" y="4"/>
                  </a:cxn>
                </a:cxnLst>
                <a:rect l="0" t="0" r="r" b="b"/>
                <a:pathLst>
                  <a:path w="9" h="6">
                    <a:moveTo>
                      <a:pt x="1" y="4"/>
                    </a:moveTo>
                    <a:cubicBezTo>
                      <a:pt x="0" y="1"/>
                      <a:pt x="8" y="0"/>
                      <a:pt x="8" y="1"/>
                    </a:cubicBezTo>
                    <a:cubicBezTo>
                      <a:pt x="9" y="3"/>
                      <a:pt x="3" y="6"/>
                      <a:pt x="1" y="4"/>
                    </a:cubicBezTo>
                  </a:path>
                </a:pathLst>
              </a:custGeom>
              <a:grpFill/>
              <a:ln w="6350" cmpd="sng">
                <a:solidFill>
                  <a:schemeClr val="bg1"/>
                </a:solidFill>
                <a:round/>
                <a:headEnd/>
                <a:tailEnd/>
              </a:ln>
            </p:spPr>
            <p:txBody>
              <a:bodyPr/>
              <a:lstStyle/>
              <a:p>
                <a:endParaRPr lang="en-GB"/>
              </a:p>
            </p:txBody>
          </p:sp>
          <p:sp>
            <p:nvSpPr>
              <p:cNvPr id="1198137" name="Freeform 57"/>
              <p:cNvSpPr>
                <a:spLocks/>
              </p:cNvSpPr>
              <p:nvPr/>
            </p:nvSpPr>
            <p:spPr bwMode="auto">
              <a:xfrm>
                <a:off x="4689" y="2394"/>
                <a:ext cx="6" cy="14"/>
              </a:xfrm>
              <a:custGeom>
                <a:avLst/>
                <a:gdLst/>
                <a:ahLst/>
                <a:cxnLst>
                  <a:cxn ang="0">
                    <a:pos x="0" y="7"/>
                  </a:cxn>
                  <a:cxn ang="0">
                    <a:pos x="0" y="3"/>
                  </a:cxn>
                  <a:cxn ang="0">
                    <a:pos x="1" y="0"/>
                  </a:cxn>
                  <a:cxn ang="0">
                    <a:pos x="1" y="3"/>
                  </a:cxn>
                  <a:cxn ang="0">
                    <a:pos x="0" y="7"/>
                  </a:cxn>
                </a:cxnLst>
                <a:rect l="0" t="0" r="r" b="b"/>
                <a:pathLst>
                  <a:path w="3" h="7">
                    <a:moveTo>
                      <a:pt x="0" y="7"/>
                    </a:moveTo>
                    <a:cubicBezTo>
                      <a:pt x="0" y="7"/>
                      <a:pt x="0" y="5"/>
                      <a:pt x="0" y="3"/>
                    </a:cubicBezTo>
                    <a:cubicBezTo>
                      <a:pt x="1" y="2"/>
                      <a:pt x="0" y="0"/>
                      <a:pt x="1" y="0"/>
                    </a:cubicBezTo>
                    <a:cubicBezTo>
                      <a:pt x="3" y="0"/>
                      <a:pt x="3" y="2"/>
                      <a:pt x="1" y="3"/>
                    </a:cubicBezTo>
                    <a:cubicBezTo>
                      <a:pt x="0" y="5"/>
                      <a:pt x="1" y="7"/>
                      <a:pt x="0" y="7"/>
                    </a:cubicBezTo>
                  </a:path>
                </a:pathLst>
              </a:custGeom>
              <a:grpFill/>
              <a:ln w="6350" cmpd="sng">
                <a:solidFill>
                  <a:schemeClr val="bg1"/>
                </a:solidFill>
                <a:round/>
                <a:headEnd/>
                <a:tailEnd/>
              </a:ln>
            </p:spPr>
            <p:txBody>
              <a:bodyPr/>
              <a:lstStyle/>
              <a:p>
                <a:endParaRPr lang="en-GB"/>
              </a:p>
            </p:txBody>
          </p:sp>
          <p:sp>
            <p:nvSpPr>
              <p:cNvPr id="1198138" name="Freeform 58"/>
              <p:cNvSpPr>
                <a:spLocks/>
              </p:cNvSpPr>
              <p:nvPr/>
            </p:nvSpPr>
            <p:spPr bwMode="auto">
              <a:xfrm>
                <a:off x="4638" y="2398"/>
                <a:ext cx="8" cy="4"/>
              </a:xfrm>
              <a:custGeom>
                <a:avLst/>
                <a:gdLst/>
                <a:ahLst/>
                <a:cxnLst>
                  <a:cxn ang="0">
                    <a:pos x="1" y="2"/>
                  </a:cxn>
                  <a:cxn ang="0">
                    <a:pos x="3" y="0"/>
                  </a:cxn>
                  <a:cxn ang="0">
                    <a:pos x="1" y="2"/>
                  </a:cxn>
                </a:cxnLst>
                <a:rect l="0" t="0" r="r" b="b"/>
                <a:pathLst>
                  <a:path w="4" h="2">
                    <a:moveTo>
                      <a:pt x="1" y="2"/>
                    </a:moveTo>
                    <a:cubicBezTo>
                      <a:pt x="0" y="2"/>
                      <a:pt x="3" y="0"/>
                      <a:pt x="3" y="0"/>
                    </a:cubicBezTo>
                    <a:cubicBezTo>
                      <a:pt x="4" y="2"/>
                      <a:pt x="1" y="2"/>
                      <a:pt x="1" y="2"/>
                    </a:cubicBezTo>
                  </a:path>
                </a:pathLst>
              </a:custGeom>
              <a:grpFill/>
              <a:ln w="6350" cmpd="sng">
                <a:solidFill>
                  <a:schemeClr val="bg1"/>
                </a:solidFill>
                <a:round/>
                <a:headEnd/>
                <a:tailEnd/>
              </a:ln>
            </p:spPr>
            <p:txBody>
              <a:bodyPr/>
              <a:lstStyle/>
              <a:p>
                <a:endParaRPr lang="en-GB"/>
              </a:p>
            </p:txBody>
          </p:sp>
          <p:sp>
            <p:nvSpPr>
              <p:cNvPr id="1198139" name="Freeform 59"/>
              <p:cNvSpPr>
                <a:spLocks/>
              </p:cNvSpPr>
              <p:nvPr/>
            </p:nvSpPr>
            <p:spPr bwMode="auto">
              <a:xfrm>
                <a:off x="4638" y="2389"/>
                <a:ext cx="2" cy="5"/>
              </a:xfrm>
              <a:custGeom>
                <a:avLst/>
                <a:gdLst/>
                <a:ahLst/>
                <a:cxnLst>
                  <a:cxn ang="0">
                    <a:pos x="1" y="3"/>
                  </a:cxn>
                  <a:cxn ang="0">
                    <a:pos x="1" y="0"/>
                  </a:cxn>
                  <a:cxn ang="0">
                    <a:pos x="1" y="2"/>
                  </a:cxn>
                  <a:cxn ang="0">
                    <a:pos x="1" y="3"/>
                  </a:cxn>
                </a:cxnLst>
                <a:rect l="0" t="0" r="r" b="b"/>
                <a:pathLst>
                  <a:path w="1" h="3">
                    <a:moveTo>
                      <a:pt x="1" y="3"/>
                    </a:moveTo>
                    <a:cubicBezTo>
                      <a:pt x="1" y="2"/>
                      <a:pt x="0" y="2"/>
                      <a:pt x="1" y="0"/>
                    </a:cubicBezTo>
                    <a:cubicBezTo>
                      <a:pt x="1" y="2"/>
                      <a:pt x="1" y="2"/>
                      <a:pt x="1" y="2"/>
                    </a:cubicBezTo>
                    <a:cubicBezTo>
                      <a:pt x="1" y="3"/>
                      <a:pt x="1" y="3"/>
                      <a:pt x="1" y="3"/>
                    </a:cubicBezTo>
                  </a:path>
                </a:pathLst>
              </a:custGeom>
              <a:grpFill/>
              <a:ln w="6350" cmpd="sng">
                <a:solidFill>
                  <a:schemeClr val="bg1"/>
                </a:solidFill>
                <a:round/>
                <a:headEnd/>
                <a:tailEnd/>
              </a:ln>
            </p:spPr>
            <p:txBody>
              <a:bodyPr/>
              <a:lstStyle/>
              <a:p>
                <a:endParaRPr lang="en-GB"/>
              </a:p>
            </p:txBody>
          </p:sp>
          <p:sp>
            <p:nvSpPr>
              <p:cNvPr id="1198140" name="Freeform 60"/>
              <p:cNvSpPr>
                <a:spLocks/>
              </p:cNvSpPr>
              <p:nvPr/>
            </p:nvSpPr>
            <p:spPr bwMode="auto">
              <a:xfrm>
                <a:off x="4644" y="2356"/>
                <a:ext cx="2" cy="4"/>
              </a:xfrm>
              <a:custGeom>
                <a:avLst/>
                <a:gdLst/>
                <a:ahLst/>
                <a:cxnLst>
                  <a:cxn ang="0">
                    <a:pos x="0" y="2"/>
                  </a:cxn>
                  <a:cxn ang="0">
                    <a:pos x="0" y="0"/>
                  </a:cxn>
                  <a:cxn ang="0">
                    <a:pos x="0" y="2"/>
                  </a:cxn>
                </a:cxnLst>
                <a:rect l="0" t="0" r="r" b="b"/>
                <a:pathLst>
                  <a:path w="1" h="2">
                    <a:moveTo>
                      <a:pt x="0" y="2"/>
                    </a:moveTo>
                    <a:cubicBezTo>
                      <a:pt x="0" y="0"/>
                      <a:pt x="0" y="0"/>
                      <a:pt x="0" y="0"/>
                    </a:cubicBezTo>
                    <a:cubicBezTo>
                      <a:pt x="1" y="0"/>
                      <a:pt x="1" y="2"/>
                      <a:pt x="0" y="2"/>
                    </a:cubicBezTo>
                  </a:path>
                </a:pathLst>
              </a:custGeom>
              <a:grpFill/>
              <a:ln w="6350" cmpd="sng">
                <a:solidFill>
                  <a:schemeClr val="bg1"/>
                </a:solidFill>
                <a:round/>
                <a:headEnd/>
                <a:tailEnd/>
              </a:ln>
            </p:spPr>
            <p:txBody>
              <a:bodyPr/>
              <a:lstStyle/>
              <a:p>
                <a:endParaRPr lang="en-GB"/>
              </a:p>
            </p:txBody>
          </p:sp>
          <p:sp>
            <p:nvSpPr>
              <p:cNvPr id="1198141" name="Freeform 61"/>
              <p:cNvSpPr>
                <a:spLocks/>
              </p:cNvSpPr>
              <p:nvPr/>
            </p:nvSpPr>
            <p:spPr bwMode="auto">
              <a:xfrm>
                <a:off x="4677" y="2389"/>
                <a:ext cx="6" cy="5"/>
              </a:xfrm>
              <a:custGeom>
                <a:avLst/>
                <a:gdLst/>
                <a:ahLst/>
                <a:cxnLst>
                  <a:cxn ang="0">
                    <a:pos x="1" y="3"/>
                  </a:cxn>
                  <a:cxn ang="0">
                    <a:pos x="1" y="0"/>
                  </a:cxn>
                  <a:cxn ang="0">
                    <a:pos x="1" y="3"/>
                  </a:cxn>
                </a:cxnLst>
                <a:rect l="0" t="0" r="r" b="b"/>
                <a:pathLst>
                  <a:path w="3" h="3">
                    <a:moveTo>
                      <a:pt x="1" y="3"/>
                    </a:moveTo>
                    <a:cubicBezTo>
                      <a:pt x="0" y="3"/>
                      <a:pt x="0" y="0"/>
                      <a:pt x="1" y="0"/>
                    </a:cubicBezTo>
                    <a:cubicBezTo>
                      <a:pt x="3" y="0"/>
                      <a:pt x="3" y="2"/>
                      <a:pt x="1" y="3"/>
                    </a:cubicBezTo>
                  </a:path>
                </a:pathLst>
              </a:custGeom>
              <a:grpFill/>
              <a:ln w="6350" cmpd="sng">
                <a:solidFill>
                  <a:schemeClr val="bg1"/>
                </a:solidFill>
                <a:round/>
                <a:headEnd/>
                <a:tailEnd/>
              </a:ln>
            </p:spPr>
            <p:txBody>
              <a:bodyPr/>
              <a:lstStyle/>
              <a:p>
                <a:endParaRPr lang="en-GB"/>
              </a:p>
            </p:txBody>
          </p:sp>
          <p:sp>
            <p:nvSpPr>
              <p:cNvPr id="1198142" name="Freeform 62"/>
              <p:cNvSpPr>
                <a:spLocks/>
              </p:cNvSpPr>
              <p:nvPr/>
            </p:nvSpPr>
            <p:spPr bwMode="auto">
              <a:xfrm>
                <a:off x="4667" y="2389"/>
                <a:ext cx="4" cy="5"/>
              </a:xfrm>
              <a:custGeom>
                <a:avLst/>
                <a:gdLst/>
                <a:ahLst/>
                <a:cxnLst>
                  <a:cxn ang="0">
                    <a:pos x="2" y="3"/>
                  </a:cxn>
                  <a:cxn ang="0">
                    <a:pos x="0" y="0"/>
                  </a:cxn>
                  <a:cxn ang="0">
                    <a:pos x="2" y="2"/>
                  </a:cxn>
                  <a:cxn ang="0">
                    <a:pos x="2" y="3"/>
                  </a:cxn>
                </a:cxnLst>
                <a:rect l="0" t="0" r="r" b="b"/>
                <a:pathLst>
                  <a:path w="2" h="3">
                    <a:moveTo>
                      <a:pt x="2" y="3"/>
                    </a:moveTo>
                    <a:cubicBezTo>
                      <a:pt x="0" y="2"/>
                      <a:pt x="0" y="2"/>
                      <a:pt x="0" y="0"/>
                    </a:cubicBezTo>
                    <a:cubicBezTo>
                      <a:pt x="0" y="0"/>
                      <a:pt x="2" y="0"/>
                      <a:pt x="2" y="2"/>
                    </a:cubicBezTo>
                    <a:cubicBezTo>
                      <a:pt x="2" y="3"/>
                      <a:pt x="2" y="3"/>
                      <a:pt x="2" y="3"/>
                    </a:cubicBezTo>
                  </a:path>
                </a:pathLst>
              </a:custGeom>
              <a:grpFill/>
              <a:ln w="6350" cmpd="sng">
                <a:solidFill>
                  <a:schemeClr val="bg1"/>
                </a:solidFill>
                <a:round/>
                <a:headEnd/>
                <a:tailEnd/>
              </a:ln>
            </p:spPr>
            <p:txBody>
              <a:bodyPr/>
              <a:lstStyle/>
              <a:p>
                <a:endParaRPr lang="en-GB"/>
              </a:p>
            </p:txBody>
          </p:sp>
          <p:sp>
            <p:nvSpPr>
              <p:cNvPr id="1198143" name="Freeform 63"/>
              <p:cNvSpPr>
                <a:spLocks/>
              </p:cNvSpPr>
              <p:nvPr/>
            </p:nvSpPr>
            <p:spPr bwMode="auto">
              <a:xfrm>
                <a:off x="4646" y="2404"/>
                <a:ext cx="4" cy="4"/>
              </a:xfrm>
              <a:custGeom>
                <a:avLst/>
                <a:gdLst/>
                <a:ahLst/>
                <a:cxnLst>
                  <a:cxn ang="0">
                    <a:pos x="2" y="2"/>
                  </a:cxn>
                  <a:cxn ang="0">
                    <a:pos x="0" y="0"/>
                  </a:cxn>
                  <a:cxn ang="0">
                    <a:pos x="2" y="2"/>
                  </a:cxn>
                </a:cxnLst>
                <a:rect l="0" t="0" r="r" b="b"/>
                <a:pathLst>
                  <a:path w="2" h="2">
                    <a:moveTo>
                      <a:pt x="2" y="2"/>
                    </a:moveTo>
                    <a:cubicBezTo>
                      <a:pt x="0" y="2"/>
                      <a:pt x="0" y="2"/>
                      <a:pt x="0" y="0"/>
                    </a:cubicBezTo>
                    <a:cubicBezTo>
                      <a:pt x="2" y="0"/>
                      <a:pt x="2" y="2"/>
                      <a:pt x="2" y="2"/>
                    </a:cubicBezTo>
                  </a:path>
                </a:pathLst>
              </a:custGeom>
              <a:grpFill/>
              <a:ln w="6350" cmpd="sng">
                <a:solidFill>
                  <a:schemeClr val="bg1"/>
                </a:solidFill>
                <a:round/>
                <a:headEnd/>
                <a:tailEnd/>
              </a:ln>
            </p:spPr>
            <p:txBody>
              <a:bodyPr/>
              <a:lstStyle/>
              <a:p>
                <a:endParaRPr lang="en-GB"/>
              </a:p>
            </p:txBody>
          </p:sp>
          <p:sp>
            <p:nvSpPr>
              <p:cNvPr id="1198144" name="Freeform 64"/>
              <p:cNvSpPr>
                <a:spLocks/>
              </p:cNvSpPr>
              <p:nvPr/>
            </p:nvSpPr>
            <p:spPr bwMode="auto">
              <a:xfrm>
                <a:off x="4644" y="2329"/>
                <a:ext cx="2" cy="7"/>
              </a:xfrm>
              <a:custGeom>
                <a:avLst/>
                <a:gdLst/>
                <a:ahLst/>
                <a:cxnLst>
                  <a:cxn ang="0">
                    <a:pos x="1" y="4"/>
                  </a:cxn>
                  <a:cxn ang="0">
                    <a:pos x="0" y="0"/>
                  </a:cxn>
                  <a:cxn ang="0">
                    <a:pos x="1" y="4"/>
                  </a:cxn>
                </a:cxnLst>
                <a:rect l="0" t="0" r="r" b="b"/>
                <a:pathLst>
                  <a:path w="1" h="4">
                    <a:moveTo>
                      <a:pt x="1" y="4"/>
                    </a:moveTo>
                    <a:cubicBezTo>
                      <a:pt x="0" y="4"/>
                      <a:pt x="0" y="0"/>
                      <a:pt x="0" y="0"/>
                    </a:cubicBezTo>
                    <a:cubicBezTo>
                      <a:pt x="1" y="0"/>
                      <a:pt x="1" y="4"/>
                      <a:pt x="1" y="4"/>
                    </a:cubicBezTo>
                  </a:path>
                </a:pathLst>
              </a:custGeom>
              <a:grpFill/>
              <a:ln w="6350" cmpd="sng">
                <a:solidFill>
                  <a:schemeClr val="bg1"/>
                </a:solidFill>
                <a:round/>
                <a:headEnd/>
                <a:tailEnd/>
              </a:ln>
            </p:spPr>
            <p:txBody>
              <a:bodyPr/>
              <a:lstStyle/>
              <a:p>
                <a:endParaRPr lang="en-GB"/>
              </a:p>
            </p:txBody>
          </p:sp>
          <p:sp>
            <p:nvSpPr>
              <p:cNvPr id="1198145" name="Freeform 65"/>
              <p:cNvSpPr>
                <a:spLocks/>
              </p:cNvSpPr>
              <p:nvPr/>
            </p:nvSpPr>
            <p:spPr bwMode="auto">
              <a:xfrm>
                <a:off x="4369" y="2687"/>
                <a:ext cx="38" cy="41"/>
              </a:xfrm>
              <a:custGeom>
                <a:avLst/>
                <a:gdLst/>
                <a:ahLst/>
                <a:cxnLst>
                  <a:cxn ang="0">
                    <a:pos x="3" y="6"/>
                  </a:cxn>
                  <a:cxn ang="0">
                    <a:pos x="6" y="3"/>
                  </a:cxn>
                  <a:cxn ang="0">
                    <a:pos x="9" y="2"/>
                  </a:cxn>
                  <a:cxn ang="0">
                    <a:pos x="12" y="2"/>
                  </a:cxn>
                  <a:cxn ang="0">
                    <a:pos x="17" y="2"/>
                  </a:cxn>
                  <a:cxn ang="0">
                    <a:pos x="18" y="2"/>
                  </a:cxn>
                  <a:cxn ang="0">
                    <a:pos x="20" y="6"/>
                  </a:cxn>
                  <a:cxn ang="0">
                    <a:pos x="17" y="13"/>
                  </a:cxn>
                  <a:cxn ang="0">
                    <a:pos x="12" y="17"/>
                  </a:cxn>
                  <a:cxn ang="0">
                    <a:pos x="9" y="19"/>
                  </a:cxn>
                  <a:cxn ang="0">
                    <a:pos x="8" y="19"/>
                  </a:cxn>
                  <a:cxn ang="0">
                    <a:pos x="3" y="17"/>
                  </a:cxn>
                  <a:cxn ang="0">
                    <a:pos x="2" y="13"/>
                  </a:cxn>
                  <a:cxn ang="0">
                    <a:pos x="3" y="6"/>
                  </a:cxn>
                </a:cxnLst>
                <a:rect l="0" t="0" r="r" b="b"/>
                <a:pathLst>
                  <a:path w="20" h="21">
                    <a:moveTo>
                      <a:pt x="3" y="6"/>
                    </a:moveTo>
                    <a:cubicBezTo>
                      <a:pt x="6" y="3"/>
                      <a:pt x="5" y="5"/>
                      <a:pt x="6" y="3"/>
                    </a:cubicBezTo>
                    <a:cubicBezTo>
                      <a:pt x="8" y="2"/>
                      <a:pt x="8" y="5"/>
                      <a:pt x="9" y="2"/>
                    </a:cubicBezTo>
                    <a:cubicBezTo>
                      <a:pt x="9" y="0"/>
                      <a:pt x="11" y="3"/>
                      <a:pt x="12" y="2"/>
                    </a:cubicBezTo>
                    <a:cubicBezTo>
                      <a:pt x="14" y="0"/>
                      <a:pt x="15" y="2"/>
                      <a:pt x="17" y="2"/>
                    </a:cubicBezTo>
                    <a:cubicBezTo>
                      <a:pt x="17" y="0"/>
                      <a:pt x="18" y="2"/>
                      <a:pt x="18" y="2"/>
                    </a:cubicBezTo>
                    <a:cubicBezTo>
                      <a:pt x="20" y="2"/>
                      <a:pt x="20" y="5"/>
                      <a:pt x="20" y="6"/>
                    </a:cubicBezTo>
                    <a:cubicBezTo>
                      <a:pt x="18" y="6"/>
                      <a:pt x="17" y="10"/>
                      <a:pt x="17" y="13"/>
                    </a:cubicBezTo>
                    <a:cubicBezTo>
                      <a:pt x="17" y="16"/>
                      <a:pt x="14" y="14"/>
                      <a:pt x="12" y="17"/>
                    </a:cubicBezTo>
                    <a:cubicBezTo>
                      <a:pt x="12" y="19"/>
                      <a:pt x="11" y="17"/>
                      <a:pt x="9" y="19"/>
                    </a:cubicBezTo>
                    <a:cubicBezTo>
                      <a:pt x="9" y="21"/>
                      <a:pt x="8" y="21"/>
                      <a:pt x="8" y="19"/>
                    </a:cubicBezTo>
                    <a:cubicBezTo>
                      <a:pt x="6" y="19"/>
                      <a:pt x="6" y="21"/>
                      <a:pt x="3" y="17"/>
                    </a:cubicBezTo>
                    <a:cubicBezTo>
                      <a:pt x="0" y="16"/>
                      <a:pt x="2" y="16"/>
                      <a:pt x="2" y="13"/>
                    </a:cubicBezTo>
                    <a:cubicBezTo>
                      <a:pt x="0" y="8"/>
                      <a:pt x="3" y="8"/>
                      <a:pt x="3" y="6"/>
                    </a:cubicBezTo>
                  </a:path>
                </a:pathLst>
              </a:custGeom>
              <a:grpFill/>
              <a:ln w="6350" cmpd="sng">
                <a:solidFill>
                  <a:schemeClr val="bg1"/>
                </a:solidFill>
                <a:round/>
                <a:headEnd/>
                <a:tailEnd/>
              </a:ln>
            </p:spPr>
            <p:txBody>
              <a:bodyPr/>
              <a:lstStyle/>
              <a:p>
                <a:endParaRPr lang="en-GB"/>
              </a:p>
            </p:txBody>
          </p:sp>
          <p:sp>
            <p:nvSpPr>
              <p:cNvPr id="1198146" name="Freeform 66"/>
              <p:cNvSpPr>
                <a:spLocks/>
              </p:cNvSpPr>
              <p:nvPr/>
            </p:nvSpPr>
            <p:spPr bwMode="auto">
              <a:xfrm>
                <a:off x="3926" y="2887"/>
                <a:ext cx="35" cy="78"/>
              </a:xfrm>
              <a:custGeom>
                <a:avLst/>
                <a:gdLst/>
                <a:ahLst/>
                <a:cxnLst>
                  <a:cxn ang="0">
                    <a:pos x="4" y="37"/>
                  </a:cxn>
                  <a:cxn ang="0">
                    <a:pos x="0" y="18"/>
                  </a:cxn>
                  <a:cxn ang="0">
                    <a:pos x="1" y="15"/>
                  </a:cxn>
                  <a:cxn ang="0">
                    <a:pos x="1" y="9"/>
                  </a:cxn>
                  <a:cxn ang="0">
                    <a:pos x="3" y="4"/>
                  </a:cxn>
                  <a:cxn ang="0">
                    <a:pos x="1" y="0"/>
                  </a:cxn>
                  <a:cxn ang="0">
                    <a:pos x="7" y="1"/>
                  </a:cxn>
                  <a:cxn ang="0">
                    <a:pos x="11" y="9"/>
                  </a:cxn>
                  <a:cxn ang="0">
                    <a:pos x="15" y="18"/>
                  </a:cxn>
                  <a:cxn ang="0">
                    <a:pos x="17" y="21"/>
                  </a:cxn>
                  <a:cxn ang="0">
                    <a:pos x="13" y="34"/>
                  </a:cxn>
                  <a:cxn ang="0">
                    <a:pos x="4" y="37"/>
                  </a:cxn>
                </a:cxnLst>
                <a:rect l="0" t="0" r="r" b="b"/>
                <a:pathLst>
                  <a:path w="18" h="40">
                    <a:moveTo>
                      <a:pt x="4" y="37"/>
                    </a:moveTo>
                    <a:cubicBezTo>
                      <a:pt x="0" y="32"/>
                      <a:pt x="1" y="23"/>
                      <a:pt x="0" y="18"/>
                    </a:cubicBezTo>
                    <a:cubicBezTo>
                      <a:pt x="0" y="14"/>
                      <a:pt x="1" y="14"/>
                      <a:pt x="1" y="15"/>
                    </a:cubicBezTo>
                    <a:cubicBezTo>
                      <a:pt x="1" y="17"/>
                      <a:pt x="1" y="12"/>
                      <a:pt x="1" y="9"/>
                    </a:cubicBezTo>
                    <a:cubicBezTo>
                      <a:pt x="1" y="8"/>
                      <a:pt x="3" y="8"/>
                      <a:pt x="3" y="4"/>
                    </a:cubicBezTo>
                    <a:cubicBezTo>
                      <a:pt x="3" y="1"/>
                      <a:pt x="1" y="1"/>
                      <a:pt x="1" y="0"/>
                    </a:cubicBezTo>
                    <a:cubicBezTo>
                      <a:pt x="1" y="0"/>
                      <a:pt x="4" y="0"/>
                      <a:pt x="7" y="1"/>
                    </a:cubicBezTo>
                    <a:cubicBezTo>
                      <a:pt x="9" y="4"/>
                      <a:pt x="9" y="6"/>
                      <a:pt x="11" y="9"/>
                    </a:cubicBezTo>
                    <a:cubicBezTo>
                      <a:pt x="13" y="11"/>
                      <a:pt x="13" y="17"/>
                      <a:pt x="15" y="18"/>
                    </a:cubicBezTo>
                    <a:cubicBezTo>
                      <a:pt x="17" y="20"/>
                      <a:pt x="15" y="20"/>
                      <a:pt x="17" y="21"/>
                    </a:cubicBezTo>
                    <a:cubicBezTo>
                      <a:pt x="18" y="25"/>
                      <a:pt x="18" y="32"/>
                      <a:pt x="13" y="34"/>
                    </a:cubicBezTo>
                    <a:cubicBezTo>
                      <a:pt x="11" y="37"/>
                      <a:pt x="7" y="40"/>
                      <a:pt x="4" y="37"/>
                    </a:cubicBezTo>
                  </a:path>
                </a:pathLst>
              </a:custGeom>
              <a:grpFill/>
              <a:ln w="6350" cmpd="sng">
                <a:solidFill>
                  <a:schemeClr val="bg1"/>
                </a:solidFill>
                <a:round/>
                <a:headEnd/>
                <a:tailEnd/>
              </a:ln>
            </p:spPr>
            <p:txBody>
              <a:bodyPr/>
              <a:lstStyle/>
              <a:p>
                <a:endParaRPr lang="en-GB"/>
              </a:p>
            </p:txBody>
          </p:sp>
          <p:sp>
            <p:nvSpPr>
              <p:cNvPr id="1198147" name="Freeform 67"/>
              <p:cNvSpPr>
                <a:spLocks/>
              </p:cNvSpPr>
              <p:nvPr/>
            </p:nvSpPr>
            <p:spPr bwMode="auto">
              <a:xfrm>
                <a:off x="4118" y="2517"/>
                <a:ext cx="140" cy="370"/>
              </a:xfrm>
              <a:custGeom>
                <a:avLst/>
                <a:gdLst/>
                <a:ahLst/>
                <a:cxnLst>
                  <a:cxn ang="0">
                    <a:pos x="7" y="68"/>
                  </a:cxn>
                  <a:cxn ang="0">
                    <a:pos x="9" y="52"/>
                  </a:cxn>
                  <a:cxn ang="0">
                    <a:pos x="16" y="46"/>
                  </a:cxn>
                  <a:cxn ang="0">
                    <a:pos x="24" y="29"/>
                  </a:cxn>
                  <a:cxn ang="0">
                    <a:pos x="27" y="20"/>
                  </a:cxn>
                  <a:cxn ang="0">
                    <a:pos x="38" y="14"/>
                  </a:cxn>
                  <a:cxn ang="0">
                    <a:pos x="46" y="4"/>
                  </a:cxn>
                  <a:cxn ang="0">
                    <a:pos x="52" y="15"/>
                  </a:cxn>
                  <a:cxn ang="0">
                    <a:pos x="52" y="31"/>
                  </a:cxn>
                  <a:cxn ang="0">
                    <a:pos x="46" y="35"/>
                  </a:cxn>
                  <a:cxn ang="0">
                    <a:pos x="44" y="48"/>
                  </a:cxn>
                  <a:cxn ang="0">
                    <a:pos x="52" y="48"/>
                  </a:cxn>
                  <a:cxn ang="0">
                    <a:pos x="56" y="59"/>
                  </a:cxn>
                  <a:cxn ang="0">
                    <a:pos x="56" y="66"/>
                  </a:cxn>
                  <a:cxn ang="0">
                    <a:pos x="62" y="73"/>
                  </a:cxn>
                  <a:cxn ang="0">
                    <a:pos x="68" y="73"/>
                  </a:cxn>
                  <a:cxn ang="0">
                    <a:pos x="67" y="79"/>
                  </a:cxn>
                  <a:cxn ang="0">
                    <a:pos x="59" y="87"/>
                  </a:cxn>
                  <a:cxn ang="0">
                    <a:pos x="55" y="90"/>
                  </a:cxn>
                  <a:cxn ang="0">
                    <a:pos x="47" y="93"/>
                  </a:cxn>
                  <a:cxn ang="0">
                    <a:pos x="44" y="102"/>
                  </a:cxn>
                  <a:cxn ang="0">
                    <a:pos x="44" y="108"/>
                  </a:cxn>
                  <a:cxn ang="0">
                    <a:pos x="50" y="121"/>
                  </a:cxn>
                  <a:cxn ang="0">
                    <a:pos x="52" y="129"/>
                  </a:cxn>
                  <a:cxn ang="0">
                    <a:pos x="49" y="136"/>
                  </a:cxn>
                  <a:cxn ang="0">
                    <a:pos x="55" y="158"/>
                  </a:cxn>
                  <a:cxn ang="0">
                    <a:pos x="59" y="169"/>
                  </a:cxn>
                  <a:cxn ang="0">
                    <a:pos x="55" y="180"/>
                  </a:cxn>
                  <a:cxn ang="0">
                    <a:pos x="50" y="188"/>
                  </a:cxn>
                  <a:cxn ang="0">
                    <a:pos x="52" y="172"/>
                  </a:cxn>
                  <a:cxn ang="0">
                    <a:pos x="52" y="161"/>
                  </a:cxn>
                  <a:cxn ang="0">
                    <a:pos x="47" y="149"/>
                  </a:cxn>
                  <a:cxn ang="0">
                    <a:pos x="42" y="127"/>
                  </a:cxn>
                  <a:cxn ang="0">
                    <a:pos x="41" y="122"/>
                  </a:cxn>
                  <a:cxn ang="0">
                    <a:pos x="38" y="115"/>
                  </a:cxn>
                  <a:cxn ang="0">
                    <a:pos x="24" y="132"/>
                  </a:cxn>
                  <a:cxn ang="0">
                    <a:pos x="20" y="127"/>
                  </a:cxn>
                  <a:cxn ang="0">
                    <a:pos x="20" y="116"/>
                  </a:cxn>
                  <a:cxn ang="0">
                    <a:pos x="13" y="101"/>
                  </a:cxn>
                  <a:cxn ang="0">
                    <a:pos x="13" y="96"/>
                  </a:cxn>
                  <a:cxn ang="0">
                    <a:pos x="7" y="90"/>
                  </a:cxn>
                  <a:cxn ang="0">
                    <a:pos x="0" y="79"/>
                  </a:cxn>
                </a:cxnLst>
                <a:rect l="0" t="0" r="r" b="b"/>
                <a:pathLst>
                  <a:path w="72" h="191">
                    <a:moveTo>
                      <a:pt x="3" y="69"/>
                    </a:moveTo>
                    <a:cubicBezTo>
                      <a:pt x="6" y="65"/>
                      <a:pt x="4" y="73"/>
                      <a:pt x="7" y="68"/>
                    </a:cubicBezTo>
                    <a:cubicBezTo>
                      <a:pt x="9" y="63"/>
                      <a:pt x="7" y="65"/>
                      <a:pt x="7" y="62"/>
                    </a:cubicBezTo>
                    <a:cubicBezTo>
                      <a:pt x="7" y="54"/>
                      <a:pt x="10" y="65"/>
                      <a:pt x="9" y="52"/>
                    </a:cubicBezTo>
                    <a:cubicBezTo>
                      <a:pt x="9" y="45"/>
                      <a:pt x="9" y="48"/>
                      <a:pt x="12" y="49"/>
                    </a:cubicBezTo>
                    <a:cubicBezTo>
                      <a:pt x="15" y="49"/>
                      <a:pt x="15" y="54"/>
                      <a:pt x="16" y="46"/>
                    </a:cubicBezTo>
                    <a:cubicBezTo>
                      <a:pt x="18" y="40"/>
                      <a:pt x="23" y="40"/>
                      <a:pt x="20" y="37"/>
                    </a:cubicBezTo>
                    <a:cubicBezTo>
                      <a:pt x="18" y="35"/>
                      <a:pt x="21" y="35"/>
                      <a:pt x="24" y="29"/>
                    </a:cubicBezTo>
                    <a:cubicBezTo>
                      <a:pt x="26" y="24"/>
                      <a:pt x="23" y="26"/>
                      <a:pt x="24" y="23"/>
                    </a:cubicBezTo>
                    <a:cubicBezTo>
                      <a:pt x="24" y="20"/>
                      <a:pt x="24" y="23"/>
                      <a:pt x="27" y="20"/>
                    </a:cubicBezTo>
                    <a:cubicBezTo>
                      <a:pt x="30" y="17"/>
                      <a:pt x="35" y="12"/>
                      <a:pt x="38" y="15"/>
                    </a:cubicBezTo>
                    <a:cubicBezTo>
                      <a:pt x="39" y="18"/>
                      <a:pt x="41" y="18"/>
                      <a:pt x="38" y="14"/>
                    </a:cubicBezTo>
                    <a:cubicBezTo>
                      <a:pt x="36" y="11"/>
                      <a:pt x="42" y="11"/>
                      <a:pt x="41" y="6"/>
                    </a:cubicBezTo>
                    <a:cubicBezTo>
                      <a:pt x="42" y="4"/>
                      <a:pt x="41" y="0"/>
                      <a:pt x="46" y="4"/>
                    </a:cubicBezTo>
                    <a:cubicBezTo>
                      <a:pt x="50" y="7"/>
                      <a:pt x="47" y="14"/>
                      <a:pt x="50" y="12"/>
                    </a:cubicBezTo>
                    <a:cubicBezTo>
                      <a:pt x="52" y="11"/>
                      <a:pt x="53" y="14"/>
                      <a:pt x="52" y="15"/>
                    </a:cubicBezTo>
                    <a:cubicBezTo>
                      <a:pt x="50" y="17"/>
                      <a:pt x="53" y="18"/>
                      <a:pt x="52" y="23"/>
                    </a:cubicBezTo>
                    <a:cubicBezTo>
                      <a:pt x="50" y="28"/>
                      <a:pt x="53" y="31"/>
                      <a:pt x="52" y="31"/>
                    </a:cubicBezTo>
                    <a:cubicBezTo>
                      <a:pt x="49" y="31"/>
                      <a:pt x="50" y="34"/>
                      <a:pt x="49" y="32"/>
                    </a:cubicBezTo>
                    <a:cubicBezTo>
                      <a:pt x="47" y="32"/>
                      <a:pt x="49" y="35"/>
                      <a:pt x="46" y="35"/>
                    </a:cubicBezTo>
                    <a:cubicBezTo>
                      <a:pt x="42" y="37"/>
                      <a:pt x="46" y="40"/>
                      <a:pt x="44" y="41"/>
                    </a:cubicBezTo>
                    <a:cubicBezTo>
                      <a:pt x="39" y="43"/>
                      <a:pt x="46" y="46"/>
                      <a:pt x="44" y="48"/>
                    </a:cubicBezTo>
                    <a:cubicBezTo>
                      <a:pt x="42" y="49"/>
                      <a:pt x="42" y="51"/>
                      <a:pt x="46" y="49"/>
                    </a:cubicBezTo>
                    <a:cubicBezTo>
                      <a:pt x="49" y="46"/>
                      <a:pt x="50" y="49"/>
                      <a:pt x="52" y="48"/>
                    </a:cubicBezTo>
                    <a:cubicBezTo>
                      <a:pt x="55" y="46"/>
                      <a:pt x="50" y="49"/>
                      <a:pt x="52" y="52"/>
                    </a:cubicBezTo>
                    <a:cubicBezTo>
                      <a:pt x="53" y="56"/>
                      <a:pt x="52" y="59"/>
                      <a:pt x="56" y="59"/>
                    </a:cubicBezTo>
                    <a:cubicBezTo>
                      <a:pt x="61" y="59"/>
                      <a:pt x="58" y="59"/>
                      <a:pt x="56" y="60"/>
                    </a:cubicBezTo>
                    <a:cubicBezTo>
                      <a:pt x="56" y="63"/>
                      <a:pt x="58" y="62"/>
                      <a:pt x="56" y="66"/>
                    </a:cubicBezTo>
                    <a:cubicBezTo>
                      <a:pt x="55" y="69"/>
                      <a:pt x="59" y="68"/>
                      <a:pt x="61" y="68"/>
                    </a:cubicBezTo>
                    <a:cubicBezTo>
                      <a:pt x="62" y="69"/>
                      <a:pt x="61" y="71"/>
                      <a:pt x="62" y="73"/>
                    </a:cubicBezTo>
                    <a:cubicBezTo>
                      <a:pt x="64" y="73"/>
                      <a:pt x="62" y="76"/>
                      <a:pt x="64" y="74"/>
                    </a:cubicBezTo>
                    <a:cubicBezTo>
                      <a:pt x="65" y="74"/>
                      <a:pt x="65" y="77"/>
                      <a:pt x="68" y="73"/>
                    </a:cubicBezTo>
                    <a:cubicBezTo>
                      <a:pt x="72" y="69"/>
                      <a:pt x="72" y="73"/>
                      <a:pt x="72" y="74"/>
                    </a:cubicBezTo>
                    <a:cubicBezTo>
                      <a:pt x="70" y="76"/>
                      <a:pt x="67" y="74"/>
                      <a:pt x="67" y="79"/>
                    </a:cubicBezTo>
                    <a:cubicBezTo>
                      <a:pt x="65" y="84"/>
                      <a:pt x="64" y="79"/>
                      <a:pt x="64" y="85"/>
                    </a:cubicBezTo>
                    <a:cubicBezTo>
                      <a:pt x="61" y="85"/>
                      <a:pt x="62" y="87"/>
                      <a:pt x="59" y="87"/>
                    </a:cubicBezTo>
                    <a:cubicBezTo>
                      <a:pt x="56" y="85"/>
                      <a:pt x="59" y="88"/>
                      <a:pt x="58" y="88"/>
                    </a:cubicBezTo>
                    <a:cubicBezTo>
                      <a:pt x="56" y="90"/>
                      <a:pt x="56" y="87"/>
                      <a:pt x="55" y="90"/>
                    </a:cubicBezTo>
                    <a:cubicBezTo>
                      <a:pt x="55" y="93"/>
                      <a:pt x="53" y="91"/>
                      <a:pt x="50" y="93"/>
                    </a:cubicBezTo>
                    <a:cubicBezTo>
                      <a:pt x="47" y="94"/>
                      <a:pt x="47" y="90"/>
                      <a:pt x="47" y="93"/>
                    </a:cubicBezTo>
                    <a:cubicBezTo>
                      <a:pt x="46" y="96"/>
                      <a:pt x="44" y="94"/>
                      <a:pt x="46" y="97"/>
                    </a:cubicBezTo>
                    <a:cubicBezTo>
                      <a:pt x="47" y="101"/>
                      <a:pt x="42" y="97"/>
                      <a:pt x="44" y="102"/>
                    </a:cubicBezTo>
                    <a:cubicBezTo>
                      <a:pt x="46" y="107"/>
                      <a:pt x="41" y="102"/>
                      <a:pt x="41" y="105"/>
                    </a:cubicBezTo>
                    <a:cubicBezTo>
                      <a:pt x="42" y="108"/>
                      <a:pt x="44" y="104"/>
                      <a:pt x="44" y="108"/>
                    </a:cubicBezTo>
                    <a:cubicBezTo>
                      <a:pt x="44" y="113"/>
                      <a:pt x="46" y="115"/>
                      <a:pt x="49" y="118"/>
                    </a:cubicBezTo>
                    <a:cubicBezTo>
                      <a:pt x="50" y="121"/>
                      <a:pt x="50" y="118"/>
                      <a:pt x="50" y="121"/>
                    </a:cubicBezTo>
                    <a:cubicBezTo>
                      <a:pt x="50" y="124"/>
                      <a:pt x="52" y="127"/>
                      <a:pt x="52" y="127"/>
                    </a:cubicBezTo>
                    <a:cubicBezTo>
                      <a:pt x="55" y="122"/>
                      <a:pt x="55" y="129"/>
                      <a:pt x="52" y="129"/>
                    </a:cubicBezTo>
                    <a:cubicBezTo>
                      <a:pt x="50" y="129"/>
                      <a:pt x="52" y="136"/>
                      <a:pt x="50" y="136"/>
                    </a:cubicBezTo>
                    <a:cubicBezTo>
                      <a:pt x="49" y="135"/>
                      <a:pt x="50" y="138"/>
                      <a:pt x="49" y="136"/>
                    </a:cubicBezTo>
                    <a:cubicBezTo>
                      <a:pt x="47" y="136"/>
                      <a:pt x="47" y="141"/>
                      <a:pt x="52" y="146"/>
                    </a:cubicBezTo>
                    <a:cubicBezTo>
                      <a:pt x="56" y="150"/>
                      <a:pt x="58" y="153"/>
                      <a:pt x="55" y="158"/>
                    </a:cubicBezTo>
                    <a:cubicBezTo>
                      <a:pt x="58" y="163"/>
                      <a:pt x="58" y="166"/>
                      <a:pt x="58" y="167"/>
                    </a:cubicBezTo>
                    <a:cubicBezTo>
                      <a:pt x="58" y="169"/>
                      <a:pt x="59" y="167"/>
                      <a:pt x="59" y="169"/>
                    </a:cubicBezTo>
                    <a:cubicBezTo>
                      <a:pt x="59" y="172"/>
                      <a:pt x="61" y="170"/>
                      <a:pt x="59" y="172"/>
                    </a:cubicBezTo>
                    <a:cubicBezTo>
                      <a:pt x="56" y="175"/>
                      <a:pt x="58" y="175"/>
                      <a:pt x="55" y="180"/>
                    </a:cubicBezTo>
                    <a:cubicBezTo>
                      <a:pt x="52" y="183"/>
                      <a:pt x="53" y="183"/>
                      <a:pt x="52" y="186"/>
                    </a:cubicBezTo>
                    <a:cubicBezTo>
                      <a:pt x="52" y="189"/>
                      <a:pt x="50" y="191"/>
                      <a:pt x="50" y="188"/>
                    </a:cubicBezTo>
                    <a:cubicBezTo>
                      <a:pt x="50" y="178"/>
                      <a:pt x="52" y="181"/>
                      <a:pt x="52" y="178"/>
                    </a:cubicBezTo>
                    <a:cubicBezTo>
                      <a:pt x="52" y="175"/>
                      <a:pt x="55" y="172"/>
                      <a:pt x="52" y="172"/>
                    </a:cubicBezTo>
                    <a:cubicBezTo>
                      <a:pt x="49" y="172"/>
                      <a:pt x="53" y="169"/>
                      <a:pt x="52" y="167"/>
                    </a:cubicBezTo>
                    <a:cubicBezTo>
                      <a:pt x="50" y="166"/>
                      <a:pt x="52" y="164"/>
                      <a:pt x="52" y="161"/>
                    </a:cubicBezTo>
                    <a:cubicBezTo>
                      <a:pt x="50" y="160"/>
                      <a:pt x="50" y="157"/>
                      <a:pt x="49" y="153"/>
                    </a:cubicBezTo>
                    <a:cubicBezTo>
                      <a:pt x="47" y="149"/>
                      <a:pt x="47" y="158"/>
                      <a:pt x="47" y="149"/>
                    </a:cubicBezTo>
                    <a:cubicBezTo>
                      <a:pt x="47" y="146"/>
                      <a:pt x="44" y="144"/>
                      <a:pt x="44" y="136"/>
                    </a:cubicBezTo>
                    <a:cubicBezTo>
                      <a:pt x="44" y="130"/>
                      <a:pt x="42" y="130"/>
                      <a:pt x="42" y="127"/>
                    </a:cubicBezTo>
                    <a:cubicBezTo>
                      <a:pt x="42" y="125"/>
                      <a:pt x="46" y="124"/>
                      <a:pt x="44" y="124"/>
                    </a:cubicBezTo>
                    <a:cubicBezTo>
                      <a:pt x="42" y="124"/>
                      <a:pt x="41" y="125"/>
                      <a:pt x="41" y="122"/>
                    </a:cubicBezTo>
                    <a:cubicBezTo>
                      <a:pt x="39" y="118"/>
                      <a:pt x="39" y="119"/>
                      <a:pt x="39" y="118"/>
                    </a:cubicBezTo>
                    <a:cubicBezTo>
                      <a:pt x="39" y="116"/>
                      <a:pt x="38" y="116"/>
                      <a:pt x="38" y="115"/>
                    </a:cubicBezTo>
                    <a:cubicBezTo>
                      <a:pt x="39" y="122"/>
                      <a:pt x="35" y="124"/>
                      <a:pt x="32" y="125"/>
                    </a:cubicBezTo>
                    <a:cubicBezTo>
                      <a:pt x="27" y="127"/>
                      <a:pt x="27" y="135"/>
                      <a:pt x="24" y="132"/>
                    </a:cubicBezTo>
                    <a:cubicBezTo>
                      <a:pt x="21" y="129"/>
                      <a:pt x="23" y="133"/>
                      <a:pt x="20" y="130"/>
                    </a:cubicBezTo>
                    <a:cubicBezTo>
                      <a:pt x="18" y="129"/>
                      <a:pt x="21" y="127"/>
                      <a:pt x="20" y="127"/>
                    </a:cubicBezTo>
                    <a:cubicBezTo>
                      <a:pt x="18" y="125"/>
                      <a:pt x="18" y="130"/>
                      <a:pt x="16" y="130"/>
                    </a:cubicBezTo>
                    <a:cubicBezTo>
                      <a:pt x="15" y="130"/>
                      <a:pt x="18" y="122"/>
                      <a:pt x="20" y="116"/>
                    </a:cubicBezTo>
                    <a:cubicBezTo>
                      <a:pt x="21" y="111"/>
                      <a:pt x="16" y="105"/>
                      <a:pt x="15" y="101"/>
                    </a:cubicBezTo>
                    <a:cubicBezTo>
                      <a:pt x="15" y="96"/>
                      <a:pt x="13" y="99"/>
                      <a:pt x="13" y="101"/>
                    </a:cubicBezTo>
                    <a:cubicBezTo>
                      <a:pt x="13" y="102"/>
                      <a:pt x="9" y="97"/>
                      <a:pt x="10" y="96"/>
                    </a:cubicBezTo>
                    <a:cubicBezTo>
                      <a:pt x="12" y="94"/>
                      <a:pt x="12" y="97"/>
                      <a:pt x="13" y="96"/>
                    </a:cubicBezTo>
                    <a:cubicBezTo>
                      <a:pt x="16" y="94"/>
                      <a:pt x="13" y="94"/>
                      <a:pt x="12" y="93"/>
                    </a:cubicBezTo>
                    <a:cubicBezTo>
                      <a:pt x="10" y="90"/>
                      <a:pt x="9" y="87"/>
                      <a:pt x="7" y="90"/>
                    </a:cubicBezTo>
                    <a:cubicBezTo>
                      <a:pt x="7" y="93"/>
                      <a:pt x="7" y="90"/>
                      <a:pt x="4" y="87"/>
                    </a:cubicBezTo>
                    <a:cubicBezTo>
                      <a:pt x="1" y="84"/>
                      <a:pt x="1" y="79"/>
                      <a:pt x="0" y="79"/>
                    </a:cubicBezTo>
                    <a:cubicBezTo>
                      <a:pt x="0" y="68"/>
                      <a:pt x="4" y="85"/>
                      <a:pt x="3" y="69"/>
                    </a:cubicBezTo>
                  </a:path>
                </a:pathLst>
              </a:custGeom>
              <a:grpFill/>
              <a:ln w="6350" cmpd="sng">
                <a:solidFill>
                  <a:schemeClr val="bg1"/>
                </a:solidFill>
                <a:round/>
                <a:headEnd/>
                <a:tailEnd/>
              </a:ln>
            </p:spPr>
            <p:txBody>
              <a:bodyPr/>
              <a:lstStyle/>
              <a:p>
                <a:endParaRPr lang="en-GB"/>
              </a:p>
            </p:txBody>
          </p:sp>
          <p:sp>
            <p:nvSpPr>
              <p:cNvPr id="1198148" name="Freeform 68"/>
              <p:cNvSpPr>
                <a:spLocks/>
              </p:cNvSpPr>
              <p:nvPr/>
            </p:nvSpPr>
            <p:spPr bwMode="auto">
              <a:xfrm>
                <a:off x="4198" y="2682"/>
                <a:ext cx="130" cy="287"/>
              </a:xfrm>
              <a:custGeom>
                <a:avLst/>
                <a:gdLst/>
                <a:ahLst/>
                <a:cxnLst>
                  <a:cxn ang="0">
                    <a:pos x="41" y="82"/>
                  </a:cxn>
                  <a:cxn ang="0">
                    <a:pos x="32" y="78"/>
                  </a:cxn>
                  <a:cxn ang="0">
                    <a:pos x="26" y="69"/>
                  </a:cxn>
                  <a:cxn ang="0">
                    <a:pos x="18" y="89"/>
                  </a:cxn>
                  <a:cxn ang="0">
                    <a:pos x="15" y="110"/>
                  </a:cxn>
                  <a:cxn ang="0">
                    <a:pos x="23" y="120"/>
                  </a:cxn>
                  <a:cxn ang="0">
                    <a:pos x="34" y="135"/>
                  </a:cxn>
                  <a:cxn ang="0">
                    <a:pos x="35" y="145"/>
                  </a:cxn>
                  <a:cxn ang="0">
                    <a:pos x="30" y="142"/>
                  </a:cxn>
                  <a:cxn ang="0">
                    <a:pos x="24" y="137"/>
                  </a:cxn>
                  <a:cxn ang="0">
                    <a:pos x="20" y="135"/>
                  </a:cxn>
                  <a:cxn ang="0">
                    <a:pos x="15" y="129"/>
                  </a:cxn>
                  <a:cxn ang="0">
                    <a:pos x="8" y="121"/>
                  </a:cxn>
                  <a:cxn ang="0">
                    <a:pos x="9" y="109"/>
                  </a:cxn>
                  <a:cxn ang="0">
                    <a:pos x="11" y="101"/>
                  </a:cxn>
                  <a:cxn ang="0">
                    <a:pos x="18" y="87"/>
                  </a:cxn>
                  <a:cxn ang="0">
                    <a:pos x="17" y="82"/>
                  </a:cxn>
                  <a:cxn ang="0">
                    <a:pos x="11" y="61"/>
                  </a:cxn>
                  <a:cxn ang="0">
                    <a:pos x="9" y="51"/>
                  </a:cxn>
                  <a:cxn ang="0">
                    <a:pos x="11" y="42"/>
                  </a:cxn>
                  <a:cxn ang="0">
                    <a:pos x="8" y="33"/>
                  </a:cxn>
                  <a:cxn ang="0">
                    <a:pos x="0" y="20"/>
                  </a:cxn>
                  <a:cxn ang="0">
                    <a:pos x="5" y="13"/>
                  </a:cxn>
                  <a:cxn ang="0">
                    <a:pos x="9" y="8"/>
                  </a:cxn>
                  <a:cxn ang="0">
                    <a:pos x="17" y="3"/>
                  </a:cxn>
                  <a:cxn ang="0">
                    <a:pos x="23" y="0"/>
                  </a:cxn>
                  <a:cxn ang="0">
                    <a:pos x="26" y="9"/>
                  </a:cxn>
                  <a:cxn ang="0">
                    <a:pos x="32" y="13"/>
                  </a:cxn>
                  <a:cxn ang="0">
                    <a:pos x="29" y="30"/>
                  </a:cxn>
                  <a:cxn ang="0">
                    <a:pos x="41" y="25"/>
                  </a:cxn>
                  <a:cxn ang="0">
                    <a:pos x="50" y="20"/>
                  </a:cxn>
                  <a:cxn ang="0">
                    <a:pos x="59" y="36"/>
                  </a:cxn>
                  <a:cxn ang="0">
                    <a:pos x="65" y="56"/>
                  </a:cxn>
                  <a:cxn ang="0">
                    <a:pos x="58" y="61"/>
                  </a:cxn>
                  <a:cxn ang="0">
                    <a:pos x="41" y="69"/>
                  </a:cxn>
                  <a:cxn ang="0">
                    <a:pos x="43" y="79"/>
                  </a:cxn>
                </a:cxnLst>
                <a:rect l="0" t="0" r="r" b="b"/>
                <a:pathLst>
                  <a:path w="67" h="148">
                    <a:moveTo>
                      <a:pt x="44" y="87"/>
                    </a:moveTo>
                    <a:cubicBezTo>
                      <a:pt x="43" y="87"/>
                      <a:pt x="44" y="84"/>
                      <a:pt x="41" y="82"/>
                    </a:cubicBezTo>
                    <a:cubicBezTo>
                      <a:pt x="40" y="82"/>
                      <a:pt x="38" y="79"/>
                      <a:pt x="35" y="78"/>
                    </a:cubicBezTo>
                    <a:cubicBezTo>
                      <a:pt x="34" y="76"/>
                      <a:pt x="34" y="79"/>
                      <a:pt x="32" y="78"/>
                    </a:cubicBezTo>
                    <a:cubicBezTo>
                      <a:pt x="29" y="76"/>
                      <a:pt x="27" y="81"/>
                      <a:pt x="27" y="76"/>
                    </a:cubicBezTo>
                    <a:cubicBezTo>
                      <a:pt x="29" y="70"/>
                      <a:pt x="30" y="69"/>
                      <a:pt x="26" y="69"/>
                    </a:cubicBezTo>
                    <a:cubicBezTo>
                      <a:pt x="21" y="69"/>
                      <a:pt x="20" y="72"/>
                      <a:pt x="21" y="73"/>
                    </a:cubicBezTo>
                    <a:cubicBezTo>
                      <a:pt x="23" y="73"/>
                      <a:pt x="20" y="86"/>
                      <a:pt x="18" y="89"/>
                    </a:cubicBezTo>
                    <a:cubicBezTo>
                      <a:pt x="18" y="90"/>
                      <a:pt x="18" y="95"/>
                      <a:pt x="17" y="96"/>
                    </a:cubicBezTo>
                    <a:cubicBezTo>
                      <a:pt x="14" y="100"/>
                      <a:pt x="15" y="109"/>
                      <a:pt x="15" y="110"/>
                    </a:cubicBezTo>
                    <a:cubicBezTo>
                      <a:pt x="15" y="115"/>
                      <a:pt x="20" y="109"/>
                      <a:pt x="20" y="112"/>
                    </a:cubicBezTo>
                    <a:cubicBezTo>
                      <a:pt x="20" y="115"/>
                      <a:pt x="21" y="120"/>
                      <a:pt x="23" y="120"/>
                    </a:cubicBezTo>
                    <a:cubicBezTo>
                      <a:pt x="24" y="118"/>
                      <a:pt x="24" y="129"/>
                      <a:pt x="27" y="132"/>
                    </a:cubicBezTo>
                    <a:cubicBezTo>
                      <a:pt x="32" y="138"/>
                      <a:pt x="30" y="132"/>
                      <a:pt x="34" y="135"/>
                    </a:cubicBezTo>
                    <a:cubicBezTo>
                      <a:pt x="37" y="138"/>
                      <a:pt x="37" y="140"/>
                      <a:pt x="38" y="142"/>
                    </a:cubicBezTo>
                    <a:cubicBezTo>
                      <a:pt x="37" y="146"/>
                      <a:pt x="37" y="146"/>
                      <a:pt x="35" y="145"/>
                    </a:cubicBezTo>
                    <a:cubicBezTo>
                      <a:pt x="32" y="142"/>
                      <a:pt x="32" y="148"/>
                      <a:pt x="30" y="146"/>
                    </a:cubicBezTo>
                    <a:cubicBezTo>
                      <a:pt x="29" y="145"/>
                      <a:pt x="30" y="143"/>
                      <a:pt x="30" y="142"/>
                    </a:cubicBezTo>
                    <a:cubicBezTo>
                      <a:pt x="30" y="138"/>
                      <a:pt x="29" y="142"/>
                      <a:pt x="27" y="140"/>
                    </a:cubicBezTo>
                    <a:cubicBezTo>
                      <a:pt x="27" y="137"/>
                      <a:pt x="26" y="138"/>
                      <a:pt x="24" y="137"/>
                    </a:cubicBezTo>
                    <a:cubicBezTo>
                      <a:pt x="23" y="135"/>
                      <a:pt x="23" y="135"/>
                      <a:pt x="23" y="138"/>
                    </a:cubicBezTo>
                    <a:cubicBezTo>
                      <a:pt x="21" y="137"/>
                      <a:pt x="21" y="137"/>
                      <a:pt x="20" y="135"/>
                    </a:cubicBezTo>
                    <a:cubicBezTo>
                      <a:pt x="18" y="134"/>
                      <a:pt x="18" y="132"/>
                      <a:pt x="18" y="131"/>
                    </a:cubicBezTo>
                    <a:cubicBezTo>
                      <a:pt x="18" y="131"/>
                      <a:pt x="17" y="132"/>
                      <a:pt x="15" y="129"/>
                    </a:cubicBezTo>
                    <a:cubicBezTo>
                      <a:pt x="12" y="126"/>
                      <a:pt x="12" y="121"/>
                      <a:pt x="11" y="120"/>
                    </a:cubicBezTo>
                    <a:cubicBezTo>
                      <a:pt x="9" y="120"/>
                      <a:pt x="9" y="124"/>
                      <a:pt x="8" y="121"/>
                    </a:cubicBezTo>
                    <a:cubicBezTo>
                      <a:pt x="8" y="121"/>
                      <a:pt x="6" y="118"/>
                      <a:pt x="8" y="115"/>
                    </a:cubicBezTo>
                    <a:cubicBezTo>
                      <a:pt x="9" y="112"/>
                      <a:pt x="8" y="114"/>
                      <a:pt x="9" y="109"/>
                    </a:cubicBezTo>
                    <a:cubicBezTo>
                      <a:pt x="11" y="107"/>
                      <a:pt x="8" y="109"/>
                      <a:pt x="9" y="106"/>
                    </a:cubicBezTo>
                    <a:cubicBezTo>
                      <a:pt x="11" y="103"/>
                      <a:pt x="12" y="103"/>
                      <a:pt x="11" y="101"/>
                    </a:cubicBezTo>
                    <a:cubicBezTo>
                      <a:pt x="12" y="98"/>
                      <a:pt x="11" y="98"/>
                      <a:pt x="14" y="95"/>
                    </a:cubicBezTo>
                    <a:cubicBezTo>
                      <a:pt x="17" y="90"/>
                      <a:pt x="15" y="90"/>
                      <a:pt x="18" y="87"/>
                    </a:cubicBezTo>
                    <a:cubicBezTo>
                      <a:pt x="20" y="86"/>
                      <a:pt x="18" y="87"/>
                      <a:pt x="18" y="84"/>
                    </a:cubicBezTo>
                    <a:cubicBezTo>
                      <a:pt x="18" y="82"/>
                      <a:pt x="17" y="84"/>
                      <a:pt x="17" y="82"/>
                    </a:cubicBezTo>
                    <a:cubicBezTo>
                      <a:pt x="17" y="81"/>
                      <a:pt x="17" y="78"/>
                      <a:pt x="14" y="73"/>
                    </a:cubicBezTo>
                    <a:cubicBezTo>
                      <a:pt x="17" y="69"/>
                      <a:pt x="15" y="65"/>
                      <a:pt x="11" y="61"/>
                    </a:cubicBezTo>
                    <a:cubicBezTo>
                      <a:pt x="6" y="56"/>
                      <a:pt x="6" y="51"/>
                      <a:pt x="8" y="51"/>
                    </a:cubicBezTo>
                    <a:cubicBezTo>
                      <a:pt x="9" y="53"/>
                      <a:pt x="8" y="50"/>
                      <a:pt x="9" y="51"/>
                    </a:cubicBezTo>
                    <a:cubicBezTo>
                      <a:pt x="11" y="51"/>
                      <a:pt x="9" y="44"/>
                      <a:pt x="11" y="44"/>
                    </a:cubicBezTo>
                    <a:cubicBezTo>
                      <a:pt x="14" y="44"/>
                      <a:pt x="14" y="37"/>
                      <a:pt x="11" y="42"/>
                    </a:cubicBezTo>
                    <a:cubicBezTo>
                      <a:pt x="11" y="42"/>
                      <a:pt x="9" y="39"/>
                      <a:pt x="9" y="36"/>
                    </a:cubicBezTo>
                    <a:cubicBezTo>
                      <a:pt x="9" y="33"/>
                      <a:pt x="9" y="36"/>
                      <a:pt x="8" y="33"/>
                    </a:cubicBezTo>
                    <a:cubicBezTo>
                      <a:pt x="5" y="30"/>
                      <a:pt x="3" y="28"/>
                      <a:pt x="3" y="23"/>
                    </a:cubicBezTo>
                    <a:cubicBezTo>
                      <a:pt x="3" y="19"/>
                      <a:pt x="2" y="23"/>
                      <a:pt x="0" y="20"/>
                    </a:cubicBezTo>
                    <a:cubicBezTo>
                      <a:pt x="0" y="17"/>
                      <a:pt x="5" y="22"/>
                      <a:pt x="3" y="17"/>
                    </a:cubicBezTo>
                    <a:cubicBezTo>
                      <a:pt x="2" y="13"/>
                      <a:pt x="6" y="16"/>
                      <a:pt x="5" y="13"/>
                    </a:cubicBezTo>
                    <a:cubicBezTo>
                      <a:pt x="3" y="9"/>
                      <a:pt x="5" y="11"/>
                      <a:pt x="6" y="8"/>
                    </a:cubicBezTo>
                    <a:cubicBezTo>
                      <a:pt x="6" y="5"/>
                      <a:pt x="6" y="9"/>
                      <a:pt x="9" y="8"/>
                    </a:cubicBezTo>
                    <a:cubicBezTo>
                      <a:pt x="12" y="6"/>
                      <a:pt x="14" y="8"/>
                      <a:pt x="14" y="5"/>
                    </a:cubicBezTo>
                    <a:cubicBezTo>
                      <a:pt x="15" y="2"/>
                      <a:pt x="15" y="5"/>
                      <a:pt x="17" y="3"/>
                    </a:cubicBezTo>
                    <a:cubicBezTo>
                      <a:pt x="18" y="3"/>
                      <a:pt x="15" y="0"/>
                      <a:pt x="18" y="2"/>
                    </a:cubicBezTo>
                    <a:cubicBezTo>
                      <a:pt x="21" y="2"/>
                      <a:pt x="20" y="0"/>
                      <a:pt x="23" y="0"/>
                    </a:cubicBezTo>
                    <a:cubicBezTo>
                      <a:pt x="23" y="3"/>
                      <a:pt x="23" y="0"/>
                      <a:pt x="24" y="2"/>
                    </a:cubicBezTo>
                    <a:cubicBezTo>
                      <a:pt x="27" y="5"/>
                      <a:pt x="23" y="9"/>
                      <a:pt x="26" y="9"/>
                    </a:cubicBezTo>
                    <a:cubicBezTo>
                      <a:pt x="29" y="9"/>
                      <a:pt x="27" y="8"/>
                      <a:pt x="30" y="8"/>
                    </a:cubicBezTo>
                    <a:cubicBezTo>
                      <a:pt x="34" y="9"/>
                      <a:pt x="30" y="11"/>
                      <a:pt x="32" y="13"/>
                    </a:cubicBezTo>
                    <a:cubicBezTo>
                      <a:pt x="34" y="16"/>
                      <a:pt x="29" y="20"/>
                      <a:pt x="30" y="22"/>
                    </a:cubicBezTo>
                    <a:cubicBezTo>
                      <a:pt x="32" y="23"/>
                      <a:pt x="27" y="28"/>
                      <a:pt x="29" y="30"/>
                    </a:cubicBezTo>
                    <a:cubicBezTo>
                      <a:pt x="30" y="30"/>
                      <a:pt x="30" y="30"/>
                      <a:pt x="35" y="25"/>
                    </a:cubicBezTo>
                    <a:cubicBezTo>
                      <a:pt x="40" y="20"/>
                      <a:pt x="38" y="25"/>
                      <a:pt x="41" y="25"/>
                    </a:cubicBezTo>
                    <a:cubicBezTo>
                      <a:pt x="43" y="25"/>
                      <a:pt x="41" y="26"/>
                      <a:pt x="43" y="25"/>
                    </a:cubicBezTo>
                    <a:cubicBezTo>
                      <a:pt x="47" y="23"/>
                      <a:pt x="46" y="19"/>
                      <a:pt x="50" y="20"/>
                    </a:cubicBezTo>
                    <a:cubicBezTo>
                      <a:pt x="53" y="22"/>
                      <a:pt x="53" y="20"/>
                      <a:pt x="55" y="23"/>
                    </a:cubicBezTo>
                    <a:cubicBezTo>
                      <a:pt x="56" y="30"/>
                      <a:pt x="61" y="28"/>
                      <a:pt x="59" y="36"/>
                    </a:cubicBezTo>
                    <a:cubicBezTo>
                      <a:pt x="58" y="44"/>
                      <a:pt x="64" y="44"/>
                      <a:pt x="64" y="45"/>
                    </a:cubicBezTo>
                    <a:cubicBezTo>
                      <a:pt x="64" y="47"/>
                      <a:pt x="67" y="47"/>
                      <a:pt x="65" y="56"/>
                    </a:cubicBezTo>
                    <a:cubicBezTo>
                      <a:pt x="65" y="58"/>
                      <a:pt x="67" y="59"/>
                      <a:pt x="62" y="61"/>
                    </a:cubicBezTo>
                    <a:cubicBezTo>
                      <a:pt x="61" y="62"/>
                      <a:pt x="62" y="59"/>
                      <a:pt x="58" y="61"/>
                    </a:cubicBezTo>
                    <a:cubicBezTo>
                      <a:pt x="53" y="61"/>
                      <a:pt x="46" y="59"/>
                      <a:pt x="44" y="64"/>
                    </a:cubicBezTo>
                    <a:cubicBezTo>
                      <a:pt x="43" y="69"/>
                      <a:pt x="41" y="67"/>
                      <a:pt x="41" y="69"/>
                    </a:cubicBezTo>
                    <a:cubicBezTo>
                      <a:pt x="41" y="70"/>
                      <a:pt x="38" y="67"/>
                      <a:pt x="40" y="72"/>
                    </a:cubicBezTo>
                    <a:cubicBezTo>
                      <a:pt x="43" y="76"/>
                      <a:pt x="40" y="78"/>
                      <a:pt x="43" y="79"/>
                    </a:cubicBezTo>
                    <a:cubicBezTo>
                      <a:pt x="44" y="81"/>
                      <a:pt x="41" y="82"/>
                      <a:pt x="44" y="87"/>
                    </a:cubicBezTo>
                  </a:path>
                </a:pathLst>
              </a:custGeom>
              <a:grpFill/>
              <a:ln w="6350" cmpd="sng">
                <a:solidFill>
                  <a:schemeClr val="bg1"/>
                </a:solidFill>
                <a:round/>
                <a:headEnd/>
                <a:tailEnd/>
              </a:ln>
            </p:spPr>
            <p:txBody>
              <a:bodyPr/>
              <a:lstStyle/>
              <a:p>
                <a:endParaRPr lang="en-GB"/>
              </a:p>
            </p:txBody>
          </p:sp>
          <p:sp>
            <p:nvSpPr>
              <p:cNvPr id="1198149" name="Freeform 69"/>
              <p:cNvSpPr>
                <a:spLocks/>
              </p:cNvSpPr>
              <p:nvPr/>
            </p:nvSpPr>
            <p:spPr bwMode="auto">
              <a:xfrm>
                <a:off x="4124" y="2815"/>
                <a:ext cx="10" cy="45"/>
              </a:xfrm>
              <a:custGeom>
                <a:avLst/>
                <a:gdLst/>
                <a:ahLst/>
                <a:cxnLst>
                  <a:cxn ang="0">
                    <a:pos x="3" y="0"/>
                  </a:cxn>
                  <a:cxn ang="0">
                    <a:pos x="3" y="6"/>
                  </a:cxn>
                  <a:cxn ang="0">
                    <a:pos x="3" y="11"/>
                  </a:cxn>
                  <a:cxn ang="0">
                    <a:pos x="3" y="15"/>
                  </a:cxn>
                  <a:cxn ang="0">
                    <a:pos x="1" y="20"/>
                  </a:cxn>
                  <a:cxn ang="0">
                    <a:pos x="1" y="9"/>
                  </a:cxn>
                  <a:cxn ang="0">
                    <a:pos x="3" y="0"/>
                  </a:cxn>
                </a:cxnLst>
                <a:rect l="0" t="0" r="r" b="b"/>
                <a:pathLst>
                  <a:path w="5" h="23">
                    <a:moveTo>
                      <a:pt x="3" y="0"/>
                    </a:moveTo>
                    <a:cubicBezTo>
                      <a:pt x="5" y="1"/>
                      <a:pt x="5" y="4"/>
                      <a:pt x="3" y="6"/>
                    </a:cubicBezTo>
                    <a:cubicBezTo>
                      <a:pt x="3" y="6"/>
                      <a:pt x="5" y="11"/>
                      <a:pt x="3" y="11"/>
                    </a:cubicBezTo>
                    <a:cubicBezTo>
                      <a:pt x="1" y="12"/>
                      <a:pt x="3" y="12"/>
                      <a:pt x="3" y="15"/>
                    </a:cubicBezTo>
                    <a:cubicBezTo>
                      <a:pt x="1" y="17"/>
                      <a:pt x="1" y="23"/>
                      <a:pt x="1" y="20"/>
                    </a:cubicBezTo>
                    <a:cubicBezTo>
                      <a:pt x="0" y="15"/>
                      <a:pt x="1" y="17"/>
                      <a:pt x="1" y="9"/>
                    </a:cubicBezTo>
                    <a:cubicBezTo>
                      <a:pt x="1" y="3"/>
                      <a:pt x="3" y="0"/>
                      <a:pt x="3" y="0"/>
                    </a:cubicBezTo>
                  </a:path>
                </a:pathLst>
              </a:custGeom>
              <a:grpFill/>
              <a:ln w="6350" cmpd="sng">
                <a:solidFill>
                  <a:schemeClr val="bg1"/>
                </a:solidFill>
                <a:round/>
                <a:headEnd/>
                <a:tailEnd/>
              </a:ln>
            </p:spPr>
            <p:txBody>
              <a:bodyPr/>
              <a:lstStyle/>
              <a:p>
                <a:endParaRPr lang="en-GB"/>
              </a:p>
            </p:txBody>
          </p:sp>
          <p:sp>
            <p:nvSpPr>
              <p:cNvPr id="1198150" name="Freeform 70"/>
              <p:cNvSpPr>
                <a:spLocks/>
              </p:cNvSpPr>
              <p:nvPr/>
            </p:nvSpPr>
            <p:spPr bwMode="auto">
              <a:xfrm>
                <a:off x="4120" y="2866"/>
                <a:ext cx="6" cy="10"/>
              </a:xfrm>
              <a:custGeom>
                <a:avLst/>
                <a:gdLst/>
                <a:ahLst/>
                <a:cxnLst>
                  <a:cxn ang="0">
                    <a:pos x="2" y="0"/>
                  </a:cxn>
                  <a:cxn ang="0">
                    <a:pos x="0" y="5"/>
                  </a:cxn>
                  <a:cxn ang="0">
                    <a:pos x="2" y="0"/>
                  </a:cxn>
                </a:cxnLst>
                <a:rect l="0" t="0" r="r" b="b"/>
                <a:pathLst>
                  <a:path w="3" h="5">
                    <a:moveTo>
                      <a:pt x="2" y="0"/>
                    </a:moveTo>
                    <a:cubicBezTo>
                      <a:pt x="3" y="0"/>
                      <a:pt x="2" y="5"/>
                      <a:pt x="0" y="5"/>
                    </a:cubicBezTo>
                    <a:cubicBezTo>
                      <a:pt x="0" y="3"/>
                      <a:pt x="0" y="0"/>
                      <a:pt x="2" y="0"/>
                    </a:cubicBezTo>
                  </a:path>
                </a:pathLst>
              </a:custGeom>
              <a:grpFill/>
              <a:ln w="6350" cmpd="sng">
                <a:solidFill>
                  <a:schemeClr val="bg1"/>
                </a:solidFill>
                <a:round/>
                <a:headEnd/>
                <a:tailEnd/>
              </a:ln>
            </p:spPr>
            <p:txBody>
              <a:bodyPr/>
              <a:lstStyle/>
              <a:p>
                <a:endParaRPr lang="en-GB"/>
              </a:p>
            </p:txBody>
          </p:sp>
          <p:sp>
            <p:nvSpPr>
              <p:cNvPr id="1198151" name="Freeform 71"/>
              <p:cNvSpPr>
                <a:spLocks/>
              </p:cNvSpPr>
              <p:nvPr/>
            </p:nvSpPr>
            <p:spPr bwMode="auto">
              <a:xfrm>
                <a:off x="4140" y="2936"/>
                <a:ext cx="8" cy="11"/>
              </a:xfrm>
              <a:custGeom>
                <a:avLst/>
                <a:gdLst/>
                <a:ahLst/>
                <a:cxnLst>
                  <a:cxn ang="0">
                    <a:pos x="1" y="1"/>
                  </a:cxn>
                  <a:cxn ang="0">
                    <a:pos x="3" y="4"/>
                  </a:cxn>
                  <a:cxn ang="0">
                    <a:pos x="1" y="1"/>
                  </a:cxn>
                </a:cxnLst>
                <a:rect l="0" t="0" r="r" b="b"/>
                <a:pathLst>
                  <a:path w="4" h="6">
                    <a:moveTo>
                      <a:pt x="1" y="1"/>
                    </a:moveTo>
                    <a:cubicBezTo>
                      <a:pt x="3" y="0"/>
                      <a:pt x="4" y="3"/>
                      <a:pt x="3" y="4"/>
                    </a:cubicBezTo>
                    <a:cubicBezTo>
                      <a:pt x="1" y="6"/>
                      <a:pt x="0" y="1"/>
                      <a:pt x="1" y="1"/>
                    </a:cubicBezTo>
                  </a:path>
                </a:pathLst>
              </a:custGeom>
              <a:grpFill/>
              <a:ln w="6350" cmpd="sng">
                <a:solidFill>
                  <a:schemeClr val="bg1"/>
                </a:solidFill>
                <a:round/>
                <a:headEnd/>
                <a:tailEnd/>
              </a:ln>
            </p:spPr>
            <p:txBody>
              <a:bodyPr/>
              <a:lstStyle/>
              <a:p>
                <a:endParaRPr lang="en-GB"/>
              </a:p>
            </p:txBody>
          </p:sp>
          <p:sp>
            <p:nvSpPr>
              <p:cNvPr id="1198152" name="Freeform 72"/>
              <p:cNvSpPr>
                <a:spLocks/>
              </p:cNvSpPr>
              <p:nvPr/>
            </p:nvSpPr>
            <p:spPr bwMode="auto">
              <a:xfrm>
                <a:off x="4124" y="2895"/>
                <a:ext cx="6" cy="8"/>
              </a:xfrm>
              <a:custGeom>
                <a:avLst/>
                <a:gdLst/>
                <a:ahLst/>
                <a:cxnLst>
                  <a:cxn ang="0">
                    <a:pos x="1" y="0"/>
                  </a:cxn>
                  <a:cxn ang="0">
                    <a:pos x="1" y="4"/>
                  </a:cxn>
                  <a:cxn ang="0">
                    <a:pos x="1" y="0"/>
                  </a:cxn>
                </a:cxnLst>
                <a:rect l="0" t="0" r="r" b="b"/>
                <a:pathLst>
                  <a:path w="3" h="4">
                    <a:moveTo>
                      <a:pt x="1" y="0"/>
                    </a:moveTo>
                    <a:cubicBezTo>
                      <a:pt x="1" y="0"/>
                      <a:pt x="3" y="2"/>
                      <a:pt x="1" y="4"/>
                    </a:cubicBezTo>
                    <a:cubicBezTo>
                      <a:pt x="1" y="4"/>
                      <a:pt x="0" y="2"/>
                      <a:pt x="1" y="0"/>
                    </a:cubicBezTo>
                  </a:path>
                </a:pathLst>
              </a:custGeom>
              <a:grpFill/>
              <a:ln w="6350" cmpd="sng">
                <a:solidFill>
                  <a:schemeClr val="bg1"/>
                </a:solidFill>
                <a:round/>
                <a:headEnd/>
                <a:tailEnd/>
              </a:ln>
            </p:spPr>
            <p:txBody>
              <a:bodyPr/>
              <a:lstStyle/>
              <a:p>
                <a:endParaRPr lang="en-GB"/>
              </a:p>
            </p:txBody>
          </p:sp>
          <p:sp>
            <p:nvSpPr>
              <p:cNvPr id="1198153" name="Freeform 73"/>
              <p:cNvSpPr>
                <a:spLocks/>
              </p:cNvSpPr>
              <p:nvPr/>
            </p:nvSpPr>
            <p:spPr bwMode="auto">
              <a:xfrm>
                <a:off x="4136" y="2920"/>
                <a:ext cx="4" cy="4"/>
              </a:xfrm>
              <a:custGeom>
                <a:avLst/>
                <a:gdLst/>
                <a:ahLst/>
                <a:cxnLst>
                  <a:cxn ang="0">
                    <a:pos x="0" y="2"/>
                  </a:cxn>
                  <a:cxn ang="0">
                    <a:pos x="2" y="0"/>
                  </a:cxn>
                  <a:cxn ang="0">
                    <a:pos x="0" y="2"/>
                  </a:cxn>
                </a:cxnLst>
                <a:rect l="0" t="0" r="r" b="b"/>
                <a:pathLst>
                  <a:path w="2" h="2">
                    <a:moveTo>
                      <a:pt x="0" y="2"/>
                    </a:moveTo>
                    <a:cubicBezTo>
                      <a:pt x="0" y="2"/>
                      <a:pt x="0" y="0"/>
                      <a:pt x="2" y="0"/>
                    </a:cubicBezTo>
                    <a:cubicBezTo>
                      <a:pt x="2" y="2"/>
                      <a:pt x="2" y="2"/>
                      <a:pt x="0" y="2"/>
                    </a:cubicBezTo>
                  </a:path>
                </a:pathLst>
              </a:custGeom>
              <a:grpFill/>
              <a:ln w="6350" cmpd="sng">
                <a:solidFill>
                  <a:schemeClr val="bg1"/>
                </a:solidFill>
                <a:round/>
                <a:headEnd/>
                <a:tailEnd/>
              </a:ln>
            </p:spPr>
            <p:txBody>
              <a:bodyPr/>
              <a:lstStyle/>
              <a:p>
                <a:endParaRPr lang="en-GB"/>
              </a:p>
            </p:txBody>
          </p:sp>
          <p:sp>
            <p:nvSpPr>
              <p:cNvPr id="1198154" name="Freeform 74"/>
              <p:cNvSpPr>
                <a:spLocks/>
              </p:cNvSpPr>
              <p:nvPr/>
            </p:nvSpPr>
            <p:spPr bwMode="auto">
              <a:xfrm>
                <a:off x="4272" y="2621"/>
                <a:ext cx="114" cy="295"/>
              </a:xfrm>
              <a:custGeom>
                <a:avLst/>
                <a:gdLst/>
                <a:ahLst/>
                <a:cxnLst>
                  <a:cxn ang="0">
                    <a:pos x="41" y="25"/>
                  </a:cxn>
                  <a:cxn ang="0">
                    <a:pos x="34" y="34"/>
                  </a:cxn>
                  <a:cxn ang="0">
                    <a:pos x="35" y="56"/>
                  </a:cxn>
                  <a:cxn ang="0">
                    <a:pos x="49" y="76"/>
                  </a:cxn>
                  <a:cxn ang="0">
                    <a:pos x="56" y="104"/>
                  </a:cxn>
                  <a:cxn ang="0">
                    <a:pos x="56" y="118"/>
                  </a:cxn>
                  <a:cxn ang="0">
                    <a:pos x="38" y="129"/>
                  </a:cxn>
                  <a:cxn ang="0">
                    <a:pos x="32" y="141"/>
                  </a:cxn>
                  <a:cxn ang="0">
                    <a:pos x="21" y="143"/>
                  </a:cxn>
                  <a:cxn ang="0">
                    <a:pos x="18" y="130"/>
                  </a:cxn>
                  <a:cxn ang="0">
                    <a:pos x="24" y="126"/>
                  </a:cxn>
                  <a:cxn ang="0">
                    <a:pos x="31" y="124"/>
                  </a:cxn>
                  <a:cxn ang="0">
                    <a:pos x="34" y="118"/>
                  </a:cxn>
                  <a:cxn ang="0">
                    <a:pos x="41" y="112"/>
                  </a:cxn>
                  <a:cxn ang="0">
                    <a:pos x="43" y="99"/>
                  </a:cxn>
                  <a:cxn ang="0">
                    <a:pos x="43" y="89"/>
                  </a:cxn>
                  <a:cxn ang="0">
                    <a:pos x="41" y="76"/>
                  </a:cxn>
                  <a:cxn ang="0">
                    <a:pos x="37" y="72"/>
                  </a:cxn>
                  <a:cxn ang="0">
                    <a:pos x="27" y="56"/>
                  </a:cxn>
                  <a:cxn ang="0">
                    <a:pos x="24" y="48"/>
                  </a:cxn>
                  <a:cxn ang="0">
                    <a:pos x="15" y="40"/>
                  </a:cxn>
                  <a:cxn ang="0">
                    <a:pos x="23" y="34"/>
                  </a:cxn>
                  <a:cxn ang="0">
                    <a:pos x="18" y="31"/>
                  </a:cxn>
                  <a:cxn ang="0">
                    <a:pos x="14" y="27"/>
                  </a:cxn>
                  <a:cxn ang="0">
                    <a:pos x="6" y="23"/>
                  </a:cxn>
                  <a:cxn ang="0">
                    <a:pos x="6" y="19"/>
                  </a:cxn>
                  <a:cxn ang="0">
                    <a:pos x="0" y="11"/>
                  </a:cxn>
                  <a:cxn ang="0">
                    <a:pos x="8" y="11"/>
                  </a:cxn>
                  <a:cxn ang="0">
                    <a:pos x="12" y="8"/>
                  </a:cxn>
                  <a:cxn ang="0">
                    <a:pos x="17" y="8"/>
                  </a:cxn>
                  <a:cxn ang="0">
                    <a:pos x="24" y="2"/>
                  </a:cxn>
                  <a:cxn ang="0">
                    <a:pos x="35" y="6"/>
                  </a:cxn>
                  <a:cxn ang="0">
                    <a:pos x="37" y="14"/>
                  </a:cxn>
                  <a:cxn ang="0">
                    <a:pos x="41" y="19"/>
                  </a:cxn>
                  <a:cxn ang="0">
                    <a:pos x="43" y="22"/>
                  </a:cxn>
                </a:cxnLst>
                <a:rect l="0" t="0" r="r" b="b"/>
                <a:pathLst>
                  <a:path w="59" h="152">
                    <a:moveTo>
                      <a:pt x="43" y="22"/>
                    </a:moveTo>
                    <a:cubicBezTo>
                      <a:pt x="41" y="23"/>
                      <a:pt x="43" y="25"/>
                      <a:pt x="41" y="25"/>
                    </a:cubicBezTo>
                    <a:cubicBezTo>
                      <a:pt x="40" y="27"/>
                      <a:pt x="40" y="25"/>
                      <a:pt x="38" y="27"/>
                    </a:cubicBezTo>
                    <a:cubicBezTo>
                      <a:pt x="35" y="28"/>
                      <a:pt x="38" y="31"/>
                      <a:pt x="34" y="34"/>
                    </a:cubicBezTo>
                    <a:cubicBezTo>
                      <a:pt x="31" y="37"/>
                      <a:pt x="27" y="44"/>
                      <a:pt x="29" y="50"/>
                    </a:cubicBezTo>
                    <a:cubicBezTo>
                      <a:pt x="32" y="54"/>
                      <a:pt x="34" y="53"/>
                      <a:pt x="35" y="56"/>
                    </a:cubicBezTo>
                    <a:cubicBezTo>
                      <a:pt x="35" y="59"/>
                      <a:pt x="38" y="64"/>
                      <a:pt x="43" y="68"/>
                    </a:cubicBezTo>
                    <a:cubicBezTo>
                      <a:pt x="47" y="73"/>
                      <a:pt x="49" y="72"/>
                      <a:pt x="49" y="76"/>
                    </a:cubicBezTo>
                    <a:cubicBezTo>
                      <a:pt x="50" y="79"/>
                      <a:pt x="53" y="79"/>
                      <a:pt x="56" y="89"/>
                    </a:cubicBezTo>
                    <a:cubicBezTo>
                      <a:pt x="58" y="98"/>
                      <a:pt x="56" y="103"/>
                      <a:pt x="56" y="104"/>
                    </a:cubicBezTo>
                    <a:cubicBezTo>
                      <a:pt x="58" y="106"/>
                      <a:pt x="59" y="109"/>
                      <a:pt x="58" y="109"/>
                    </a:cubicBezTo>
                    <a:cubicBezTo>
                      <a:pt x="56" y="109"/>
                      <a:pt x="58" y="113"/>
                      <a:pt x="56" y="118"/>
                    </a:cubicBezTo>
                    <a:cubicBezTo>
                      <a:pt x="55" y="124"/>
                      <a:pt x="50" y="123"/>
                      <a:pt x="46" y="127"/>
                    </a:cubicBezTo>
                    <a:cubicBezTo>
                      <a:pt x="40" y="134"/>
                      <a:pt x="40" y="130"/>
                      <a:pt x="38" y="129"/>
                    </a:cubicBezTo>
                    <a:cubicBezTo>
                      <a:pt x="37" y="127"/>
                      <a:pt x="37" y="138"/>
                      <a:pt x="34" y="140"/>
                    </a:cubicBezTo>
                    <a:cubicBezTo>
                      <a:pt x="32" y="140"/>
                      <a:pt x="35" y="140"/>
                      <a:pt x="32" y="141"/>
                    </a:cubicBezTo>
                    <a:cubicBezTo>
                      <a:pt x="29" y="143"/>
                      <a:pt x="27" y="144"/>
                      <a:pt x="24" y="148"/>
                    </a:cubicBezTo>
                    <a:cubicBezTo>
                      <a:pt x="21" y="152"/>
                      <a:pt x="21" y="149"/>
                      <a:pt x="21" y="143"/>
                    </a:cubicBezTo>
                    <a:cubicBezTo>
                      <a:pt x="21" y="135"/>
                      <a:pt x="24" y="137"/>
                      <a:pt x="23" y="134"/>
                    </a:cubicBezTo>
                    <a:cubicBezTo>
                      <a:pt x="21" y="130"/>
                      <a:pt x="20" y="135"/>
                      <a:pt x="18" y="130"/>
                    </a:cubicBezTo>
                    <a:cubicBezTo>
                      <a:pt x="20" y="129"/>
                      <a:pt x="24" y="130"/>
                      <a:pt x="23" y="127"/>
                    </a:cubicBezTo>
                    <a:cubicBezTo>
                      <a:pt x="23" y="127"/>
                      <a:pt x="24" y="124"/>
                      <a:pt x="24" y="126"/>
                    </a:cubicBezTo>
                    <a:cubicBezTo>
                      <a:pt x="26" y="127"/>
                      <a:pt x="29" y="123"/>
                      <a:pt x="29" y="126"/>
                    </a:cubicBezTo>
                    <a:cubicBezTo>
                      <a:pt x="31" y="127"/>
                      <a:pt x="35" y="127"/>
                      <a:pt x="31" y="124"/>
                    </a:cubicBezTo>
                    <a:cubicBezTo>
                      <a:pt x="29" y="123"/>
                      <a:pt x="31" y="121"/>
                      <a:pt x="31" y="120"/>
                    </a:cubicBezTo>
                    <a:cubicBezTo>
                      <a:pt x="29" y="118"/>
                      <a:pt x="31" y="117"/>
                      <a:pt x="34" y="118"/>
                    </a:cubicBezTo>
                    <a:cubicBezTo>
                      <a:pt x="37" y="120"/>
                      <a:pt x="32" y="115"/>
                      <a:pt x="37" y="115"/>
                    </a:cubicBezTo>
                    <a:cubicBezTo>
                      <a:pt x="40" y="115"/>
                      <a:pt x="40" y="112"/>
                      <a:pt x="41" y="112"/>
                    </a:cubicBezTo>
                    <a:cubicBezTo>
                      <a:pt x="44" y="113"/>
                      <a:pt x="44" y="110"/>
                      <a:pt x="43" y="107"/>
                    </a:cubicBezTo>
                    <a:cubicBezTo>
                      <a:pt x="43" y="104"/>
                      <a:pt x="44" y="103"/>
                      <a:pt x="43" y="99"/>
                    </a:cubicBezTo>
                    <a:cubicBezTo>
                      <a:pt x="43" y="96"/>
                      <a:pt x="43" y="96"/>
                      <a:pt x="41" y="95"/>
                    </a:cubicBezTo>
                    <a:cubicBezTo>
                      <a:pt x="41" y="95"/>
                      <a:pt x="43" y="90"/>
                      <a:pt x="43" y="89"/>
                    </a:cubicBezTo>
                    <a:cubicBezTo>
                      <a:pt x="43" y="85"/>
                      <a:pt x="46" y="84"/>
                      <a:pt x="43" y="81"/>
                    </a:cubicBezTo>
                    <a:cubicBezTo>
                      <a:pt x="40" y="78"/>
                      <a:pt x="40" y="78"/>
                      <a:pt x="41" y="76"/>
                    </a:cubicBezTo>
                    <a:cubicBezTo>
                      <a:pt x="43" y="76"/>
                      <a:pt x="43" y="75"/>
                      <a:pt x="41" y="75"/>
                    </a:cubicBezTo>
                    <a:cubicBezTo>
                      <a:pt x="41" y="76"/>
                      <a:pt x="38" y="70"/>
                      <a:pt x="37" y="72"/>
                    </a:cubicBezTo>
                    <a:cubicBezTo>
                      <a:pt x="35" y="72"/>
                      <a:pt x="37" y="64"/>
                      <a:pt x="34" y="62"/>
                    </a:cubicBezTo>
                    <a:cubicBezTo>
                      <a:pt x="31" y="62"/>
                      <a:pt x="27" y="59"/>
                      <a:pt x="27" y="56"/>
                    </a:cubicBezTo>
                    <a:cubicBezTo>
                      <a:pt x="26" y="51"/>
                      <a:pt x="26" y="54"/>
                      <a:pt x="24" y="51"/>
                    </a:cubicBezTo>
                    <a:cubicBezTo>
                      <a:pt x="23" y="50"/>
                      <a:pt x="24" y="50"/>
                      <a:pt x="24" y="48"/>
                    </a:cubicBezTo>
                    <a:cubicBezTo>
                      <a:pt x="23" y="48"/>
                      <a:pt x="21" y="48"/>
                      <a:pt x="17" y="45"/>
                    </a:cubicBezTo>
                    <a:cubicBezTo>
                      <a:pt x="12" y="40"/>
                      <a:pt x="17" y="42"/>
                      <a:pt x="15" y="40"/>
                    </a:cubicBezTo>
                    <a:cubicBezTo>
                      <a:pt x="14" y="36"/>
                      <a:pt x="20" y="40"/>
                      <a:pt x="21" y="39"/>
                    </a:cubicBezTo>
                    <a:cubicBezTo>
                      <a:pt x="21" y="36"/>
                      <a:pt x="24" y="36"/>
                      <a:pt x="23" y="34"/>
                    </a:cubicBezTo>
                    <a:cubicBezTo>
                      <a:pt x="21" y="33"/>
                      <a:pt x="21" y="34"/>
                      <a:pt x="20" y="33"/>
                    </a:cubicBezTo>
                    <a:cubicBezTo>
                      <a:pt x="20" y="31"/>
                      <a:pt x="17" y="33"/>
                      <a:pt x="18" y="31"/>
                    </a:cubicBezTo>
                    <a:cubicBezTo>
                      <a:pt x="21" y="30"/>
                      <a:pt x="21" y="28"/>
                      <a:pt x="18" y="27"/>
                    </a:cubicBezTo>
                    <a:cubicBezTo>
                      <a:pt x="15" y="25"/>
                      <a:pt x="15" y="25"/>
                      <a:pt x="14" y="27"/>
                    </a:cubicBezTo>
                    <a:cubicBezTo>
                      <a:pt x="12" y="31"/>
                      <a:pt x="11" y="27"/>
                      <a:pt x="9" y="27"/>
                    </a:cubicBezTo>
                    <a:cubicBezTo>
                      <a:pt x="8" y="28"/>
                      <a:pt x="8" y="25"/>
                      <a:pt x="6" y="23"/>
                    </a:cubicBezTo>
                    <a:cubicBezTo>
                      <a:pt x="6" y="22"/>
                      <a:pt x="8" y="22"/>
                      <a:pt x="6" y="22"/>
                    </a:cubicBezTo>
                    <a:cubicBezTo>
                      <a:pt x="6" y="20"/>
                      <a:pt x="8" y="19"/>
                      <a:pt x="6" y="19"/>
                    </a:cubicBezTo>
                    <a:cubicBezTo>
                      <a:pt x="6" y="19"/>
                      <a:pt x="6" y="16"/>
                      <a:pt x="5" y="19"/>
                    </a:cubicBezTo>
                    <a:cubicBezTo>
                      <a:pt x="5" y="20"/>
                      <a:pt x="6" y="17"/>
                      <a:pt x="0" y="11"/>
                    </a:cubicBezTo>
                    <a:cubicBezTo>
                      <a:pt x="3" y="11"/>
                      <a:pt x="2" y="6"/>
                      <a:pt x="5" y="8"/>
                    </a:cubicBezTo>
                    <a:cubicBezTo>
                      <a:pt x="8" y="9"/>
                      <a:pt x="6" y="11"/>
                      <a:pt x="8" y="11"/>
                    </a:cubicBezTo>
                    <a:cubicBezTo>
                      <a:pt x="9" y="11"/>
                      <a:pt x="9" y="5"/>
                      <a:pt x="11" y="8"/>
                    </a:cubicBezTo>
                    <a:cubicBezTo>
                      <a:pt x="12" y="9"/>
                      <a:pt x="12" y="8"/>
                      <a:pt x="12" y="8"/>
                    </a:cubicBezTo>
                    <a:cubicBezTo>
                      <a:pt x="14" y="9"/>
                      <a:pt x="15" y="13"/>
                      <a:pt x="15" y="9"/>
                    </a:cubicBezTo>
                    <a:cubicBezTo>
                      <a:pt x="15" y="6"/>
                      <a:pt x="17" y="6"/>
                      <a:pt x="17" y="8"/>
                    </a:cubicBezTo>
                    <a:cubicBezTo>
                      <a:pt x="18" y="9"/>
                      <a:pt x="23" y="6"/>
                      <a:pt x="21" y="5"/>
                    </a:cubicBezTo>
                    <a:cubicBezTo>
                      <a:pt x="21" y="3"/>
                      <a:pt x="23" y="5"/>
                      <a:pt x="24" y="2"/>
                    </a:cubicBezTo>
                    <a:cubicBezTo>
                      <a:pt x="26" y="0"/>
                      <a:pt x="27" y="6"/>
                      <a:pt x="31" y="6"/>
                    </a:cubicBezTo>
                    <a:cubicBezTo>
                      <a:pt x="34" y="5"/>
                      <a:pt x="32" y="8"/>
                      <a:pt x="35" y="6"/>
                    </a:cubicBezTo>
                    <a:cubicBezTo>
                      <a:pt x="37" y="6"/>
                      <a:pt x="38" y="6"/>
                      <a:pt x="37" y="9"/>
                    </a:cubicBezTo>
                    <a:cubicBezTo>
                      <a:pt x="34" y="13"/>
                      <a:pt x="37" y="11"/>
                      <a:pt x="37" y="14"/>
                    </a:cubicBezTo>
                    <a:cubicBezTo>
                      <a:pt x="37" y="16"/>
                      <a:pt x="38" y="14"/>
                      <a:pt x="40" y="17"/>
                    </a:cubicBezTo>
                    <a:cubicBezTo>
                      <a:pt x="40" y="19"/>
                      <a:pt x="41" y="17"/>
                      <a:pt x="41" y="19"/>
                    </a:cubicBezTo>
                    <a:cubicBezTo>
                      <a:pt x="43" y="20"/>
                      <a:pt x="44" y="19"/>
                      <a:pt x="47" y="20"/>
                    </a:cubicBezTo>
                    <a:cubicBezTo>
                      <a:pt x="47" y="20"/>
                      <a:pt x="46" y="20"/>
                      <a:pt x="43" y="22"/>
                    </a:cubicBezTo>
                  </a:path>
                </a:pathLst>
              </a:custGeom>
              <a:grpFill/>
              <a:ln w="6350" cmpd="sng">
                <a:solidFill>
                  <a:schemeClr val="bg1"/>
                </a:solidFill>
                <a:round/>
                <a:headEnd/>
                <a:tailEnd/>
              </a:ln>
            </p:spPr>
            <p:txBody>
              <a:bodyPr/>
              <a:lstStyle/>
              <a:p>
                <a:endParaRPr lang="en-GB"/>
              </a:p>
            </p:txBody>
          </p:sp>
          <p:sp>
            <p:nvSpPr>
              <p:cNvPr id="1198155" name="Freeform 75"/>
              <p:cNvSpPr>
                <a:spLocks/>
              </p:cNvSpPr>
              <p:nvPr/>
            </p:nvSpPr>
            <p:spPr bwMode="auto">
              <a:xfrm>
                <a:off x="4243" y="2643"/>
                <a:ext cx="116" cy="169"/>
              </a:xfrm>
              <a:custGeom>
                <a:avLst/>
                <a:gdLst/>
                <a:ahLst/>
                <a:cxnLst>
                  <a:cxn ang="0">
                    <a:pos x="0" y="20"/>
                  </a:cxn>
                  <a:cxn ang="0">
                    <a:pos x="2" y="22"/>
                  </a:cxn>
                  <a:cxn ang="0">
                    <a:pos x="3" y="29"/>
                  </a:cxn>
                  <a:cxn ang="0">
                    <a:pos x="8" y="28"/>
                  </a:cxn>
                  <a:cxn ang="0">
                    <a:pos x="9" y="32"/>
                  </a:cxn>
                  <a:cxn ang="0">
                    <a:pos x="8" y="42"/>
                  </a:cxn>
                  <a:cxn ang="0">
                    <a:pos x="6" y="50"/>
                  </a:cxn>
                  <a:cxn ang="0">
                    <a:pos x="12" y="45"/>
                  </a:cxn>
                  <a:cxn ang="0">
                    <a:pos x="18" y="45"/>
                  </a:cxn>
                  <a:cxn ang="0">
                    <a:pos x="20" y="45"/>
                  </a:cxn>
                  <a:cxn ang="0">
                    <a:pos x="27" y="40"/>
                  </a:cxn>
                  <a:cxn ang="0">
                    <a:pos x="32" y="43"/>
                  </a:cxn>
                  <a:cxn ang="0">
                    <a:pos x="36" y="56"/>
                  </a:cxn>
                  <a:cxn ang="0">
                    <a:pos x="41" y="65"/>
                  </a:cxn>
                  <a:cxn ang="0">
                    <a:pos x="42" y="76"/>
                  </a:cxn>
                  <a:cxn ang="0">
                    <a:pos x="39" y="81"/>
                  </a:cxn>
                  <a:cxn ang="0">
                    <a:pos x="44" y="84"/>
                  </a:cxn>
                  <a:cxn ang="0">
                    <a:pos x="47" y="83"/>
                  </a:cxn>
                  <a:cxn ang="0">
                    <a:pos x="50" y="79"/>
                  </a:cxn>
                  <a:cxn ang="0">
                    <a:pos x="53" y="81"/>
                  </a:cxn>
                  <a:cxn ang="0">
                    <a:pos x="56" y="79"/>
                  </a:cxn>
                  <a:cxn ang="0">
                    <a:pos x="57" y="78"/>
                  </a:cxn>
                  <a:cxn ang="0">
                    <a:pos x="57" y="70"/>
                  </a:cxn>
                  <a:cxn ang="0">
                    <a:pos x="56" y="65"/>
                  </a:cxn>
                  <a:cxn ang="0">
                    <a:pos x="56" y="64"/>
                  </a:cxn>
                  <a:cxn ang="0">
                    <a:pos x="51" y="61"/>
                  </a:cxn>
                  <a:cxn ang="0">
                    <a:pos x="48" y="51"/>
                  </a:cxn>
                  <a:cxn ang="0">
                    <a:pos x="42" y="45"/>
                  </a:cxn>
                  <a:cxn ang="0">
                    <a:pos x="39" y="40"/>
                  </a:cxn>
                  <a:cxn ang="0">
                    <a:pos x="39" y="37"/>
                  </a:cxn>
                  <a:cxn ang="0">
                    <a:pos x="32" y="34"/>
                  </a:cxn>
                  <a:cxn ang="0">
                    <a:pos x="30" y="29"/>
                  </a:cxn>
                  <a:cxn ang="0">
                    <a:pos x="36" y="28"/>
                  </a:cxn>
                  <a:cxn ang="0">
                    <a:pos x="38" y="23"/>
                  </a:cxn>
                  <a:cxn ang="0">
                    <a:pos x="35" y="22"/>
                  </a:cxn>
                  <a:cxn ang="0">
                    <a:pos x="33" y="20"/>
                  </a:cxn>
                  <a:cxn ang="0">
                    <a:pos x="33" y="15"/>
                  </a:cxn>
                  <a:cxn ang="0">
                    <a:pos x="29" y="15"/>
                  </a:cxn>
                  <a:cxn ang="0">
                    <a:pos x="24" y="15"/>
                  </a:cxn>
                  <a:cxn ang="0">
                    <a:pos x="21" y="12"/>
                  </a:cxn>
                  <a:cxn ang="0">
                    <a:pos x="21" y="11"/>
                  </a:cxn>
                  <a:cxn ang="0">
                    <a:pos x="21" y="7"/>
                  </a:cxn>
                  <a:cxn ang="0">
                    <a:pos x="20" y="7"/>
                  </a:cxn>
                  <a:cxn ang="0">
                    <a:pos x="15" y="0"/>
                  </a:cxn>
                  <a:cxn ang="0">
                    <a:pos x="12" y="4"/>
                  </a:cxn>
                  <a:cxn ang="0">
                    <a:pos x="12" y="11"/>
                  </a:cxn>
                  <a:cxn ang="0">
                    <a:pos x="12" y="12"/>
                  </a:cxn>
                  <a:cxn ang="0">
                    <a:pos x="8" y="9"/>
                  </a:cxn>
                  <a:cxn ang="0">
                    <a:pos x="3" y="14"/>
                  </a:cxn>
                  <a:cxn ang="0">
                    <a:pos x="0" y="20"/>
                  </a:cxn>
                </a:cxnLst>
                <a:rect l="0" t="0" r="r" b="b"/>
                <a:pathLst>
                  <a:path w="60" h="87">
                    <a:moveTo>
                      <a:pt x="0" y="20"/>
                    </a:moveTo>
                    <a:cubicBezTo>
                      <a:pt x="0" y="23"/>
                      <a:pt x="0" y="20"/>
                      <a:pt x="2" y="22"/>
                    </a:cubicBezTo>
                    <a:cubicBezTo>
                      <a:pt x="5" y="25"/>
                      <a:pt x="0" y="29"/>
                      <a:pt x="3" y="29"/>
                    </a:cubicBezTo>
                    <a:cubicBezTo>
                      <a:pt x="6" y="29"/>
                      <a:pt x="5" y="28"/>
                      <a:pt x="8" y="28"/>
                    </a:cubicBezTo>
                    <a:cubicBezTo>
                      <a:pt x="11" y="29"/>
                      <a:pt x="8" y="31"/>
                      <a:pt x="9" y="32"/>
                    </a:cubicBezTo>
                    <a:cubicBezTo>
                      <a:pt x="11" y="36"/>
                      <a:pt x="6" y="40"/>
                      <a:pt x="8" y="42"/>
                    </a:cubicBezTo>
                    <a:cubicBezTo>
                      <a:pt x="9" y="43"/>
                      <a:pt x="5" y="48"/>
                      <a:pt x="6" y="50"/>
                    </a:cubicBezTo>
                    <a:cubicBezTo>
                      <a:pt x="8" y="50"/>
                      <a:pt x="8" y="50"/>
                      <a:pt x="12" y="45"/>
                    </a:cubicBezTo>
                    <a:cubicBezTo>
                      <a:pt x="17" y="40"/>
                      <a:pt x="15" y="45"/>
                      <a:pt x="18" y="45"/>
                    </a:cubicBezTo>
                    <a:cubicBezTo>
                      <a:pt x="20" y="45"/>
                      <a:pt x="18" y="46"/>
                      <a:pt x="20" y="45"/>
                    </a:cubicBezTo>
                    <a:cubicBezTo>
                      <a:pt x="24" y="43"/>
                      <a:pt x="23" y="39"/>
                      <a:pt x="27" y="40"/>
                    </a:cubicBezTo>
                    <a:cubicBezTo>
                      <a:pt x="30" y="42"/>
                      <a:pt x="30" y="40"/>
                      <a:pt x="32" y="43"/>
                    </a:cubicBezTo>
                    <a:cubicBezTo>
                      <a:pt x="33" y="50"/>
                      <a:pt x="38" y="48"/>
                      <a:pt x="36" y="56"/>
                    </a:cubicBezTo>
                    <a:cubicBezTo>
                      <a:pt x="35" y="64"/>
                      <a:pt x="41" y="64"/>
                      <a:pt x="41" y="65"/>
                    </a:cubicBezTo>
                    <a:cubicBezTo>
                      <a:pt x="41" y="67"/>
                      <a:pt x="44" y="67"/>
                      <a:pt x="42" y="76"/>
                    </a:cubicBezTo>
                    <a:cubicBezTo>
                      <a:pt x="42" y="78"/>
                      <a:pt x="44" y="79"/>
                      <a:pt x="39" y="81"/>
                    </a:cubicBezTo>
                    <a:cubicBezTo>
                      <a:pt x="41" y="86"/>
                      <a:pt x="42" y="81"/>
                      <a:pt x="44" y="84"/>
                    </a:cubicBezTo>
                    <a:cubicBezTo>
                      <a:pt x="45" y="87"/>
                      <a:pt x="48" y="86"/>
                      <a:pt x="47" y="83"/>
                    </a:cubicBezTo>
                    <a:cubicBezTo>
                      <a:pt x="44" y="79"/>
                      <a:pt x="48" y="81"/>
                      <a:pt x="50" y="79"/>
                    </a:cubicBezTo>
                    <a:cubicBezTo>
                      <a:pt x="51" y="78"/>
                      <a:pt x="51" y="83"/>
                      <a:pt x="53" y="81"/>
                    </a:cubicBezTo>
                    <a:cubicBezTo>
                      <a:pt x="54" y="81"/>
                      <a:pt x="56" y="78"/>
                      <a:pt x="56" y="79"/>
                    </a:cubicBezTo>
                    <a:cubicBezTo>
                      <a:pt x="57" y="79"/>
                      <a:pt x="57" y="78"/>
                      <a:pt x="57" y="78"/>
                    </a:cubicBezTo>
                    <a:cubicBezTo>
                      <a:pt x="57" y="75"/>
                      <a:pt x="60" y="73"/>
                      <a:pt x="57" y="70"/>
                    </a:cubicBezTo>
                    <a:cubicBezTo>
                      <a:pt x="54" y="67"/>
                      <a:pt x="54" y="67"/>
                      <a:pt x="56" y="65"/>
                    </a:cubicBezTo>
                    <a:cubicBezTo>
                      <a:pt x="57" y="65"/>
                      <a:pt x="57" y="64"/>
                      <a:pt x="56" y="64"/>
                    </a:cubicBezTo>
                    <a:cubicBezTo>
                      <a:pt x="56" y="65"/>
                      <a:pt x="53" y="59"/>
                      <a:pt x="51" y="61"/>
                    </a:cubicBezTo>
                    <a:cubicBezTo>
                      <a:pt x="50" y="61"/>
                      <a:pt x="51" y="53"/>
                      <a:pt x="48" y="51"/>
                    </a:cubicBezTo>
                    <a:cubicBezTo>
                      <a:pt x="45" y="51"/>
                      <a:pt x="42" y="48"/>
                      <a:pt x="42" y="45"/>
                    </a:cubicBezTo>
                    <a:cubicBezTo>
                      <a:pt x="41" y="40"/>
                      <a:pt x="41" y="43"/>
                      <a:pt x="39" y="40"/>
                    </a:cubicBezTo>
                    <a:cubicBezTo>
                      <a:pt x="38" y="39"/>
                      <a:pt x="39" y="39"/>
                      <a:pt x="39" y="37"/>
                    </a:cubicBezTo>
                    <a:cubicBezTo>
                      <a:pt x="38" y="37"/>
                      <a:pt x="36" y="37"/>
                      <a:pt x="32" y="34"/>
                    </a:cubicBezTo>
                    <a:cubicBezTo>
                      <a:pt x="27" y="29"/>
                      <a:pt x="32" y="31"/>
                      <a:pt x="30" y="29"/>
                    </a:cubicBezTo>
                    <a:cubicBezTo>
                      <a:pt x="29" y="25"/>
                      <a:pt x="35" y="29"/>
                      <a:pt x="36" y="28"/>
                    </a:cubicBezTo>
                    <a:cubicBezTo>
                      <a:pt x="36" y="25"/>
                      <a:pt x="39" y="25"/>
                      <a:pt x="38" y="23"/>
                    </a:cubicBezTo>
                    <a:cubicBezTo>
                      <a:pt x="36" y="22"/>
                      <a:pt x="36" y="23"/>
                      <a:pt x="35" y="22"/>
                    </a:cubicBezTo>
                    <a:cubicBezTo>
                      <a:pt x="35" y="20"/>
                      <a:pt x="32" y="22"/>
                      <a:pt x="33" y="20"/>
                    </a:cubicBezTo>
                    <a:cubicBezTo>
                      <a:pt x="36" y="18"/>
                      <a:pt x="36" y="17"/>
                      <a:pt x="33" y="15"/>
                    </a:cubicBezTo>
                    <a:cubicBezTo>
                      <a:pt x="30" y="14"/>
                      <a:pt x="30" y="14"/>
                      <a:pt x="29" y="15"/>
                    </a:cubicBezTo>
                    <a:cubicBezTo>
                      <a:pt x="27" y="20"/>
                      <a:pt x="26" y="15"/>
                      <a:pt x="24" y="15"/>
                    </a:cubicBezTo>
                    <a:cubicBezTo>
                      <a:pt x="23" y="17"/>
                      <a:pt x="23" y="14"/>
                      <a:pt x="21" y="12"/>
                    </a:cubicBezTo>
                    <a:cubicBezTo>
                      <a:pt x="21" y="11"/>
                      <a:pt x="23" y="11"/>
                      <a:pt x="21" y="11"/>
                    </a:cubicBezTo>
                    <a:cubicBezTo>
                      <a:pt x="21" y="9"/>
                      <a:pt x="23" y="7"/>
                      <a:pt x="21" y="7"/>
                    </a:cubicBezTo>
                    <a:cubicBezTo>
                      <a:pt x="21" y="7"/>
                      <a:pt x="21" y="4"/>
                      <a:pt x="20" y="7"/>
                    </a:cubicBezTo>
                    <a:cubicBezTo>
                      <a:pt x="20" y="9"/>
                      <a:pt x="21" y="6"/>
                      <a:pt x="15" y="0"/>
                    </a:cubicBezTo>
                    <a:cubicBezTo>
                      <a:pt x="14" y="0"/>
                      <a:pt x="9" y="0"/>
                      <a:pt x="12" y="4"/>
                    </a:cubicBezTo>
                    <a:cubicBezTo>
                      <a:pt x="14" y="11"/>
                      <a:pt x="12" y="9"/>
                      <a:pt x="12" y="11"/>
                    </a:cubicBezTo>
                    <a:cubicBezTo>
                      <a:pt x="14" y="12"/>
                      <a:pt x="12" y="14"/>
                      <a:pt x="12" y="12"/>
                    </a:cubicBezTo>
                    <a:cubicBezTo>
                      <a:pt x="11" y="11"/>
                      <a:pt x="9" y="15"/>
                      <a:pt x="8" y="9"/>
                    </a:cubicBezTo>
                    <a:cubicBezTo>
                      <a:pt x="6" y="11"/>
                      <a:pt x="3" y="9"/>
                      <a:pt x="3" y="14"/>
                    </a:cubicBezTo>
                    <a:cubicBezTo>
                      <a:pt x="2" y="18"/>
                      <a:pt x="0" y="14"/>
                      <a:pt x="0" y="20"/>
                    </a:cubicBezTo>
                  </a:path>
                </a:pathLst>
              </a:custGeom>
              <a:grpFill/>
              <a:ln w="6350" cmpd="sng">
                <a:solidFill>
                  <a:schemeClr val="bg1"/>
                </a:solidFill>
                <a:round/>
                <a:headEnd/>
                <a:tailEnd/>
              </a:ln>
            </p:spPr>
            <p:txBody>
              <a:bodyPr/>
              <a:lstStyle/>
              <a:p>
                <a:endParaRPr lang="en-GB"/>
              </a:p>
            </p:txBody>
          </p:sp>
          <p:sp>
            <p:nvSpPr>
              <p:cNvPr id="1198156" name="Freeform 76"/>
              <p:cNvSpPr>
                <a:spLocks/>
              </p:cNvSpPr>
              <p:nvPr/>
            </p:nvSpPr>
            <p:spPr bwMode="auto">
              <a:xfrm>
                <a:off x="4272" y="2794"/>
                <a:ext cx="85" cy="82"/>
              </a:xfrm>
              <a:custGeom>
                <a:avLst/>
                <a:gdLst/>
                <a:ahLst/>
                <a:cxnLst>
                  <a:cxn ang="0">
                    <a:pos x="42" y="0"/>
                  </a:cxn>
                  <a:cxn ang="0">
                    <a:pos x="41" y="6"/>
                  </a:cxn>
                  <a:cxn ang="0">
                    <a:pos x="42" y="11"/>
                  </a:cxn>
                  <a:cxn ang="0">
                    <a:pos x="42" y="18"/>
                  </a:cxn>
                  <a:cxn ang="0">
                    <a:pos x="41" y="23"/>
                  </a:cxn>
                  <a:cxn ang="0">
                    <a:pos x="36" y="26"/>
                  </a:cxn>
                  <a:cxn ang="0">
                    <a:pos x="33" y="29"/>
                  </a:cxn>
                  <a:cxn ang="0">
                    <a:pos x="30" y="31"/>
                  </a:cxn>
                  <a:cxn ang="0">
                    <a:pos x="30" y="35"/>
                  </a:cxn>
                  <a:cxn ang="0">
                    <a:pos x="29" y="37"/>
                  </a:cxn>
                  <a:cxn ang="0">
                    <a:pos x="24" y="37"/>
                  </a:cxn>
                  <a:cxn ang="0">
                    <a:pos x="23" y="39"/>
                  </a:cxn>
                  <a:cxn ang="0">
                    <a:pos x="18" y="42"/>
                  </a:cxn>
                  <a:cxn ang="0">
                    <a:pos x="14" y="40"/>
                  </a:cxn>
                  <a:cxn ang="0">
                    <a:pos x="12" y="40"/>
                  </a:cxn>
                  <a:cxn ang="0">
                    <a:pos x="12" y="35"/>
                  </a:cxn>
                  <a:cxn ang="0">
                    <a:pos x="11" y="37"/>
                  </a:cxn>
                  <a:cxn ang="0">
                    <a:pos x="8" y="35"/>
                  </a:cxn>
                  <a:cxn ang="0">
                    <a:pos x="6" y="29"/>
                  </a:cxn>
                  <a:cxn ang="0">
                    <a:pos x="5" y="21"/>
                  </a:cxn>
                  <a:cxn ang="0">
                    <a:pos x="2" y="14"/>
                  </a:cxn>
                  <a:cxn ang="0">
                    <a:pos x="3" y="11"/>
                  </a:cxn>
                  <a:cxn ang="0">
                    <a:pos x="6" y="6"/>
                  </a:cxn>
                  <a:cxn ang="0">
                    <a:pos x="20" y="3"/>
                  </a:cxn>
                  <a:cxn ang="0">
                    <a:pos x="24" y="3"/>
                  </a:cxn>
                  <a:cxn ang="0">
                    <a:pos x="29" y="6"/>
                  </a:cxn>
                  <a:cxn ang="0">
                    <a:pos x="32" y="4"/>
                  </a:cxn>
                  <a:cxn ang="0">
                    <a:pos x="35" y="1"/>
                  </a:cxn>
                  <a:cxn ang="0">
                    <a:pos x="38" y="3"/>
                  </a:cxn>
                  <a:cxn ang="0">
                    <a:pos x="41" y="1"/>
                  </a:cxn>
                  <a:cxn ang="0">
                    <a:pos x="42" y="0"/>
                  </a:cxn>
                </a:cxnLst>
                <a:rect l="0" t="0" r="r" b="b"/>
                <a:pathLst>
                  <a:path w="44" h="42">
                    <a:moveTo>
                      <a:pt x="42" y="0"/>
                    </a:moveTo>
                    <a:cubicBezTo>
                      <a:pt x="42" y="1"/>
                      <a:pt x="41" y="6"/>
                      <a:pt x="41" y="6"/>
                    </a:cubicBezTo>
                    <a:cubicBezTo>
                      <a:pt x="42" y="7"/>
                      <a:pt x="42" y="7"/>
                      <a:pt x="42" y="11"/>
                    </a:cubicBezTo>
                    <a:cubicBezTo>
                      <a:pt x="44" y="14"/>
                      <a:pt x="42" y="15"/>
                      <a:pt x="42" y="18"/>
                    </a:cubicBezTo>
                    <a:cubicBezTo>
                      <a:pt x="44" y="21"/>
                      <a:pt x="44" y="25"/>
                      <a:pt x="41" y="23"/>
                    </a:cubicBezTo>
                    <a:cubicBezTo>
                      <a:pt x="39" y="23"/>
                      <a:pt x="39" y="26"/>
                      <a:pt x="36" y="26"/>
                    </a:cubicBezTo>
                    <a:cubicBezTo>
                      <a:pt x="32" y="26"/>
                      <a:pt x="36" y="31"/>
                      <a:pt x="33" y="29"/>
                    </a:cubicBezTo>
                    <a:cubicBezTo>
                      <a:pt x="30" y="28"/>
                      <a:pt x="29" y="29"/>
                      <a:pt x="30" y="31"/>
                    </a:cubicBezTo>
                    <a:cubicBezTo>
                      <a:pt x="30" y="32"/>
                      <a:pt x="29" y="34"/>
                      <a:pt x="30" y="35"/>
                    </a:cubicBezTo>
                    <a:cubicBezTo>
                      <a:pt x="35" y="39"/>
                      <a:pt x="30" y="39"/>
                      <a:pt x="29" y="37"/>
                    </a:cubicBezTo>
                    <a:cubicBezTo>
                      <a:pt x="29" y="34"/>
                      <a:pt x="26" y="39"/>
                      <a:pt x="24" y="37"/>
                    </a:cubicBezTo>
                    <a:cubicBezTo>
                      <a:pt x="24" y="35"/>
                      <a:pt x="23" y="39"/>
                      <a:pt x="23" y="39"/>
                    </a:cubicBezTo>
                    <a:cubicBezTo>
                      <a:pt x="24" y="42"/>
                      <a:pt x="20" y="40"/>
                      <a:pt x="18" y="42"/>
                    </a:cubicBezTo>
                    <a:cubicBezTo>
                      <a:pt x="17" y="40"/>
                      <a:pt x="15" y="42"/>
                      <a:pt x="14" y="40"/>
                    </a:cubicBezTo>
                    <a:cubicBezTo>
                      <a:pt x="14" y="39"/>
                      <a:pt x="14" y="42"/>
                      <a:pt x="12" y="40"/>
                    </a:cubicBezTo>
                    <a:cubicBezTo>
                      <a:pt x="9" y="39"/>
                      <a:pt x="14" y="39"/>
                      <a:pt x="12" y="35"/>
                    </a:cubicBezTo>
                    <a:cubicBezTo>
                      <a:pt x="9" y="32"/>
                      <a:pt x="11" y="37"/>
                      <a:pt x="11" y="37"/>
                    </a:cubicBezTo>
                    <a:cubicBezTo>
                      <a:pt x="9" y="37"/>
                      <a:pt x="8" y="40"/>
                      <a:pt x="8" y="35"/>
                    </a:cubicBezTo>
                    <a:cubicBezTo>
                      <a:pt x="8" y="32"/>
                      <a:pt x="9" y="34"/>
                      <a:pt x="6" y="29"/>
                    </a:cubicBezTo>
                    <a:cubicBezTo>
                      <a:pt x="3" y="25"/>
                      <a:pt x="6" y="23"/>
                      <a:pt x="5" y="21"/>
                    </a:cubicBezTo>
                    <a:cubicBezTo>
                      <a:pt x="2" y="20"/>
                      <a:pt x="5" y="18"/>
                      <a:pt x="2" y="14"/>
                    </a:cubicBezTo>
                    <a:cubicBezTo>
                      <a:pt x="0" y="9"/>
                      <a:pt x="3" y="12"/>
                      <a:pt x="3" y="11"/>
                    </a:cubicBezTo>
                    <a:cubicBezTo>
                      <a:pt x="3" y="9"/>
                      <a:pt x="5" y="11"/>
                      <a:pt x="6" y="6"/>
                    </a:cubicBezTo>
                    <a:cubicBezTo>
                      <a:pt x="8" y="1"/>
                      <a:pt x="15" y="3"/>
                      <a:pt x="20" y="3"/>
                    </a:cubicBezTo>
                    <a:cubicBezTo>
                      <a:pt x="24" y="1"/>
                      <a:pt x="23" y="4"/>
                      <a:pt x="24" y="3"/>
                    </a:cubicBezTo>
                    <a:cubicBezTo>
                      <a:pt x="26" y="7"/>
                      <a:pt x="27" y="3"/>
                      <a:pt x="29" y="6"/>
                    </a:cubicBezTo>
                    <a:cubicBezTo>
                      <a:pt x="30" y="9"/>
                      <a:pt x="33" y="7"/>
                      <a:pt x="32" y="4"/>
                    </a:cubicBezTo>
                    <a:cubicBezTo>
                      <a:pt x="29" y="1"/>
                      <a:pt x="33" y="3"/>
                      <a:pt x="35" y="1"/>
                    </a:cubicBezTo>
                    <a:cubicBezTo>
                      <a:pt x="36" y="0"/>
                      <a:pt x="36" y="4"/>
                      <a:pt x="38" y="3"/>
                    </a:cubicBezTo>
                    <a:cubicBezTo>
                      <a:pt x="39" y="3"/>
                      <a:pt x="41" y="0"/>
                      <a:pt x="41" y="1"/>
                    </a:cubicBezTo>
                    <a:cubicBezTo>
                      <a:pt x="42" y="1"/>
                      <a:pt x="42" y="0"/>
                      <a:pt x="42" y="0"/>
                    </a:cubicBezTo>
                  </a:path>
                </a:pathLst>
              </a:custGeom>
              <a:grpFill/>
              <a:ln w="6350" cmpd="sng">
                <a:solidFill>
                  <a:schemeClr val="bg1"/>
                </a:solidFill>
                <a:round/>
                <a:headEnd/>
                <a:tailEnd/>
              </a:ln>
            </p:spPr>
            <p:txBody>
              <a:bodyPr/>
              <a:lstStyle/>
              <a:p>
                <a:endParaRPr lang="en-GB"/>
              </a:p>
            </p:txBody>
          </p:sp>
          <p:sp>
            <p:nvSpPr>
              <p:cNvPr id="1198157" name="Freeform 77"/>
              <p:cNvSpPr>
                <a:spLocks/>
              </p:cNvSpPr>
              <p:nvPr/>
            </p:nvSpPr>
            <p:spPr bwMode="auto">
              <a:xfrm>
                <a:off x="3234" y="2445"/>
                <a:ext cx="322" cy="330"/>
              </a:xfrm>
              <a:custGeom>
                <a:avLst/>
                <a:gdLst/>
                <a:ahLst/>
                <a:cxnLst>
                  <a:cxn ang="0">
                    <a:pos x="125" y="141"/>
                  </a:cxn>
                  <a:cxn ang="0">
                    <a:pos x="107" y="151"/>
                  </a:cxn>
                  <a:cxn ang="0">
                    <a:pos x="92" y="162"/>
                  </a:cxn>
                  <a:cxn ang="0">
                    <a:pos x="75" y="153"/>
                  </a:cxn>
                  <a:cxn ang="0">
                    <a:pos x="74" y="153"/>
                  </a:cxn>
                  <a:cxn ang="0">
                    <a:pos x="72" y="153"/>
                  </a:cxn>
                  <a:cxn ang="0">
                    <a:pos x="68" y="153"/>
                  </a:cxn>
                  <a:cxn ang="0">
                    <a:pos x="68" y="158"/>
                  </a:cxn>
                  <a:cxn ang="0">
                    <a:pos x="65" y="162"/>
                  </a:cxn>
                  <a:cxn ang="0">
                    <a:pos x="54" y="144"/>
                  </a:cxn>
                  <a:cxn ang="0">
                    <a:pos x="50" y="133"/>
                  </a:cxn>
                  <a:cxn ang="0">
                    <a:pos x="36" y="117"/>
                  </a:cxn>
                  <a:cxn ang="0">
                    <a:pos x="34" y="100"/>
                  </a:cxn>
                  <a:cxn ang="0">
                    <a:pos x="21" y="77"/>
                  </a:cxn>
                  <a:cxn ang="0">
                    <a:pos x="15" y="64"/>
                  </a:cxn>
                  <a:cxn ang="0">
                    <a:pos x="1" y="41"/>
                  </a:cxn>
                  <a:cxn ang="0">
                    <a:pos x="12" y="32"/>
                  </a:cxn>
                  <a:cxn ang="0">
                    <a:pos x="24" y="24"/>
                  </a:cxn>
                  <a:cxn ang="0">
                    <a:pos x="27" y="18"/>
                  </a:cxn>
                  <a:cxn ang="0">
                    <a:pos x="24" y="7"/>
                  </a:cxn>
                  <a:cxn ang="0">
                    <a:pos x="47" y="4"/>
                  </a:cxn>
                  <a:cxn ang="0">
                    <a:pos x="59" y="11"/>
                  </a:cxn>
                  <a:cxn ang="0">
                    <a:pos x="80" y="32"/>
                  </a:cxn>
                  <a:cxn ang="0">
                    <a:pos x="101" y="35"/>
                  </a:cxn>
                  <a:cxn ang="0">
                    <a:pos x="109" y="39"/>
                  </a:cxn>
                  <a:cxn ang="0">
                    <a:pos x="116" y="50"/>
                  </a:cxn>
                  <a:cxn ang="0">
                    <a:pos x="122" y="60"/>
                  </a:cxn>
                  <a:cxn ang="0">
                    <a:pos x="124" y="71"/>
                  </a:cxn>
                  <a:cxn ang="0">
                    <a:pos x="130" y="80"/>
                  </a:cxn>
                  <a:cxn ang="0">
                    <a:pos x="136" y="92"/>
                  </a:cxn>
                  <a:cxn ang="0">
                    <a:pos x="163" y="99"/>
                  </a:cxn>
                  <a:cxn ang="0">
                    <a:pos x="165" y="113"/>
                  </a:cxn>
                  <a:cxn ang="0">
                    <a:pos x="150" y="131"/>
                  </a:cxn>
                </a:cxnLst>
                <a:rect l="0" t="0" r="r" b="b"/>
                <a:pathLst>
                  <a:path w="166" h="170">
                    <a:moveTo>
                      <a:pt x="138" y="136"/>
                    </a:moveTo>
                    <a:cubicBezTo>
                      <a:pt x="133" y="137"/>
                      <a:pt x="130" y="139"/>
                      <a:pt x="125" y="141"/>
                    </a:cubicBezTo>
                    <a:cubicBezTo>
                      <a:pt x="122" y="141"/>
                      <a:pt x="115" y="142"/>
                      <a:pt x="112" y="144"/>
                    </a:cubicBezTo>
                    <a:cubicBezTo>
                      <a:pt x="110" y="145"/>
                      <a:pt x="107" y="150"/>
                      <a:pt x="107" y="151"/>
                    </a:cubicBezTo>
                    <a:cubicBezTo>
                      <a:pt x="103" y="158"/>
                      <a:pt x="97" y="164"/>
                      <a:pt x="92" y="170"/>
                    </a:cubicBezTo>
                    <a:cubicBezTo>
                      <a:pt x="92" y="167"/>
                      <a:pt x="92" y="164"/>
                      <a:pt x="92" y="162"/>
                    </a:cubicBezTo>
                    <a:cubicBezTo>
                      <a:pt x="92" y="161"/>
                      <a:pt x="92" y="159"/>
                      <a:pt x="92" y="159"/>
                    </a:cubicBezTo>
                    <a:cubicBezTo>
                      <a:pt x="92" y="159"/>
                      <a:pt x="77" y="151"/>
                      <a:pt x="75" y="153"/>
                    </a:cubicBezTo>
                    <a:cubicBezTo>
                      <a:pt x="75" y="153"/>
                      <a:pt x="75" y="153"/>
                      <a:pt x="74" y="153"/>
                    </a:cubicBezTo>
                    <a:cubicBezTo>
                      <a:pt x="74" y="153"/>
                      <a:pt x="74" y="153"/>
                      <a:pt x="74" y="153"/>
                    </a:cubicBezTo>
                    <a:cubicBezTo>
                      <a:pt x="74" y="153"/>
                      <a:pt x="74" y="153"/>
                      <a:pt x="74" y="153"/>
                    </a:cubicBezTo>
                    <a:cubicBezTo>
                      <a:pt x="72" y="153"/>
                      <a:pt x="72" y="153"/>
                      <a:pt x="72" y="153"/>
                    </a:cubicBezTo>
                    <a:cubicBezTo>
                      <a:pt x="72" y="153"/>
                      <a:pt x="71" y="151"/>
                      <a:pt x="69" y="151"/>
                    </a:cubicBezTo>
                    <a:cubicBezTo>
                      <a:pt x="68" y="153"/>
                      <a:pt x="68" y="153"/>
                      <a:pt x="68" y="153"/>
                    </a:cubicBezTo>
                    <a:cubicBezTo>
                      <a:pt x="68" y="153"/>
                      <a:pt x="69" y="153"/>
                      <a:pt x="68" y="153"/>
                    </a:cubicBezTo>
                    <a:cubicBezTo>
                      <a:pt x="68" y="155"/>
                      <a:pt x="68" y="156"/>
                      <a:pt x="68" y="158"/>
                    </a:cubicBezTo>
                    <a:cubicBezTo>
                      <a:pt x="68" y="158"/>
                      <a:pt x="68" y="158"/>
                      <a:pt x="68" y="159"/>
                    </a:cubicBezTo>
                    <a:cubicBezTo>
                      <a:pt x="68" y="159"/>
                      <a:pt x="66" y="161"/>
                      <a:pt x="65" y="162"/>
                    </a:cubicBezTo>
                    <a:cubicBezTo>
                      <a:pt x="62" y="151"/>
                      <a:pt x="62" y="159"/>
                      <a:pt x="60" y="155"/>
                    </a:cubicBezTo>
                    <a:cubicBezTo>
                      <a:pt x="60" y="150"/>
                      <a:pt x="54" y="147"/>
                      <a:pt x="54" y="144"/>
                    </a:cubicBezTo>
                    <a:cubicBezTo>
                      <a:pt x="54" y="141"/>
                      <a:pt x="53" y="141"/>
                      <a:pt x="53" y="137"/>
                    </a:cubicBezTo>
                    <a:cubicBezTo>
                      <a:pt x="53" y="134"/>
                      <a:pt x="51" y="136"/>
                      <a:pt x="50" y="133"/>
                    </a:cubicBezTo>
                    <a:cubicBezTo>
                      <a:pt x="48" y="130"/>
                      <a:pt x="47" y="125"/>
                      <a:pt x="44" y="123"/>
                    </a:cubicBezTo>
                    <a:cubicBezTo>
                      <a:pt x="39" y="123"/>
                      <a:pt x="40" y="122"/>
                      <a:pt x="36" y="117"/>
                    </a:cubicBezTo>
                    <a:cubicBezTo>
                      <a:pt x="33" y="111"/>
                      <a:pt x="37" y="114"/>
                      <a:pt x="34" y="109"/>
                    </a:cubicBezTo>
                    <a:cubicBezTo>
                      <a:pt x="33" y="105"/>
                      <a:pt x="37" y="106"/>
                      <a:pt x="34" y="100"/>
                    </a:cubicBezTo>
                    <a:cubicBezTo>
                      <a:pt x="33" y="95"/>
                      <a:pt x="30" y="85"/>
                      <a:pt x="27" y="85"/>
                    </a:cubicBezTo>
                    <a:cubicBezTo>
                      <a:pt x="22" y="83"/>
                      <a:pt x="19" y="78"/>
                      <a:pt x="21" y="77"/>
                    </a:cubicBezTo>
                    <a:cubicBezTo>
                      <a:pt x="22" y="74"/>
                      <a:pt x="21" y="71"/>
                      <a:pt x="18" y="69"/>
                    </a:cubicBezTo>
                    <a:cubicBezTo>
                      <a:pt x="16" y="66"/>
                      <a:pt x="18" y="66"/>
                      <a:pt x="15" y="64"/>
                    </a:cubicBezTo>
                    <a:cubicBezTo>
                      <a:pt x="12" y="60"/>
                      <a:pt x="7" y="44"/>
                      <a:pt x="4" y="44"/>
                    </a:cubicBezTo>
                    <a:cubicBezTo>
                      <a:pt x="0" y="43"/>
                      <a:pt x="0" y="47"/>
                      <a:pt x="1" y="41"/>
                    </a:cubicBezTo>
                    <a:cubicBezTo>
                      <a:pt x="3" y="36"/>
                      <a:pt x="1" y="39"/>
                      <a:pt x="3" y="30"/>
                    </a:cubicBezTo>
                    <a:cubicBezTo>
                      <a:pt x="4" y="30"/>
                      <a:pt x="10" y="32"/>
                      <a:pt x="12" y="32"/>
                    </a:cubicBezTo>
                    <a:cubicBezTo>
                      <a:pt x="15" y="32"/>
                      <a:pt x="15" y="27"/>
                      <a:pt x="18" y="25"/>
                    </a:cubicBezTo>
                    <a:cubicBezTo>
                      <a:pt x="18" y="24"/>
                      <a:pt x="22" y="25"/>
                      <a:pt x="24" y="24"/>
                    </a:cubicBezTo>
                    <a:cubicBezTo>
                      <a:pt x="24" y="22"/>
                      <a:pt x="24" y="21"/>
                      <a:pt x="24" y="21"/>
                    </a:cubicBezTo>
                    <a:cubicBezTo>
                      <a:pt x="25" y="19"/>
                      <a:pt x="27" y="19"/>
                      <a:pt x="27" y="18"/>
                    </a:cubicBezTo>
                    <a:cubicBezTo>
                      <a:pt x="19" y="8"/>
                      <a:pt x="19" y="8"/>
                      <a:pt x="19" y="8"/>
                    </a:cubicBezTo>
                    <a:cubicBezTo>
                      <a:pt x="19" y="7"/>
                      <a:pt x="22" y="7"/>
                      <a:pt x="24" y="7"/>
                    </a:cubicBezTo>
                    <a:cubicBezTo>
                      <a:pt x="25" y="5"/>
                      <a:pt x="34" y="4"/>
                      <a:pt x="36" y="0"/>
                    </a:cubicBezTo>
                    <a:cubicBezTo>
                      <a:pt x="39" y="2"/>
                      <a:pt x="44" y="2"/>
                      <a:pt x="47" y="4"/>
                    </a:cubicBezTo>
                    <a:cubicBezTo>
                      <a:pt x="50" y="4"/>
                      <a:pt x="51" y="7"/>
                      <a:pt x="54" y="10"/>
                    </a:cubicBezTo>
                    <a:cubicBezTo>
                      <a:pt x="56" y="10"/>
                      <a:pt x="57" y="11"/>
                      <a:pt x="59" y="11"/>
                    </a:cubicBezTo>
                    <a:cubicBezTo>
                      <a:pt x="62" y="15"/>
                      <a:pt x="65" y="16"/>
                      <a:pt x="66" y="19"/>
                    </a:cubicBezTo>
                    <a:cubicBezTo>
                      <a:pt x="69" y="21"/>
                      <a:pt x="78" y="32"/>
                      <a:pt x="80" y="32"/>
                    </a:cubicBezTo>
                    <a:cubicBezTo>
                      <a:pt x="81" y="33"/>
                      <a:pt x="94" y="33"/>
                      <a:pt x="95" y="33"/>
                    </a:cubicBezTo>
                    <a:cubicBezTo>
                      <a:pt x="95" y="33"/>
                      <a:pt x="101" y="33"/>
                      <a:pt x="101" y="35"/>
                    </a:cubicBezTo>
                    <a:cubicBezTo>
                      <a:pt x="103" y="35"/>
                      <a:pt x="103" y="38"/>
                      <a:pt x="103" y="38"/>
                    </a:cubicBezTo>
                    <a:cubicBezTo>
                      <a:pt x="104" y="39"/>
                      <a:pt x="109" y="39"/>
                      <a:pt x="109" y="39"/>
                    </a:cubicBezTo>
                    <a:cubicBezTo>
                      <a:pt x="112" y="44"/>
                      <a:pt x="113" y="46"/>
                      <a:pt x="113" y="47"/>
                    </a:cubicBezTo>
                    <a:cubicBezTo>
                      <a:pt x="113" y="49"/>
                      <a:pt x="116" y="47"/>
                      <a:pt x="116" y="50"/>
                    </a:cubicBezTo>
                    <a:cubicBezTo>
                      <a:pt x="116" y="53"/>
                      <a:pt x="122" y="57"/>
                      <a:pt x="122" y="58"/>
                    </a:cubicBezTo>
                    <a:cubicBezTo>
                      <a:pt x="124" y="60"/>
                      <a:pt x="121" y="57"/>
                      <a:pt x="122" y="60"/>
                    </a:cubicBezTo>
                    <a:cubicBezTo>
                      <a:pt x="124" y="63"/>
                      <a:pt x="121" y="64"/>
                      <a:pt x="122" y="67"/>
                    </a:cubicBezTo>
                    <a:cubicBezTo>
                      <a:pt x="124" y="69"/>
                      <a:pt x="122" y="69"/>
                      <a:pt x="124" y="71"/>
                    </a:cubicBezTo>
                    <a:cubicBezTo>
                      <a:pt x="127" y="72"/>
                      <a:pt x="125" y="75"/>
                      <a:pt x="128" y="78"/>
                    </a:cubicBezTo>
                    <a:cubicBezTo>
                      <a:pt x="128" y="80"/>
                      <a:pt x="130" y="80"/>
                      <a:pt x="130" y="80"/>
                    </a:cubicBezTo>
                    <a:cubicBezTo>
                      <a:pt x="130" y="83"/>
                      <a:pt x="130" y="83"/>
                      <a:pt x="133" y="85"/>
                    </a:cubicBezTo>
                    <a:cubicBezTo>
                      <a:pt x="136" y="88"/>
                      <a:pt x="136" y="88"/>
                      <a:pt x="136" y="92"/>
                    </a:cubicBezTo>
                    <a:cubicBezTo>
                      <a:pt x="138" y="95"/>
                      <a:pt x="136" y="95"/>
                      <a:pt x="145" y="97"/>
                    </a:cubicBezTo>
                    <a:cubicBezTo>
                      <a:pt x="154" y="99"/>
                      <a:pt x="162" y="103"/>
                      <a:pt x="163" y="99"/>
                    </a:cubicBezTo>
                    <a:cubicBezTo>
                      <a:pt x="163" y="100"/>
                      <a:pt x="166" y="105"/>
                      <a:pt x="166" y="106"/>
                    </a:cubicBezTo>
                    <a:cubicBezTo>
                      <a:pt x="166" y="108"/>
                      <a:pt x="165" y="111"/>
                      <a:pt x="165" y="113"/>
                    </a:cubicBezTo>
                    <a:cubicBezTo>
                      <a:pt x="165" y="114"/>
                      <a:pt x="162" y="125"/>
                      <a:pt x="162" y="127"/>
                    </a:cubicBezTo>
                    <a:cubicBezTo>
                      <a:pt x="160" y="128"/>
                      <a:pt x="153" y="130"/>
                      <a:pt x="150" y="131"/>
                    </a:cubicBezTo>
                    <a:cubicBezTo>
                      <a:pt x="145" y="133"/>
                      <a:pt x="142" y="134"/>
                      <a:pt x="138" y="136"/>
                    </a:cubicBezTo>
                  </a:path>
                </a:pathLst>
              </a:custGeom>
              <a:grpFill/>
              <a:ln w="6350" cmpd="sng">
                <a:solidFill>
                  <a:schemeClr val="bg1"/>
                </a:solidFill>
                <a:round/>
                <a:headEnd/>
                <a:tailEnd/>
              </a:ln>
            </p:spPr>
            <p:txBody>
              <a:bodyPr/>
              <a:lstStyle/>
              <a:p>
                <a:endParaRPr lang="en-GB"/>
              </a:p>
            </p:txBody>
          </p:sp>
          <p:sp>
            <p:nvSpPr>
              <p:cNvPr id="1198158" name="Freeform 78"/>
              <p:cNvSpPr>
                <a:spLocks/>
              </p:cNvSpPr>
              <p:nvPr/>
            </p:nvSpPr>
            <p:spPr bwMode="auto">
              <a:xfrm>
                <a:off x="3296" y="2338"/>
                <a:ext cx="151" cy="173"/>
              </a:xfrm>
              <a:custGeom>
                <a:avLst/>
                <a:gdLst/>
                <a:ahLst/>
                <a:cxnLst>
                  <a:cxn ang="0">
                    <a:pos x="48" y="3"/>
                  </a:cxn>
                  <a:cxn ang="0">
                    <a:pos x="52" y="14"/>
                  </a:cxn>
                  <a:cxn ang="0">
                    <a:pos x="61" y="17"/>
                  </a:cxn>
                  <a:cxn ang="0">
                    <a:pos x="58" y="22"/>
                  </a:cxn>
                  <a:cxn ang="0">
                    <a:pos x="54" y="34"/>
                  </a:cxn>
                  <a:cxn ang="0">
                    <a:pos x="60" y="45"/>
                  </a:cxn>
                  <a:cxn ang="0">
                    <a:pos x="70" y="56"/>
                  </a:cxn>
                  <a:cxn ang="0">
                    <a:pos x="72" y="68"/>
                  </a:cxn>
                  <a:cxn ang="0">
                    <a:pos x="75" y="75"/>
                  </a:cxn>
                  <a:cxn ang="0">
                    <a:pos x="78" y="79"/>
                  </a:cxn>
                  <a:cxn ang="0">
                    <a:pos x="73" y="79"/>
                  </a:cxn>
                  <a:cxn ang="0">
                    <a:pos x="67" y="79"/>
                  </a:cxn>
                  <a:cxn ang="0">
                    <a:pos x="63" y="89"/>
                  </a:cxn>
                  <a:cxn ang="0">
                    <a:pos x="48" y="87"/>
                  </a:cxn>
                  <a:cxn ang="0">
                    <a:pos x="34" y="75"/>
                  </a:cxn>
                  <a:cxn ang="0">
                    <a:pos x="26" y="67"/>
                  </a:cxn>
                  <a:cxn ang="0">
                    <a:pos x="22" y="65"/>
                  </a:cxn>
                  <a:cxn ang="0">
                    <a:pos x="14" y="59"/>
                  </a:cxn>
                  <a:cxn ang="0">
                    <a:pos x="3" y="56"/>
                  </a:cxn>
                  <a:cxn ang="0">
                    <a:pos x="5" y="56"/>
                  </a:cxn>
                  <a:cxn ang="0">
                    <a:pos x="2" y="54"/>
                  </a:cxn>
                  <a:cxn ang="0">
                    <a:pos x="2" y="53"/>
                  </a:cxn>
                  <a:cxn ang="0">
                    <a:pos x="3" y="53"/>
                  </a:cxn>
                  <a:cxn ang="0">
                    <a:pos x="3" y="51"/>
                  </a:cxn>
                  <a:cxn ang="0">
                    <a:pos x="0" y="43"/>
                  </a:cxn>
                  <a:cxn ang="0">
                    <a:pos x="11" y="37"/>
                  </a:cxn>
                  <a:cxn ang="0">
                    <a:pos x="19" y="33"/>
                  </a:cxn>
                  <a:cxn ang="0">
                    <a:pos x="20" y="28"/>
                  </a:cxn>
                  <a:cxn ang="0">
                    <a:pos x="20" y="28"/>
                  </a:cxn>
                  <a:cxn ang="0">
                    <a:pos x="20" y="26"/>
                  </a:cxn>
                  <a:cxn ang="0">
                    <a:pos x="20" y="23"/>
                  </a:cxn>
                  <a:cxn ang="0">
                    <a:pos x="22" y="17"/>
                  </a:cxn>
                  <a:cxn ang="0">
                    <a:pos x="20" y="11"/>
                  </a:cxn>
                  <a:cxn ang="0">
                    <a:pos x="25" y="9"/>
                  </a:cxn>
                  <a:cxn ang="0">
                    <a:pos x="29" y="3"/>
                  </a:cxn>
                  <a:cxn ang="0">
                    <a:pos x="32" y="0"/>
                  </a:cxn>
                  <a:cxn ang="0">
                    <a:pos x="32" y="0"/>
                  </a:cxn>
                  <a:cxn ang="0">
                    <a:pos x="32" y="0"/>
                  </a:cxn>
                  <a:cxn ang="0">
                    <a:pos x="34" y="2"/>
                  </a:cxn>
                  <a:cxn ang="0">
                    <a:pos x="34" y="0"/>
                  </a:cxn>
                  <a:cxn ang="0">
                    <a:pos x="35" y="0"/>
                  </a:cxn>
                  <a:cxn ang="0">
                    <a:pos x="38" y="2"/>
                  </a:cxn>
                  <a:cxn ang="0">
                    <a:pos x="43" y="2"/>
                  </a:cxn>
                  <a:cxn ang="0">
                    <a:pos x="44" y="5"/>
                  </a:cxn>
                  <a:cxn ang="0">
                    <a:pos x="46" y="3"/>
                  </a:cxn>
                  <a:cxn ang="0">
                    <a:pos x="48" y="3"/>
                  </a:cxn>
                </a:cxnLst>
                <a:rect l="0" t="0" r="r" b="b"/>
                <a:pathLst>
                  <a:path w="78" h="89">
                    <a:moveTo>
                      <a:pt x="48" y="3"/>
                    </a:moveTo>
                    <a:cubicBezTo>
                      <a:pt x="49" y="8"/>
                      <a:pt x="52" y="11"/>
                      <a:pt x="52" y="14"/>
                    </a:cubicBezTo>
                    <a:cubicBezTo>
                      <a:pt x="52" y="17"/>
                      <a:pt x="60" y="16"/>
                      <a:pt x="61" y="17"/>
                    </a:cubicBezTo>
                    <a:cubicBezTo>
                      <a:pt x="61" y="19"/>
                      <a:pt x="57" y="17"/>
                      <a:pt x="58" y="22"/>
                    </a:cubicBezTo>
                    <a:cubicBezTo>
                      <a:pt x="61" y="26"/>
                      <a:pt x="54" y="28"/>
                      <a:pt x="54" y="34"/>
                    </a:cubicBezTo>
                    <a:cubicBezTo>
                      <a:pt x="52" y="40"/>
                      <a:pt x="58" y="39"/>
                      <a:pt x="60" y="45"/>
                    </a:cubicBezTo>
                    <a:cubicBezTo>
                      <a:pt x="60" y="50"/>
                      <a:pt x="67" y="51"/>
                      <a:pt x="70" y="56"/>
                    </a:cubicBezTo>
                    <a:cubicBezTo>
                      <a:pt x="73" y="62"/>
                      <a:pt x="70" y="65"/>
                      <a:pt x="72" y="68"/>
                    </a:cubicBezTo>
                    <a:cubicBezTo>
                      <a:pt x="73" y="71"/>
                      <a:pt x="73" y="75"/>
                      <a:pt x="75" y="75"/>
                    </a:cubicBezTo>
                    <a:cubicBezTo>
                      <a:pt x="76" y="76"/>
                      <a:pt x="78" y="76"/>
                      <a:pt x="78" y="79"/>
                    </a:cubicBezTo>
                    <a:cubicBezTo>
                      <a:pt x="76" y="81"/>
                      <a:pt x="72" y="76"/>
                      <a:pt x="73" y="79"/>
                    </a:cubicBezTo>
                    <a:cubicBezTo>
                      <a:pt x="72" y="79"/>
                      <a:pt x="69" y="78"/>
                      <a:pt x="67" y="79"/>
                    </a:cubicBezTo>
                    <a:cubicBezTo>
                      <a:pt x="66" y="81"/>
                      <a:pt x="64" y="87"/>
                      <a:pt x="63" y="89"/>
                    </a:cubicBezTo>
                    <a:cubicBezTo>
                      <a:pt x="61" y="89"/>
                      <a:pt x="49" y="89"/>
                      <a:pt x="48" y="87"/>
                    </a:cubicBezTo>
                    <a:cubicBezTo>
                      <a:pt x="46" y="87"/>
                      <a:pt x="37" y="76"/>
                      <a:pt x="34" y="75"/>
                    </a:cubicBezTo>
                    <a:cubicBezTo>
                      <a:pt x="32" y="71"/>
                      <a:pt x="29" y="70"/>
                      <a:pt x="26" y="67"/>
                    </a:cubicBezTo>
                    <a:cubicBezTo>
                      <a:pt x="25" y="67"/>
                      <a:pt x="23" y="65"/>
                      <a:pt x="22" y="65"/>
                    </a:cubicBezTo>
                    <a:cubicBezTo>
                      <a:pt x="19" y="62"/>
                      <a:pt x="17" y="59"/>
                      <a:pt x="14" y="59"/>
                    </a:cubicBezTo>
                    <a:cubicBezTo>
                      <a:pt x="11" y="57"/>
                      <a:pt x="7" y="57"/>
                      <a:pt x="3" y="56"/>
                    </a:cubicBezTo>
                    <a:cubicBezTo>
                      <a:pt x="5" y="56"/>
                      <a:pt x="5" y="56"/>
                      <a:pt x="5" y="56"/>
                    </a:cubicBezTo>
                    <a:cubicBezTo>
                      <a:pt x="5" y="53"/>
                      <a:pt x="3" y="54"/>
                      <a:pt x="2" y="54"/>
                    </a:cubicBezTo>
                    <a:cubicBezTo>
                      <a:pt x="2" y="53"/>
                      <a:pt x="2" y="53"/>
                      <a:pt x="2" y="53"/>
                    </a:cubicBezTo>
                    <a:cubicBezTo>
                      <a:pt x="3" y="53"/>
                      <a:pt x="3" y="53"/>
                      <a:pt x="3" y="53"/>
                    </a:cubicBezTo>
                    <a:cubicBezTo>
                      <a:pt x="3" y="53"/>
                      <a:pt x="3" y="53"/>
                      <a:pt x="3" y="51"/>
                    </a:cubicBezTo>
                    <a:cubicBezTo>
                      <a:pt x="2" y="50"/>
                      <a:pt x="2" y="47"/>
                      <a:pt x="0" y="43"/>
                    </a:cubicBezTo>
                    <a:cubicBezTo>
                      <a:pt x="3" y="40"/>
                      <a:pt x="8" y="39"/>
                      <a:pt x="11" y="37"/>
                    </a:cubicBezTo>
                    <a:cubicBezTo>
                      <a:pt x="13" y="36"/>
                      <a:pt x="16" y="34"/>
                      <a:pt x="19" y="33"/>
                    </a:cubicBezTo>
                    <a:cubicBezTo>
                      <a:pt x="19" y="31"/>
                      <a:pt x="20" y="30"/>
                      <a:pt x="20" y="28"/>
                    </a:cubicBezTo>
                    <a:cubicBezTo>
                      <a:pt x="20" y="28"/>
                      <a:pt x="20" y="28"/>
                      <a:pt x="20" y="28"/>
                    </a:cubicBezTo>
                    <a:cubicBezTo>
                      <a:pt x="20" y="28"/>
                      <a:pt x="20" y="28"/>
                      <a:pt x="20" y="26"/>
                    </a:cubicBezTo>
                    <a:cubicBezTo>
                      <a:pt x="20" y="26"/>
                      <a:pt x="20" y="25"/>
                      <a:pt x="20" y="23"/>
                    </a:cubicBezTo>
                    <a:cubicBezTo>
                      <a:pt x="20" y="22"/>
                      <a:pt x="22" y="19"/>
                      <a:pt x="22" y="17"/>
                    </a:cubicBezTo>
                    <a:cubicBezTo>
                      <a:pt x="20" y="16"/>
                      <a:pt x="20" y="14"/>
                      <a:pt x="20" y="11"/>
                    </a:cubicBezTo>
                    <a:cubicBezTo>
                      <a:pt x="22" y="9"/>
                      <a:pt x="23" y="9"/>
                      <a:pt x="25" y="9"/>
                    </a:cubicBezTo>
                    <a:cubicBezTo>
                      <a:pt x="26" y="8"/>
                      <a:pt x="28" y="5"/>
                      <a:pt x="29" y="3"/>
                    </a:cubicBezTo>
                    <a:cubicBezTo>
                      <a:pt x="31" y="3"/>
                      <a:pt x="31" y="2"/>
                      <a:pt x="32" y="0"/>
                    </a:cubicBezTo>
                    <a:cubicBezTo>
                      <a:pt x="32" y="0"/>
                      <a:pt x="32" y="0"/>
                      <a:pt x="32" y="0"/>
                    </a:cubicBezTo>
                    <a:cubicBezTo>
                      <a:pt x="32" y="0"/>
                      <a:pt x="32" y="0"/>
                      <a:pt x="32" y="0"/>
                    </a:cubicBezTo>
                    <a:cubicBezTo>
                      <a:pt x="34" y="0"/>
                      <a:pt x="34" y="2"/>
                      <a:pt x="34" y="2"/>
                    </a:cubicBezTo>
                    <a:cubicBezTo>
                      <a:pt x="34" y="0"/>
                      <a:pt x="34" y="0"/>
                      <a:pt x="34" y="0"/>
                    </a:cubicBezTo>
                    <a:cubicBezTo>
                      <a:pt x="35" y="0"/>
                      <a:pt x="35" y="0"/>
                      <a:pt x="35" y="0"/>
                    </a:cubicBezTo>
                    <a:cubicBezTo>
                      <a:pt x="37" y="0"/>
                      <a:pt x="37" y="2"/>
                      <a:pt x="38" y="2"/>
                    </a:cubicBezTo>
                    <a:cubicBezTo>
                      <a:pt x="41" y="3"/>
                      <a:pt x="41" y="0"/>
                      <a:pt x="43" y="2"/>
                    </a:cubicBezTo>
                    <a:cubicBezTo>
                      <a:pt x="44" y="2"/>
                      <a:pt x="43" y="3"/>
                      <a:pt x="44" y="5"/>
                    </a:cubicBezTo>
                    <a:cubicBezTo>
                      <a:pt x="46" y="3"/>
                      <a:pt x="46" y="3"/>
                      <a:pt x="46" y="3"/>
                    </a:cubicBezTo>
                    <a:cubicBezTo>
                      <a:pt x="48" y="3"/>
                      <a:pt x="48" y="3"/>
                      <a:pt x="48" y="3"/>
                    </a:cubicBezTo>
                  </a:path>
                </a:pathLst>
              </a:custGeom>
              <a:grpFill/>
              <a:ln w="6350" cmpd="sng">
                <a:solidFill>
                  <a:schemeClr val="bg1"/>
                </a:solidFill>
                <a:round/>
                <a:headEnd/>
                <a:tailEnd/>
              </a:ln>
            </p:spPr>
            <p:txBody>
              <a:bodyPr/>
              <a:lstStyle/>
              <a:p>
                <a:endParaRPr lang="en-GB"/>
              </a:p>
            </p:txBody>
          </p:sp>
          <p:sp>
            <p:nvSpPr>
              <p:cNvPr id="1198159" name="Freeform 79"/>
              <p:cNvSpPr>
                <a:spLocks/>
              </p:cNvSpPr>
              <p:nvPr/>
            </p:nvSpPr>
            <p:spPr bwMode="auto">
              <a:xfrm>
                <a:off x="3418" y="2490"/>
                <a:ext cx="27" cy="33"/>
              </a:xfrm>
              <a:custGeom>
                <a:avLst/>
                <a:gdLst/>
                <a:ahLst/>
                <a:cxnLst>
                  <a:cxn ang="0">
                    <a:pos x="14" y="17"/>
                  </a:cxn>
                  <a:cxn ang="0">
                    <a:pos x="8" y="15"/>
                  </a:cxn>
                  <a:cxn ang="0">
                    <a:pos x="6" y="12"/>
                  </a:cxn>
                  <a:cxn ang="0">
                    <a:pos x="0" y="10"/>
                  </a:cxn>
                  <a:cxn ang="0">
                    <a:pos x="5" y="1"/>
                  </a:cxn>
                  <a:cxn ang="0">
                    <a:pos x="11" y="1"/>
                  </a:cxn>
                  <a:cxn ang="0">
                    <a:pos x="9" y="6"/>
                  </a:cxn>
                  <a:cxn ang="0">
                    <a:pos x="12" y="9"/>
                  </a:cxn>
                  <a:cxn ang="0">
                    <a:pos x="14" y="17"/>
                  </a:cxn>
                </a:cxnLst>
                <a:rect l="0" t="0" r="r" b="b"/>
                <a:pathLst>
                  <a:path w="14" h="17">
                    <a:moveTo>
                      <a:pt x="14" y="17"/>
                    </a:moveTo>
                    <a:cubicBezTo>
                      <a:pt x="14" y="17"/>
                      <a:pt x="9" y="17"/>
                      <a:pt x="8" y="15"/>
                    </a:cubicBezTo>
                    <a:cubicBezTo>
                      <a:pt x="8" y="15"/>
                      <a:pt x="8" y="12"/>
                      <a:pt x="6" y="12"/>
                    </a:cubicBezTo>
                    <a:cubicBezTo>
                      <a:pt x="6" y="10"/>
                      <a:pt x="0" y="10"/>
                      <a:pt x="0" y="10"/>
                    </a:cubicBezTo>
                    <a:cubicBezTo>
                      <a:pt x="1" y="9"/>
                      <a:pt x="3" y="3"/>
                      <a:pt x="5" y="1"/>
                    </a:cubicBezTo>
                    <a:cubicBezTo>
                      <a:pt x="6" y="0"/>
                      <a:pt x="9" y="1"/>
                      <a:pt x="11" y="1"/>
                    </a:cubicBezTo>
                    <a:cubicBezTo>
                      <a:pt x="14" y="9"/>
                      <a:pt x="11" y="3"/>
                      <a:pt x="9" y="6"/>
                    </a:cubicBezTo>
                    <a:cubicBezTo>
                      <a:pt x="8" y="9"/>
                      <a:pt x="12" y="6"/>
                      <a:pt x="12" y="9"/>
                    </a:cubicBezTo>
                    <a:cubicBezTo>
                      <a:pt x="12" y="13"/>
                      <a:pt x="14" y="10"/>
                      <a:pt x="14" y="17"/>
                    </a:cubicBezTo>
                  </a:path>
                </a:pathLst>
              </a:custGeom>
              <a:grpFill/>
              <a:ln w="6350" cmpd="sng">
                <a:solidFill>
                  <a:schemeClr val="bg1"/>
                </a:solidFill>
                <a:round/>
                <a:headEnd/>
                <a:tailEnd/>
              </a:ln>
            </p:spPr>
            <p:txBody>
              <a:bodyPr/>
              <a:lstStyle/>
              <a:p>
                <a:endParaRPr lang="en-GB"/>
              </a:p>
            </p:txBody>
          </p:sp>
          <p:sp>
            <p:nvSpPr>
              <p:cNvPr id="1198160" name="Freeform 80"/>
              <p:cNvSpPr>
                <a:spLocks/>
              </p:cNvSpPr>
              <p:nvPr/>
            </p:nvSpPr>
            <p:spPr bwMode="auto">
              <a:xfrm>
                <a:off x="3498" y="2588"/>
                <a:ext cx="124" cy="167"/>
              </a:xfrm>
              <a:custGeom>
                <a:avLst/>
                <a:gdLst/>
                <a:ahLst/>
                <a:cxnLst>
                  <a:cxn ang="0">
                    <a:pos x="1" y="62"/>
                  </a:cxn>
                  <a:cxn ang="0">
                    <a:pos x="0" y="67"/>
                  </a:cxn>
                  <a:cxn ang="0">
                    <a:pos x="6" y="78"/>
                  </a:cxn>
                  <a:cxn ang="0">
                    <a:pos x="8" y="82"/>
                  </a:cxn>
                  <a:cxn ang="0">
                    <a:pos x="11" y="86"/>
                  </a:cxn>
                  <a:cxn ang="0">
                    <a:pos x="14" y="86"/>
                  </a:cxn>
                  <a:cxn ang="0">
                    <a:pos x="23" y="82"/>
                  </a:cxn>
                  <a:cxn ang="0">
                    <a:pos x="32" y="73"/>
                  </a:cxn>
                  <a:cxn ang="0">
                    <a:pos x="44" y="64"/>
                  </a:cxn>
                  <a:cxn ang="0">
                    <a:pos x="47" y="51"/>
                  </a:cxn>
                  <a:cxn ang="0">
                    <a:pos x="54" y="45"/>
                  </a:cxn>
                  <a:cxn ang="0">
                    <a:pos x="63" y="34"/>
                  </a:cxn>
                  <a:cxn ang="0">
                    <a:pos x="61" y="26"/>
                  </a:cxn>
                  <a:cxn ang="0">
                    <a:pos x="54" y="15"/>
                  </a:cxn>
                  <a:cxn ang="0">
                    <a:pos x="46" y="14"/>
                  </a:cxn>
                  <a:cxn ang="0">
                    <a:pos x="37" y="1"/>
                  </a:cxn>
                  <a:cxn ang="0">
                    <a:pos x="34" y="3"/>
                  </a:cxn>
                  <a:cxn ang="0">
                    <a:pos x="32" y="6"/>
                  </a:cxn>
                  <a:cxn ang="0">
                    <a:pos x="32" y="9"/>
                  </a:cxn>
                  <a:cxn ang="0">
                    <a:pos x="32" y="11"/>
                  </a:cxn>
                  <a:cxn ang="0">
                    <a:pos x="29" y="12"/>
                  </a:cxn>
                  <a:cxn ang="0">
                    <a:pos x="29" y="17"/>
                  </a:cxn>
                  <a:cxn ang="0">
                    <a:pos x="28" y="25"/>
                  </a:cxn>
                  <a:cxn ang="0">
                    <a:pos x="31" y="32"/>
                  </a:cxn>
                  <a:cxn ang="0">
                    <a:pos x="29" y="39"/>
                  </a:cxn>
                  <a:cxn ang="0">
                    <a:pos x="26" y="53"/>
                  </a:cxn>
                  <a:cxn ang="0">
                    <a:pos x="14" y="57"/>
                  </a:cxn>
                  <a:cxn ang="0">
                    <a:pos x="1" y="62"/>
                  </a:cxn>
                </a:cxnLst>
                <a:rect l="0" t="0" r="r" b="b"/>
                <a:pathLst>
                  <a:path w="64" h="86">
                    <a:moveTo>
                      <a:pt x="1" y="62"/>
                    </a:moveTo>
                    <a:cubicBezTo>
                      <a:pt x="1" y="64"/>
                      <a:pt x="0" y="65"/>
                      <a:pt x="0" y="67"/>
                    </a:cubicBezTo>
                    <a:cubicBezTo>
                      <a:pt x="1" y="70"/>
                      <a:pt x="5" y="75"/>
                      <a:pt x="6" y="78"/>
                    </a:cubicBezTo>
                    <a:cubicBezTo>
                      <a:pt x="8" y="79"/>
                      <a:pt x="6" y="79"/>
                      <a:pt x="8" y="82"/>
                    </a:cubicBezTo>
                    <a:cubicBezTo>
                      <a:pt x="8" y="84"/>
                      <a:pt x="9" y="86"/>
                      <a:pt x="11" y="86"/>
                    </a:cubicBezTo>
                    <a:cubicBezTo>
                      <a:pt x="11" y="86"/>
                      <a:pt x="12" y="86"/>
                      <a:pt x="14" y="86"/>
                    </a:cubicBezTo>
                    <a:cubicBezTo>
                      <a:pt x="15" y="86"/>
                      <a:pt x="17" y="82"/>
                      <a:pt x="23" y="82"/>
                    </a:cubicBezTo>
                    <a:cubicBezTo>
                      <a:pt x="29" y="84"/>
                      <a:pt x="26" y="73"/>
                      <a:pt x="32" y="73"/>
                    </a:cubicBezTo>
                    <a:cubicBezTo>
                      <a:pt x="41" y="73"/>
                      <a:pt x="35" y="65"/>
                      <a:pt x="44" y="64"/>
                    </a:cubicBezTo>
                    <a:cubicBezTo>
                      <a:pt x="52" y="62"/>
                      <a:pt x="44" y="61"/>
                      <a:pt x="47" y="51"/>
                    </a:cubicBezTo>
                    <a:cubicBezTo>
                      <a:pt x="52" y="40"/>
                      <a:pt x="50" y="54"/>
                      <a:pt x="54" y="45"/>
                    </a:cubicBezTo>
                    <a:cubicBezTo>
                      <a:pt x="57" y="39"/>
                      <a:pt x="60" y="42"/>
                      <a:pt x="63" y="34"/>
                    </a:cubicBezTo>
                    <a:cubicBezTo>
                      <a:pt x="64" y="28"/>
                      <a:pt x="64" y="28"/>
                      <a:pt x="61" y="26"/>
                    </a:cubicBezTo>
                    <a:cubicBezTo>
                      <a:pt x="60" y="25"/>
                      <a:pt x="57" y="15"/>
                      <a:pt x="54" y="15"/>
                    </a:cubicBezTo>
                    <a:cubicBezTo>
                      <a:pt x="50" y="17"/>
                      <a:pt x="52" y="14"/>
                      <a:pt x="46" y="14"/>
                    </a:cubicBezTo>
                    <a:cubicBezTo>
                      <a:pt x="41"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5"/>
                    </a:cubicBezTo>
                    <a:cubicBezTo>
                      <a:pt x="28" y="26"/>
                      <a:pt x="31" y="31"/>
                      <a:pt x="31" y="32"/>
                    </a:cubicBezTo>
                    <a:cubicBezTo>
                      <a:pt x="31" y="34"/>
                      <a:pt x="29" y="37"/>
                      <a:pt x="29" y="39"/>
                    </a:cubicBezTo>
                    <a:cubicBezTo>
                      <a:pt x="29" y="40"/>
                      <a:pt x="26" y="51"/>
                      <a:pt x="26" y="53"/>
                    </a:cubicBezTo>
                    <a:cubicBezTo>
                      <a:pt x="24" y="54"/>
                      <a:pt x="17" y="56"/>
                      <a:pt x="14" y="57"/>
                    </a:cubicBezTo>
                    <a:cubicBezTo>
                      <a:pt x="9" y="59"/>
                      <a:pt x="6" y="61"/>
                      <a:pt x="1" y="62"/>
                    </a:cubicBezTo>
                  </a:path>
                </a:pathLst>
              </a:custGeom>
              <a:grpFill/>
              <a:ln w="6350" cmpd="sng">
                <a:solidFill>
                  <a:schemeClr val="bg1"/>
                </a:solidFill>
                <a:round/>
                <a:headEnd/>
                <a:tailEnd/>
              </a:ln>
            </p:spPr>
            <p:txBody>
              <a:bodyPr/>
              <a:lstStyle/>
              <a:p>
                <a:endParaRPr lang="en-GB"/>
              </a:p>
            </p:txBody>
          </p:sp>
          <p:sp>
            <p:nvSpPr>
              <p:cNvPr id="1198161" name="Freeform 81"/>
              <p:cNvSpPr>
                <a:spLocks/>
              </p:cNvSpPr>
              <p:nvPr/>
            </p:nvSpPr>
            <p:spPr bwMode="auto">
              <a:xfrm>
                <a:off x="3352" y="2709"/>
                <a:ext cx="167" cy="126"/>
              </a:xfrm>
              <a:custGeom>
                <a:avLst/>
                <a:gdLst/>
                <a:ahLst/>
                <a:cxnLst>
                  <a:cxn ang="0">
                    <a:pos x="77" y="0"/>
                  </a:cxn>
                  <a:cxn ang="0">
                    <a:pos x="75" y="5"/>
                  </a:cxn>
                  <a:cxn ang="0">
                    <a:pos x="81" y="16"/>
                  </a:cxn>
                  <a:cxn ang="0">
                    <a:pos x="83" y="20"/>
                  </a:cxn>
                  <a:cxn ang="0">
                    <a:pos x="86" y="23"/>
                  </a:cxn>
                  <a:cxn ang="0">
                    <a:pos x="77" y="36"/>
                  </a:cxn>
                  <a:cxn ang="0">
                    <a:pos x="69" y="39"/>
                  </a:cxn>
                  <a:cxn ang="0">
                    <a:pos x="61" y="42"/>
                  </a:cxn>
                  <a:cxn ang="0">
                    <a:pos x="46" y="50"/>
                  </a:cxn>
                  <a:cxn ang="0">
                    <a:pos x="31" y="56"/>
                  </a:cxn>
                  <a:cxn ang="0">
                    <a:pos x="23" y="61"/>
                  </a:cxn>
                  <a:cxn ang="0">
                    <a:pos x="19" y="62"/>
                  </a:cxn>
                  <a:cxn ang="0">
                    <a:pos x="16" y="64"/>
                  </a:cxn>
                  <a:cxn ang="0">
                    <a:pos x="13" y="64"/>
                  </a:cxn>
                  <a:cxn ang="0">
                    <a:pos x="8" y="62"/>
                  </a:cxn>
                  <a:cxn ang="0">
                    <a:pos x="7" y="56"/>
                  </a:cxn>
                  <a:cxn ang="0">
                    <a:pos x="5" y="47"/>
                  </a:cxn>
                  <a:cxn ang="0">
                    <a:pos x="4" y="40"/>
                  </a:cxn>
                  <a:cxn ang="0">
                    <a:pos x="2" y="37"/>
                  </a:cxn>
                  <a:cxn ang="0">
                    <a:pos x="2" y="33"/>
                  </a:cxn>
                  <a:cxn ang="0">
                    <a:pos x="4" y="26"/>
                  </a:cxn>
                  <a:cxn ang="0">
                    <a:pos x="7" y="23"/>
                  </a:cxn>
                  <a:cxn ang="0">
                    <a:pos x="7" y="22"/>
                  </a:cxn>
                  <a:cxn ang="0">
                    <a:pos x="7" y="17"/>
                  </a:cxn>
                  <a:cxn ang="0">
                    <a:pos x="7" y="17"/>
                  </a:cxn>
                  <a:cxn ang="0">
                    <a:pos x="8" y="16"/>
                  </a:cxn>
                  <a:cxn ang="0">
                    <a:pos x="11" y="17"/>
                  </a:cxn>
                  <a:cxn ang="0">
                    <a:pos x="13" y="17"/>
                  </a:cxn>
                  <a:cxn ang="0">
                    <a:pos x="13" y="17"/>
                  </a:cxn>
                  <a:cxn ang="0">
                    <a:pos x="13" y="17"/>
                  </a:cxn>
                  <a:cxn ang="0">
                    <a:pos x="14" y="17"/>
                  </a:cxn>
                  <a:cxn ang="0">
                    <a:pos x="31" y="23"/>
                  </a:cxn>
                  <a:cxn ang="0">
                    <a:pos x="31" y="26"/>
                  </a:cxn>
                  <a:cxn ang="0">
                    <a:pos x="31" y="34"/>
                  </a:cxn>
                  <a:cxn ang="0">
                    <a:pos x="46" y="16"/>
                  </a:cxn>
                  <a:cxn ang="0">
                    <a:pos x="51" y="8"/>
                  </a:cxn>
                  <a:cxn ang="0">
                    <a:pos x="65" y="5"/>
                  </a:cxn>
                  <a:cxn ang="0">
                    <a:pos x="77" y="0"/>
                  </a:cxn>
                </a:cxnLst>
                <a:rect l="0" t="0" r="r" b="b"/>
                <a:pathLst>
                  <a:path w="86" h="65">
                    <a:moveTo>
                      <a:pt x="77" y="0"/>
                    </a:moveTo>
                    <a:cubicBezTo>
                      <a:pt x="77" y="2"/>
                      <a:pt x="75" y="3"/>
                      <a:pt x="75" y="5"/>
                    </a:cubicBezTo>
                    <a:cubicBezTo>
                      <a:pt x="77" y="8"/>
                      <a:pt x="80" y="12"/>
                      <a:pt x="81" y="16"/>
                    </a:cubicBezTo>
                    <a:cubicBezTo>
                      <a:pt x="83" y="17"/>
                      <a:pt x="81" y="17"/>
                      <a:pt x="83" y="20"/>
                    </a:cubicBezTo>
                    <a:cubicBezTo>
                      <a:pt x="83" y="22"/>
                      <a:pt x="84" y="23"/>
                      <a:pt x="86" y="23"/>
                    </a:cubicBezTo>
                    <a:cubicBezTo>
                      <a:pt x="74" y="30"/>
                      <a:pt x="83" y="34"/>
                      <a:pt x="77" y="36"/>
                    </a:cubicBezTo>
                    <a:cubicBezTo>
                      <a:pt x="74" y="36"/>
                      <a:pt x="77" y="37"/>
                      <a:pt x="69" y="39"/>
                    </a:cubicBezTo>
                    <a:cubicBezTo>
                      <a:pt x="63" y="40"/>
                      <a:pt x="63" y="43"/>
                      <a:pt x="61" y="42"/>
                    </a:cubicBezTo>
                    <a:cubicBezTo>
                      <a:pt x="54" y="42"/>
                      <a:pt x="52" y="53"/>
                      <a:pt x="46" y="50"/>
                    </a:cubicBezTo>
                    <a:cubicBezTo>
                      <a:pt x="42" y="48"/>
                      <a:pt x="40" y="57"/>
                      <a:pt x="31" y="56"/>
                    </a:cubicBezTo>
                    <a:cubicBezTo>
                      <a:pt x="25" y="56"/>
                      <a:pt x="26" y="61"/>
                      <a:pt x="23" y="61"/>
                    </a:cubicBezTo>
                    <a:cubicBezTo>
                      <a:pt x="20" y="61"/>
                      <a:pt x="23" y="64"/>
                      <a:pt x="19" y="62"/>
                    </a:cubicBezTo>
                    <a:cubicBezTo>
                      <a:pt x="16" y="62"/>
                      <a:pt x="17" y="64"/>
                      <a:pt x="16" y="64"/>
                    </a:cubicBezTo>
                    <a:cubicBezTo>
                      <a:pt x="14" y="64"/>
                      <a:pt x="14" y="65"/>
                      <a:pt x="13" y="64"/>
                    </a:cubicBezTo>
                    <a:cubicBezTo>
                      <a:pt x="10" y="62"/>
                      <a:pt x="10" y="65"/>
                      <a:pt x="8" y="62"/>
                    </a:cubicBezTo>
                    <a:cubicBezTo>
                      <a:pt x="8" y="57"/>
                      <a:pt x="7" y="59"/>
                      <a:pt x="7" y="56"/>
                    </a:cubicBezTo>
                    <a:cubicBezTo>
                      <a:pt x="8" y="53"/>
                      <a:pt x="5" y="51"/>
                      <a:pt x="5" y="47"/>
                    </a:cubicBezTo>
                    <a:cubicBezTo>
                      <a:pt x="5" y="43"/>
                      <a:pt x="4" y="43"/>
                      <a:pt x="4" y="40"/>
                    </a:cubicBezTo>
                    <a:cubicBezTo>
                      <a:pt x="4" y="39"/>
                      <a:pt x="0" y="39"/>
                      <a:pt x="2" y="37"/>
                    </a:cubicBezTo>
                    <a:cubicBezTo>
                      <a:pt x="5" y="36"/>
                      <a:pt x="2" y="36"/>
                      <a:pt x="2" y="33"/>
                    </a:cubicBezTo>
                    <a:cubicBezTo>
                      <a:pt x="4" y="31"/>
                      <a:pt x="4" y="30"/>
                      <a:pt x="4" y="26"/>
                    </a:cubicBezTo>
                    <a:cubicBezTo>
                      <a:pt x="5" y="25"/>
                      <a:pt x="7" y="23"/>
                      <a:pt x="7" y="23"/>
                    </a:cubicBezTo>
                    <a:cubicBezTo>
                      <a:pt x="7" y="22"/>
                      <a:pt x="7" y="22"/>
                      <a:pt x="7" y="22"/>
                    </a:cubicBezTo>
                    <a:cubicBezTo>
                      <a:pt x="7" y="20"/>
                      <a:pt x="7" y="19"/>
                      <a:pt x="7" y="17"/>
                    </a:cubicBezTo>
                    <a:cubicBezTo>
                      <a:pt x="8" y="17"/>
                      <a:pt x="7" y="17"/>
                      <a:pt x="7" y="17"/>
                    </a:cubicBezTo>
                    <a:cubicBezTo>
                      <a:pt x="8" y="16"/>
                      <a:pt x="8" y="16"/>
                      <a:pt x="8" y="16"/>
                    </a:cubicBezTo>
                    <a:cubicBezTo>
                      <a:pt x="10" y="16"/>
                      <a:pt x="11" y="17"/>
                      <a:pt x="11" y="17"/>
                    </a:cubicBezTo>
                    <a:cubicBezTo>
                      <a:pt x="13" y="17"/>
                      <a:pt x="13" y="17"/>
                      <a:pt x="13" y="17"/>
                    </a:cubicBezTo>
                    <a:cubicBezTo>
                      <a:pt x="13" y="17"/>
                      <a:pt x="13" y="17"/>
                      <a:pt x="13" y="17"/>
                    </a:cubicBezTo>
                    <a:cubicBezTo>
                      <a:pt x="13" y="17"/>
                      <a:pt x="13" y="17"/>
                      <a:pt x="13" y="17"/>
                    </a:cubicBezTo>
                    <a:cubicBezTo>
                      <a:pt x="14" y="17"/>
                      <a:pt x="14" y="17"/>
                      <a:pt x="14" y="17"/>
                    </a:cubicBezTo>
                    <a:cubicBezTo>
                      <a:pt x="16" y="16"/>
                      <a:pt x="31" y="23"/>
                      <a:pt x="31" y="23"/>
                    </a:cubicBezTo>
                    <a:cubicBezTo>
                      <a:pt x="31" y="23"/>
                      <a:pt x="31" y="25"/>
                      <a:pt x="31" y="26"/>
                    </a:cubicBezTo>
                    <a:cubicBezTo>
                      <a:pt x="31" y="28"/>
                      <a:pt x="31" y="31"/>
                      <a:pt x="31" y="34"/>
                    </a:cubicBezTo>
                    <a:cubicBezTo>
                      <a:pt x="36" y="28"/>
                      <a:pt x="42" y="22"/>
                      <a:pt x="46" y="16"/>
                    </a:cubicBezTo>
                    <a:cubicBezTo>
                      <a:pt x="46" y="14"/>
                      <a:pt x="49" y="9"/>
                      <a:pt x="51" y="8"/>
                    </a:cubicBezTo>
                    <a:cubicBezTo>
                      <a:pt x="54" y="6"/>
                      <a:pt x="61" y="5"/>
                      <a:pt x="65" y="5"/>
                    </a:cubicBezTo>
                    <a:cubicBezTo>
                      <a:pt x="69" y="3"/>
                      <a:pt x="72" y="2"/>
                      <a:pt x="77" y="0"/>
                    </a:cubicBezTo>
                  </a:path>
                </a:pathLst>
              </a:custGeom>
              <a:grpFill/>
              <a:ln w="6350" cmpd="sng">
                <a:solidFill>
                  <a:schemeClr val="bg1"/>
                </a:solidFill>
                <a:round/>
                <a:headEnd/>
                <a:tailEnd/>
              </a:ln>
            </p:spPr>
            <p:txBody>
              <a:bodyPr/>
              <a:lstStyle/>
              <a:p>
                <a:endParaRPr lang="en-GB"/>
              </a:p>
            </p:txBody>
          </p:sp>
          <p:sp>
            <p:nvSpPr>
              <p:cNvPr id="1198162" name="Freeform 82"/>
              <p:cNvSpPr>
                <a:spLocks/>
              </p:cNvSpPr>
              <p:nvPr/>
            </p:nvSpPr>
            <p:spPr bwMode="auto">
              <a:xfrm>
                <a:off x="2838" y="2427"/>
                <a:ext cx="252" cy="272"/>
              </a:xfrm>
              <a:custGeom>
                <a:avLst/>
                <a:gdLst/>
                <a:ahLst/>
                <a:cxnLst>
                  <a:cxn ang="0">
                    <a:pos x="119" y="140"/>
                  </a:cxn>
                  <a:cxn ang="0">
                    <a:pos x="119" y="135"/>
                  </a:cxn>
                  <a:cxn ang="0">
                    <a:pos x="129" y="135"/>
                  </a:cxn>
                  <a:cxn ang="0">
                    <a:pos x="129" y="115"/>
                  </a:cxn>
                  <a:cxn ang="0">
                    <a:pos x="129" y="39"/>
                  </a:cxn>
                  <a:cxn ang="0">
                    <a:pos x="127" y="28"/>
                  </a:cxn>
                  <a:cxn ang="0">
                    <a:pos x="129" y="18"/>
                  </a:cxn>
                  <a:cxn ang="0">
                    <a:pos x="129" y="16"/>
                  </a:cxn>
                  <a:cxn ang="0">
                    <a:pos x="124" y="11"/>
                  </a:cxn>
                  <a:cxn ang="0">
                    <a:pos x="116" y="10"/>
                  </a:cxn>
                  <a:cxn ang="0">
                    <a:pos x="109" y="4"/>
                  </a:cxn>
                  <a:cxn ang="0">
                    <a:pos x="100" y="4"/>
                  </a:cxn>
                  <a:cxn ang="0">
                    <a:pos x="89" y="10"/>
                  </a:cxn>
                  <a:cxn ang="0">
                    <a:pos x="87" y="25"/>
                  </a:cxn>
                  <a:cxn ang="0">
                    <a:pos x="77" y="27"/>
                  </a:cxn>
                  <a:cxn ang="0">
                    <a:pos x="61" y="21"/>
                  </a:cxn>
                  <a:cxn ang="0">
                    <a:pos x="52" y="13"/>
                  </a:cxn>
                  <a:cxn ang="0">
                    <a:pos x="43" y="5"/>
                  </a:cxn>
                  <a:cxn ang="0">
                    <a:pos x="31" y="4"/>
                  </a:cxn>
                  <a:cxn ang="0">
                    <a:pos x="22" y="0"/>
                  </a:cxn>
                  <a:cxn ang="0">
                    <a:pos x="20" y="8"/>
                  </a:cxn>
                  <a:cxn ang="0">
                    <a:pos x="11" y="14"/>
                  </a:cxn>
                  <a:cxn ang="0">
                    <a:pos x="5" y="30"/>
                  </a:cxn>
                  <a:cxn ang="0">
                    <a:pos x="8" y="53"/>
                  </a:cxn>
                  <a:cxn ang="0">
                    <a:pos x="8" y="64"/>
                  </a:cxn>
                  <a:cxn ang="0">
                    <a:pos x="6" y="76"/>
                  </a:cxn>
                  <a:cxn ang="0">
                    <a:pos x="9" y="87"/>
                  </a:cxn>
                  <a:cxn ang="0">
                    <a:pos x="19" y="90"/>
                  </a:cxn>
                  <a:cxn ang="0">
                    <a:pos x="25" y="100"/>
                  </a:cxn>
                  <a:cxn ang="0">
                    <a:pos x="40" y="106"/>
                  </a:cxn>
                  <a:cxn ang="0">
                    <a:pos x="48" y="104"/>
                  </a:cxn>
                  <a:cxn ang="0">
                    <a:pos x="57" y="100"/>
                  </a:cxn>
                  <a:cxn ang="0">
                    <a:pos x="119" y="140"/>
                  </a:cxn>
                </a:cxnLst>
                <a:rect l="0" t="0" r="r" b="b"/>
                <a:pathLst>
                  <a:path w="130" h="140">
                    <a:moveTo>
                      <a:pt x="119" y="140"/>
                    </a:moveTo>
                    <a:cubicBezTo>
                      <a:pt x="119" y="135"/>
                      <a:pt x="119" y="135"/>
                      <a:pt x="119" y="135"/>
                    </a:cubicBezTo>
                    <a:cubicBezTo>
                      <a:pt x="129" y="135"/>
                      <a:pt x="129" y="135"/>
                      <a:pt x="129" y="135"/>
                    </a:cubicBezTo>
                    <a:cubicBezTo>
                      <a:pt x="129" y="115"/>
                      <a:pt x="129" y="115"/>
                      <a:pt x="129" y="115"/>
                    </a:cubicBezTo>
                    <a:cubicBezTo>
                      <a:pt x="129" y="39"/>
                      <a:pt x="129" y="39"/>
                      <a:pt x="129" y="39"/>
                    </a:cubicBezTo>
                    <a:cubicBezTo>
                      <a:pt x="129" y="36"/>
                      <a:pt x="124" y="35"/>
                      <a:pt x="127" y="28"/>
                    </a:cubicBezTo>
                    <a:cubicBezTo>
                      <a:pt x="130" y="24"/>
                      <a:pt x="125" y="21"/>
                      <a:pt x="129" y="18"/>
                    </a:cubicBezTo>
                    <a:cubicBezTo>
                      <a:pt x="129" y="16"/>
                      <a:pt x="129" y="16"/>
                      <a:pt x="129" y="16"/>
                    </a:cubicBezTo>
                    <a:cubicBezTo>
                      <a:pt x="129" y="14"/>
                      <a:pt x="129" y="11"/>
                      <a:pt x="124" y="11"/>
                    </a:cubicBezTo>
                    <a:cubicBezTo>
                      <a:pt x="119" y="11"/>
                      <a:pt x="121" y="11"/>
                      <a:pt x="116" y="10"/>
                    </a:cubicBezTo>
                    <a:cubicBezTo>
                      <a:pt x="112" y="10"/>
                      <a:pt x="116" y="7"/>
                      <a:pt x="109" y="4"/>
                    </a:cubicBezTo>
                    <a:cubicBezTo>
                      <a:pt x="103" y="0"/>
                      <a:pt x="101" y="2"/>
                      <a:pt x="100" y="4"/>
                    </a:cubicBezTo>
                    <a:cubicBezTo>
                      <a:pt x="98" y="5"/>
                      <a:pt x="96" y="2"/>
                      <a:pt x="89" y="10"/>
                    </a:cubicBezTo>
                    <a:cubicBezTo>
                      <a:pt x="86" y="14"/>
                      <a:pt x="92" y="21"/>
                      <a:pt x="87" y="25"/>
                    </a:cubicBezTo>
                    <a:cubicBezTo>
                      <a:pt x="83" y="32"/>
                      <a:pt x="80" y="32"/>
                      <a:pt x="77" y="27"/>
                    </a:cubicBezTo>
                    <a:cubicBezTo>
                      <a:pt x="74" y="24"/>
                      <a:pt x="67" y="21"/>
                      <a:pt x="61" y="21"/>
                    </a:cubicBezTo>
                    <a:cubicBezTo>
                      <a:pt x="57" y="19"/>
                      <a:pt x="54" y="19"/>
                      <a:pt x="52" y="13"/>
                    </a:cubicBezTo>
                    <a:cubicBezTo>
                      <a:pt x="51" y="5"/>
                      <a:pt x="46" y="8"/>
                      <a:pt x="43" y="5"/>
                    </a:cubicBezTo>
                    <a:cubicBezTo>
                      <a:pt x="41" y="4"/>
                      <a:pt x="35" y="2"/>
                      <a:pt x="31" y="4"/>
                    </a:cubicBezTo>
                    <a:cubicBezTo>
                      <a:pt x="28" y="4"/>
                      <a:pt x="23" y="0"/>
                      <a:pt x="22" y="0"/>
                    </a:cubicBezTo>
                    <a:cubicBezTo>
                      <a:pt x="19" y="5"/>
                      <a:pt x="23" y="7"/>
                      <a:pt x="20" y="8"/>
                    </a:cubicBezTo>
                    <a:cubicBezTo>
                      <a:pt x="17" y="10"/>
                      <a:pt x="15" y="11"/>
                      <a:pt x="11" y="14"/>
                    </a:cubicBezTo>
                    <a:cubicBezTo>
                      <a:pt x="6" y="19"/>
                      <a:pt x="15" y="24"/>
                      <a:pt x="5" y="30"/>
                    </a:cubicBezTo>
                    <a:cubicBezTo>
                      <a:pt x="9" y="44"/>
                      <a:pt x="6" y="47"/>
                      <a:pt x="8" y="53"/>
                    </a:cubicBezTo>
                    <a:cubicBezTo>
                      <a:pt x="9" y="58"/>
                      <a:pt x="6" y="59"/>
                      <a:pt x="8" y="64"/>
                    </a:cubicBezTo>
                    <a:cubicBezTo>
                      <a:pt x="9" y="72"/>
                      <a:pt x="0" y="69"/>
                      <a:pt x="6" y="76"/>
                    </a:cubicBezTo>
                    <a:cubicBezTo>
                      <a:pt x="11" y="84"/>
                      <a:pt x="8" y="83"/>
                      <a:pt x="9" y="87"/>
                    </a:cubicBezTo>
                    <a:cubicBezTo>
                      <a:pt x="12" y="92"/>
                      <a:pt x="12" y="87"/>
                      <a:pt x="19" y="90"/>
                    </a:cubicBezTo>
                    <a:cubicBezTo>
                      <a:pt x="23" y="94"/>
                      <a:pt x="22" y="94"/>
                      <a:pt x="25" y="100"/>
                    </a:cubicBezTo>
                    <a:cubicBezTo>
                      <a:pt x="28" y="103"/>
                      <a:pt x="37" y="101"/>
                      <a:pt x="40" y="106"/>
                    </a:cubicBezTo>
                    <a:cubicBezTo>
                      <a:pt x="43" y="111"/>
                      <a:pt x="41" y="109"/>
                      <a:pt x="48" y="104"/>
                    </a:cubicBezTo>
                    <a:cubicBezTo>
                      <a:pt x="51" y="103"/>
                      <a:pt x="55" y="100"/>
                      <a:pt x="57" y="100"/>
                    </a:cubicBezTo>
                    <a:cubicBezTo>
                      <a:pt x="78" y="112"/>
                      <a:pt x="119" y="140"/>
                      <a:pt x="119" y="140"/>
                    </a:cubicBezTo>
                  </a:path>
                </a:pathLst>
              </a:custGeom>
              <a:grpFill/>
              <a:ln w="6350" cmpd="sng">
                <a:solidFill>
                  <a:schemeClr val="bg1"/>
                </a:solidFill>
                <a:round/>
                <a:headEnd/>
                <a:tailEnd/>
              </a:ln>
            </p:spPr>
            <p:txBody>
              <a:bodyPr/>
              <a:lstStyle/>
              <a:p>
                <a:endParaRPr lang="en-GB"/>
              </a:p>
            </p:txBody>
          </p:sp>
          <p:sp>
            <p:nvSpPr>
              <p:cNvPr id="1198163" name="Freeform 83"/>
              <p:cNvSpPr>
                <a:spLocks/>
              </p:cNvSpPr>
              <p:nvPr/>
            </p:nvSpPr>
            <p:spPr bwMode="auto">
              <a:xfrm>
                <a:off x="3034" y="2631"/>
                <a:ext cx="260" cy="380"/>
              </a:xfrm>
              <a:custGeom>
                <a:avLst/>
                <a:gdLst/>
                <a:ahLst/>
                <a:cxnLst>
                  <a:cxn ang="0">
                    <a:pos x="47" y="179"/>
                  </a:cxn>
                  <a:cxn ang="0">
                    <a:pos x="55" y="185"/>
                  </a:cxn>
                  <a:cxn ang="0">
                    <a:pos x="61" y="183"/>
                  </a:cxn>
                  <a:cxn ang="0">
                    <a:pos x="67" y="186"/>
                  </a:cxn>
                  <a:cxn ang="0">
                    <a:pos x="73" y="194"/>
                  </a:cxn>
                  <a:cxn ang="0">
                    <a:pos x="79" y="191"/>
                  </a:cxn>
                  <a:cxn ang="0">
                    <a:pos x="82" y="193"/>
                  </a:cxn>
                  <a:cxn ang="0">
                    <a:pos x="91" y="189"/>
                  </a:cxn>
                  <a:cxn ang="0">
                    <a:pos x="93" y="191"/>
                  </a:cxn>
                  <a:cxn ang="0">
                    <a:pos x="97" y="186"/>
                  </a:cxn>
                  <a:cxn ang="0">
                    <a:pos x="103" y="180"/>
                  </a:cxn>
                  <a:cxn ang="0">
                    <a:pos x="110" y="180"/>
                  </a:cxn>
                  <a:cxn ang="0">
                    <a:pos x="113" y="183"/>
                  </a:cxn>
                  <a:cxn ang="0">
                    <a:pos x="111" y="175"/>
                  </a:cxn>
                  <a:cxn ang="0">
                    <a:pos x="105" y="166"/>
                  </a:cxn>
                  <a:cxn ang="0">
                    <a:pos x="99" y="157"/>
                  </a:cxn>
                  <a:cxn ang="0">
                    <a:pos x="91" y="149"/>
                  </a:cxn>
                  <a:cxn ang="0">
                    <a:pos x="96" y="146"/>
                  </a:cxn>
                  <a:cxn ang="0">
                    <a:pos x="100" y="130"/>
                  </a:cxn>
                  <a:cxn ang="0">
                    <a:pos x="100" y="123"/>
                  </a:cxn>
                  <a:cxn ang="0">
                    <a:pos x="105" y="123"/>
                  </a:cxn>
                  <a:cxn ang="0">
                    <a:pos x="108" y="110"/>
                  </a:cxn>
                  <a:cxn ang="0">
                    <a:pos x="116" y="102"/>
                  </a:cxn>
                  <a:cxn ang="0">
                    <a:pos x="119" y="87"/>
                  </a:cxn>
                  <a:cxn ang="0">
                    <a:pos x="117" y="79"/>
                  </a:cxn>
                  <a:cxn ang="0">
                    <a:pos x="122" y="62"/>
                  </a:cxn>
                  <a:cxn ang="0">
                    <a:pos x="126" y="57"/>
                  </a:cxn>
                  <a:cxn ang="0">
                    <a:pos x="134" y="49"/>
                  </a:cxn>
                  <a:cxn ang="0">
                    <a:pos x="131" y="48"/>
                  </a:cxn>
                  <a:cxn ang="0">
                    <a:pos x="126" y="43"/>
                  </a:cxn>
                  <a:cxn ang="0">
                    <a:pos x="123" y="28"/>
                  </a:cxn>
                  <a:cxn ang="0">
                    <a:pos x="123" y="20"/>
                  </a:cxn>
                  <a:cxn ang="0">
                    <a:pos x="122" y="10"/>
                  </a:cxn>
                  <a:cxn ang="0">
                    <a:pos x="119" y="7"/>
                  </a:cxn>
                  <a:cxn ang="0">
                    <a:pos x="114" y="3"/>
                  </a:cxn>
                  <a:cxn ang="0">
                    <a:pos x="111" y="0"/>
                  </a:cxn>
                  <a:cxn ang="0">
                    <a:pos x="105" y="4"/>
                  </a:cxn>
                  <a:cxn ang="0">
                    <a:pos x="99" y="10"/>
                  </a:cxn>
                  <a:cxn ang="0">
                    <a:pos x="91" y="10"/>
                  </a:cxn>
                  <a:cxn ang="0">
                    <a:pos x="77" y="10"/>
                  </a:cxn>
                  <a:cxn ang="0">
                    <a:pos x="77" y="9"/>
                  </a:cxn>
                  <a:cxn ang="0">
                    <a:pos x="76" y="10"/>
                  </a:cxn>
                  <a:cxn ang="0">
                    <a:pos x="27" y="10"/>
                  </a:cxn>
                  <a:cxn ang="0">
                    <a:pos x="27" y="31"/>
                  </a:cxn>
                  <a:cxn ang="0">
                    <a:pos x="18" y="31"/>
                  </a:cxn>
                  <a:cxn ang="0">
                    <a:pos x="18" y="35"/>
                  </a:cxn>
                  <a:cxn ang="0">
                    <a:pos x="18" y="71"/>
                  </a:cxn>
                  <a:cxn ang="0">
                    <a:pos x="16" y="73"/>
                  </a:cxn>
                  <a:cxn ang="0">
                    <a:pos x="10" y="77"/>
                  </a:cxn>
                  <a:cxn ang="0">
                    <a:pos x="9" y="82"/>
                  </a:cxn>
                  <a:cxn ang="0">
                    <a:pos x="6" y="87"/>
                  </a:cxn>
                  <a:cxn ang="0">
                    <a:pos x="4" y="95"/>
                  </a:cxn>
                  <a:cxn ang="0">
                    <a:pos x="1" y="104"/>
                  </a:cxn>
                  <a:cxn ang="0">
                    <a:pos x="6" y="105"/>
                  </a:cxn>
                  <a:cxn ang="0">
                    <a:pos x="7" y="113"/>
                  </a:cxn>
                  <a:cxn ang="0">
                    <a:pos x="10" y="121"/>
                  </a:cxn>
                  <a:cxn ang="0">
                    <a:pos x="15" y="137"/>
                  </a:cxn>
                  <a:cxn ang="0">
                    <a:pos x="19" y="144"/>
                  </a:cxn>
                  <a:cxn ang="0">
                    <a:pos x="27" y="149"/>
                  </a:cxn>
                  <a:cxn ang="0">
                    <a:pos x="32" y="157"/>
                  </a:cxn>
                  <a:cxn ang="0">
                    <a:pos x="38" y="165"/>
                  </a:cxn>
                  <a:cxn ang="0">
                    <a:pos x="42" y="171"/>
                  </a:cxn>
                  <a:cxn ang="0">
                    <a:pos x="47" y="179"/>
                  </a:cxn>
                </a:cxnLst>
                <a:rect l="0" t="0" r="r" b="b"/>
                <a:pathLst>
                  <a:path w="134" h="196">
                    <a:moveTo>
                      <a:pt x="47" y="179"/>
                    </a:moveTo>
                    <a:cubicBezTo>
                      <a:pt x="50" y="183"/>
                      <a:pt x="53" y="188"/>
                      <a:pt x="55" y="185"/>
                    </a:cubicBezTo>
                    <a:cubicBezTo>
                      <a:pt x="58" y="182"/>
                      <a:pt x="59" y="188"/>
                      <a:pt x="61" y="183"/>
                    </a:cubicBezTo>
                    <a:cubicBezTo>
                      <a:pt x="64" y="180"/>
                      <a:pt x="65" y="182"/>
                      <a:pt x="67" y="186"/>
                    </a:cubicBezTo>
                    <a:cubicBezTo>
                      <a:pt x="70" y="191"/>
                      <a:pt x="70" y="188"/>
                      <a:pt x="73" y="194"/>
                    </a:cubicBezTo>
                    <a:cubicBezTo>
                      <a:pt x="76" y="186"/>
                      <a:pt x="77" y="194"/>
                      <a:pt x="79" y="191"/>
                    </a:cubicBezTo>
                    <a:cubicBezTo>
                      <a:pt x="81" y="189"/>
                      <a:pt x="81" y="191"/>
                      <a:pt x="82" y="193"/>
                    </a:cubicBezTo>
                    <a:cubicBezTo>
                      <a:pt x="84" y="196"/>
                      <a:pt x="87" y="189"/>
                      <a:pt x="91" y="189"/>
                    </a:cubicBezTo>
                    <a:cubicBezTo>
                      <a:pt x="93" y="191"/>
                      <a:pt x="90" y="191"/>
                      <a:pt x="93" y="191"/>
                    </a:cubicBezTo>
                    <a:cubicBezTo>
                      <a:pt x="96" y="191"/>
                      <a:pt x="96" y="189"/>
                      <a:pt x="97" y="186"/>
                    </a:cubicBezTo>
                    <a:cubicBezTo>
                      <a:pt x="99" y="185"/>
                      <a:pt x="100" y="182"/>
                      <a:pt x="103" y="180"/>
                    </a:cubicBezTo>
                    <a:cubicBezTo>
                      <a:pt x="106" y="180"/>
                      <a:pt x="110" y="179"/>
                      <a:pt x="110" y="180"/>
                    </a:cubicBezTo>
                    <a:cubicBezTo>
                      <a:pt x="108" y="183"/>
                      <a:pt x="111" y="183"/>
                      <a:pt x="113" y="183"/>
                    </a:cubicBezTo>
                    <a:cubicBezTo>
                      <a:pt x="111" y="177"/>
                      <a:pt x="114" y="175"/>
                      <a:pt x="111" y="175"/>
                    </a:cubicBezTo>
                    <a:cubicBezTo>
                      <a:pt x="106" y="174"/>
                      <a:pt x="106" y="174"/>
                      <a:pt x="105" y="166"/>
                    </a:cubicBezTo>
                    <a:cubicBezTo>
                      <a:pt x="103" y="158"/>
                      <a:pt x="102" y="161"/>
                      <a:pt x="99" y="157"/>
                    </a:cubicBezTo>
                    <a:cubicBezTo>
                      <a:pt x="96" y="151"/>
                      <a:pt x="87" y="152"/>
                      <a:pt x="91" y="149"/>
                    </a:cubicBezTo>
                    <a:cubicBezTo>
                      <a:pt x="93" y="147"/>
                      <a:pt x="88" y="143"/>
                      <a:pt x="96" y="146"/>
                    </a:cubicBezTo>
                    <a:cubicBezTo>
                      <a:pt x="102" y="147"/>
                      <a:pt x="97" y="137"/>
                      <a:pt x="100" y="130"/>
                    </a:cubicBezTo>
                    <a:cubicBezTo>
                      <a:pt x="102" y="126"/>
                      <a:pt x="99" y="127"/>
                      <a:pt x="100" y="123"/>
                    </a:cubicBezTo>
                    <a:cubicBezTo>
                      <a:pt x="103" y="118"/>
                      <a:pt x="103" y="124"/>
                      <a:pt x="105" y="123"/>
                    </a:cubicBezTo>
                    <a:cubicBezTo>
                      <a:pt x="106" y="121"/>
                      <a:pt x="105" y="113"/>
                      <a:pt x="108" y="110"/>
                    </a:cubicBezTo>
                    <a:cubicBezTo>
                      <a:pt x="111" y="109"/>
                      <a:pt x="110" y="102"/>
                      <a:pt x="116" y="102"/>
                    </a:cubicBezTo>
                    <a:cubicBezTo>
                      <a:pt x="114" y="98"/>
                      <a:pt x="117" y="96"/>
                      <a:pt x="119" y="87"/>
                    </a:cubicBezTo>
                    <a:cubicBezTo>
                      <a:pt x="119" y="84"/>
                      <a:pt x="116" y="81"/>
                      <a:pt x="117" y="79"/>
                    </a:cubicBezTo>
                    <a:cubicBezTo>
                      <a:pt x="119" y="76"/>
                      <a:pt x="122" y="71"/>
                      <a:pt x="122" y="62"/>
                    </a:cubicBezTo>
                    <a:cubicBezTo>
                      <a:pt x="120" y="56"/>
                      <a:pt x="123" y="63"/>
                      <a:pt x="126" y="57"/>
                    </a:cubicBezTo>
                    <a:cubicBezTo>
                      <a:pt x="128" y="54"/>
                      <a:pt x="131" y="59"/>
                      <a:pt x="134" y="49"/>
                    </a:cubicBezTo>
                    <a:cubicBezTo>
                      <a:pt x="134" y="48"/>
                      <a:pt x="132" y="46"/>
                      <a:pt x="131" y="48"/>
                    </a:cubicBezTo>
                    <a:cubicBezTo>
                      <a:pt x="129" y="48"/>
                      <a:pt x="129" y="43"/>
                      <a:pt x="126" y="43"/>
                    </a:cubicBezTo>
                    <a:cubicBezTo>
                      <a:pt x="125" y="45"/>
                      <a:pt x="122" y="29"/>
                      <a:pt x="123" y="28"/>
                    </a:cubicBezTo>
                    <a:cubicBezTo>
                      <a:pt x="125" y="23"/>
                      <a:pt x="120" y="20"/>
                      <a:pt x="123" y="20"/>
                    </a:cubicBezTo>
                    <a:cubicBezTo>
                      <a:pt x="126" y="21"/>
                      <a:pt x="122" y="18"/>
                      <a:pt x="122" y="10"/>
                    </a:cubicBezTo>
                    <a:cubicBezTo>
                      <a:pt x="120" y="9"/>
                      <a:pt x="120" y="7"/>
                      <a:pt x="119" y="7"/>
                    </a:cubicBezTo>
                    <a:cubicBezTo>
                      <a:pt x="116" y="7"/>
                      <a:pt x="117" y="3"/>
                      <a:pt x="114" y="3"/>
                    </a:cubicBezTo>
                    <a:cubicBezTo>
                      <a:pt x="113" y="3"/>
                      <a:pt x="111" y="1"/>
                      <a:pt x="111" y="0"/>
                    </a:cubicBezTo>
                    <a:cubicBezTo>
                      <a:pt x="108" y="4"/>
                      <a:pt x="106" y="0"/>
                      <a:pt x="105" y="4"/>
                    </a:cubicBezTo>
                    <a:cubicBezTo>
                      <a:pt x="103" y="9"/>
                      <a:pt x="100" y="7"/>
                      <a:pt x="99" y="10"/>
                    </a:cubicBezTo>
                    <a:cubicBezTo>
                      <a:pt x="97" y="14"/>
                      <a:pt x="94" y="15"/>
                      <a:pt x="91" y="10"/>
                    </a:cubicBezTo>
                    <a:cubicBezTo>
                      <a:pt x="77" y="10"/>
                      <a:pt x="77" y="10"/>
                      <a:pt x="77" y="10"/>
                    </a:cubicBezTo>
                    <a:cubicBezTo>
                      <a:pt x="77" y="9"/>
                      <a:pt x="77" y="9"/>
                      <a:pt x="77" y="9"/>
                    </a:cubicBezTo>
                    <a:cubicBezTo>
                      <a:pt x="76" y="10"/>
                      <a:pt x="76" y="10"/>
                      <a:pt x="76" y="10"/>
                    </a:cubicBezTo>
                    <a:cubicBezTo>
                      <a:pt x="27" y="10"/>
                      <a:pt x="27" y="10"/>
                      <a:pt x="27" y="10"/>
                    </a:cubicBezTo>
                    <a:cubicBezTo>
                      <a:pt x="27" y="31"/>
                      <a:pt x="27" y="31"/>
                      <a:pt x="27" y="31"/>
                    </a:cubicBezTo>
                    <a:cubicBezTo>
                      <a:pt x="18" y="31"/>
                      <a:pt x="18" y="31"/>
                      <a:pt x="18" y="31"/>
                    </a:cubicBezTo>
                    <a:cubicBezTo>
                      <a:pt x="18" y="35"/>
                      <a:pt x="18" y="35"/>
                      <a:pt x="18" y="35"/>
                    </a:cubicBezTo>
                    <a:cubicBezTo>
                      <a:pt x="18" y="71"/>
                      <a:pt x="18" y="71"/>
                      <a:pt x="18" y="71"/>
                    </a:cubicBezTo>
                    <a:cubicBezTo>
                      <a:pt x="18" y="71"/>
                      <a:pt x="21" y="74"/>
                      <a:pt x="16" y="73"/>
                    </a:cubicBezTo>
                    <a:cubicBezTo>
                      <a:pt x="13" y="73"/>
                      <a:pt x="10" y="73"/>
                      <a:pt x="10" y="77"/>
                    </a:cubicBezTo>
                    <a:cubicBezTo>
                      <a:pt x="10" y="82"/>
                      <a:pt x="7" y="79"/>
                      <a:pt x="9" y="82"/>
                    </a:cubicBezTo>
                    <a:cubicBezTo>
                      <a:pt x="9" y="87"/>
                      <a:pt x="4" y="82"/>
                      <a:pt x="6" y="87"/>
                    </a:cubicBezTo>
                    <a:cubicBezTo>
                      <a:pt x="9" y="91"/>
                      <a:pt x="1" y="90"/>
                      <a:pt x="4" y="95"/>
                    </a:cubicBezTo>
                    <a:cubicBezTo>
                      <a:pt x="7" y="99"/>
                      <a:pt x="0" y="99"/>
                      <a:pt x="1" y="104"/>
                    </a:cubicBezTo>
                    <a:cubicBezTo>
                      <a:pt x="3" y="105"/>
                      <a:pt x="6" y="101"/>
                      <a:pt x="6" y="105"/>
                    </a:cubicBezTo>
                    <a:cubicBezTo>
                      <a:pt x="6" y="110"/>
                      <a:pt x="7" y="109"/>
                      <a:pt x="7" y="113"/>
                    </a:cubicBezTo>
                    <a:cubicBezTo>
                      <a:pt x="7" y="118"/>
                      <a:pt x="12" y="115"/>
                      <a:pt x="10" y="121"/>
                    </a:cubicBezTo>
                    <a:cubicBezTo>
                      <a:pt x="13" y="126"/>
                      <a:pt x="18" y="130"/>
                      <a:pt x="15" y="137"/>
                    </a:cubicBezTo>
                    <a:cubicBezTo>
                      <a:pt x="13" y="147"/>
                      <a:pt x="23" y="141"/>
                      <a:pt x="19" y="144"/>
                    </a:cubicBezTo>
                    <a:cubicBezTo>
                      <a:pt x="18" y="149"/>
                      <a:pt x="24" y="146"/>
                      <a:pt x="27" y="149"/>
                    </a:cubicBezTo>
                    <a:cubicBezTo>
                      <a:pt x="30" y="154"/>
                      <a:pt x="26" y="152"/>
                      <a:pt x="32" y="157"/>
                    </a:cubicBezTo>
                    <a:cubicBezTo>
                      <a:pt x="36" y="161"/>
                      <a:pt x="38" y="161"/>
                      <a:pt x="38" y="165"/>
                    </a:cubicBezTo>
                    <a:cubicBezTo>
                      <a:pt x="36" y="168"/>
                      <a:pt x="38" y="168"/>
                      <a:pt x="42" y="171"/>
                    </a:cubicBezTo>
                    <a:cubicBezTo>
                      <a:pt x="45" y="171"/>
                      <a:pt x="44" y="175"/>
                      <a:pt x="47" y="179"/>
                    </a:cubicBezTo>
                  </a:path>
                </a:pathLst>
              </a:custGeom>
              <a:grpFill/>
              <a:ln w="6350" cmpd="sng">
                <a:solidFill>
                  <a:schemeClr val="bg1"/>
                </a:solidFill>
                <a:round/>
                <a:headEnd/>
                <a:tailEnd/>
              </a:ln>
            </p:spPr>
            <p:txBody>
              <a:bodyPr/>
              <a:lstStyle/>
              <a:p>
                <a:endParaRPr lang="en-GB"/>
              </a:p>
            </p:txBody>
          </p:sp>
          <p:sp>
            <p:nvSpPr>
              <p:cNvPr id="1198164" name="Freeform 84"/>
              <p:cNvSpPr>
                <a:spLocks/>
              </p:cNvSpPr>
              <p:nvPr/>
            </p:nvSpPr>
            <p:spPr bwMode="auto">
              <a:xfrm>
                <a:off x="3197" y="2375"/>
                <a:ext cx="37" cy="23"/>
              </a:xfrm>
              <a:custGeom>
                <a:avLst/>
                <a:gdLst/>
                <a:ahLst/>
                <a:cxnLst>
                  <a:cxn ang="0">
                    <a:pos x="2" y="9"/>
                  </a:cxn>
                  <a:cxn ang="0">
                    <a:pos x="0" y="6"/>
                  </a:cxn>
                  <a:cxn ang="0">
                    <a:pos x="5" y="6"/>
                  </a:cxn>
                  <a:cxn ang="0">
                    <a:pos x="8" y="3"/>
                  </a:cxn>
                  <a:cxn ang="0">
                    <a:pos x="17" y="0"/>
                  </a:cxn>
                  <a:cxn ang="0">
                    <a:pos x="17" y="1"/>
                  </a:cxn>
                  <a:cxn ang="0">
                    <a:pos x="14" y="6"/>
                  </a:cxn>
                  <a:cxn ang="0">
                    <a:pos x="11" y="7"/>
                  </a:cxn>
                  <a:cxn ang="0">
                    <a:pos x="6" y="10"/>
                  </a:cxn>
                  <a:cxn ang="0">
                    <a:pos x="5" y="10"/>
                  </a:cxn>
                  <a:cxn ang="0">
                    <a:pos x="2" y="9"/>
                  </a:cxn>
                </a:cxnLst>
                <a:rect l="0" t="0" r="r" b="b"/>
                <a:pathLst>
                  <a:path w="19" h="12">
                    <a:moveTo>
                      <a:pt x="2" y="9"/>
                    </a:moveTo>
                    <a:cubicBezTo>
                      <a:pt x="0" y="6"/>
                      <a:pt x="0" y="6"/>
                      <a:pt x="0" y="6"/>
                    </a:cubicBezTo>
                    <a:cubicBezTo>
                      <a:pt x="2" y="7"/>
                      <a:pt x="2" y="4"/>
                      <a:pt x="5" y="6"/>
                    </a:cubicBezTo>
                    <a:cubicBezTo>
                      <a:pt x="6" y="6"/>
                      <a:pt x="3" y="3"/>
                      <a:pt x="8" y="3"/>
                    </a:cubicBezTo>
                    <a:cubicBezTo>
                      <a:pt x="12" y="4"/>
                      <a:pt x="15" y="1"/>
                      <a:pt x="17" y="0"/>
                    </a:cubicBezTo>
                    <a:cubicBezTo>
                      <a:pt x="19" y="0"/>
                      <a:pt x="19" y="0"/>
                      <a:pt x="17" y="1"/>
                    </a:cubicBezTo>
                    <a:cubicBezTo>
                      <a:pt x="14" y="4"/>
                      <a:pt x="12" y="4"/>
                      <a:pt x="14" y="6"/>
                    </a:cubicBezTo>
                    <a:cubicBezTo>
                      <a:pt x="15" y="7"/>
                      <a:pt x="12" y="6"/>
                      <a:pt x="11" y="7"/>
                    </a:cubicBezTo>
                    <a:cubicBezTo>
                      <a:pt x="9" y="10"/>
                      <a:pt x="6" y="10"/>
                      <a:pt x="6" y="10"/>
                    </a:cubicBezTo>
                    <a:cubicBezTo>
                      <a:pt x="6" y="12"/>
                      <a:pt x="6" y="10"/>
                      <a:pt x="5" y="10"/>
                    </a:cubicBezTo>
                    <a:cubicBezTo>
                      <a:pt x="3" y="10"/>
                      <a:pt x="2" y="10"/>
                      <a:pt x="2" y="9"/>
                    </a:cubicBezTo>
                  </a:path>
                </a:pathLst>
              </a:custGeom>
              <a:grpFill/>
              <a:ln w="6350" cmpd="sng">
                <a:solidFill>
                  <a:schemeClr val="bg1"/>
                </a:solidFill>
                <a:round/>
                <a:headEnd/>
                <a:tailEnd/>
              </a:ln>
            </p:spPr>
            <p:txBody>
              <a:bodyPr/>
              <a:lstStyle/>
              <a:p>
                <a:endParaRPr lang="en-GB"/>
              </a:p>
            </p:txBody>
          </p:sp>
          <p:sp>
            <p:nvSpPr>
              <p:cNvPr id="1198165" name="Freeform 85"/>
              <p:cNvSpPr>
                <a:spLocks/>
              </p:cNvSpPr>
              <p:nvPr/>
            </p:nvSpPr>
            <p:spPr bwMode="auto">
              <a:xfrm>
                <a:off x="2920" y="2365"/>
                <a:ext cx="5" cy="6"/>
              </a:xfrm>
              <a:custGeom>
                <a:avLst/>
                <a:gdLst/>
                <a:ahLst/>
                <a:cxnLst>
                  <a:cxn ang="0">
                    <a:pos x="1" y="2"/>
                  </a:cxn>
                  <a:cxn ang="0">
                    <a:pos x="3" y="3"/>
                  </a:cxn>
                  <a:cxn ang="0">
                    <a:pos x="1" y="2"/>
                  </a:cxn>
                </a:cxnLst>
                <a:rect l="0" t="0" r="r" b="b"/>
                <a:pathLst>
                  <a:path w="3" h="3">
                    <a:moveTo>
                      <a:pt x="1" y="2"/>
                    </a:moveTo>
                    <a:cubicBezTo>
                      <a:pt x="1" y="0"/>
                      <a:pt x="3" y="3"/>
                      <a:pt x="3" y="3"/>
                    </a:cubicBezTo>
                    <a:cubicBezTo>
                      <a:pt x="1" y="3"/>
                      <a:pt x="0" y="2"/>
                      <a:pt x="1" y="2"/>
                    </a:cubicBezTo>
                  </a:path>
                </a:pathLst>
              </a:custGeom>
              <a:grpFill/>
              <a:ln w="6350" cmpd="sng">
                <a:solidFill>
                  <a:schemeClr val="bg1"/>
                </a:solidFill>
                <a:round/>
                <a:headEnd/>
                <a:tailEnd/>
              </a:ln>
            </p:spPr>
            <p:txBody>
              <a:bodyPr/>
              <a:lstStyle/>
              <a:p>
                <a:endParaRPr lang="en-GB"/>
              </a:p>
            </p:txBody>
          </p:sp>
          <p:sp>
            <p:nvSpPr>
              <p:cNvPr id="1198166" name="Freeform 86"/>
              <p:cNvSpPr>
                <a:spLocks/>
              </p:cNvSpPr>
              <p:nvPr/>
            </p:nvSpPr>
            <p:spPr bwMode="auto">
              <a:xfrm>
                <a:off x="2569" y="2340"/>
                <a:ext cx="318" cy="373"/>
              </a:xfrm>
              <a:custGeom>
                <a:avLst/>
                <a:gdLst/>
                <a:ahLst/>
                <a:cxnLst>
                  <a:cxn ang="0">
                    <a:pos x="0" y="102"/>
                  </a:cxn>
                  <a:cxn ang="0">
                    <a:pos x="0" y="106"/>
                  </a:cxn>
                  <a:cxn ang="0">
                    <a:pos x="32" y="129"/>
                  </a:cxn>
                  <a:cxn ang="0">
                    <a:pos x="77" y="168"/>
                  </a:cxn>
                  <a:cxn ang="0">
                    <a:pos x="80" y="173"/>
                  </a:cxn>
                  <a:cxn ang="0">
                    <a:pos x="85" y="178"/>
                  </a:cxn>
                  <a:cxn ang="0">
                    <a:pos x="91" y="181"/>
                  </a:cxn>
                  <a:cxn ang="0">
                    <a:pos x="94" y="188"/>
                  </a:cxn>
                  <a:cxn ang="0">
                    <a:pos x="102" y="188"/>
                  </a:cxn>
                  <a:cxn ang="0">
                    <a:pos x="129" y="171"/>
                  </a:cxn>
                  <a:cxn ang="0">
                    <a:pos x="164" y="145"/>
                  </a:cxn>
                  <a:cxn ang="0">
                    <a:pos x="158" y="136"/>
                  </a:cxn>
                  <a:cxn ang="0">
                    <a:pos x="148" y="133"/>
                  </a:cxn>
                  <a:cxn ang="0">
                    <a:pos x="145" y="122"/>
                  </a:cxn>
                  <a:cxn ang="0">
                    <a:pos x="147" y="109"/>
                  </a:cxn>
                  <a:cxn ang="0">
                    <a:pos x="147" y="98"/>
                  </a:cxn>
                  <a:cxn ang="0">
                    <a:pos x="144" y="75"/>
                  </a:cxn>
                  <a:cxn ang="0">
                    <a:pos x="133" y="49"/>
                  </a:cxn>
                  <a:cxn ang="0">
                    <a:pos x="127" y="36"/>
                  </a:cxn>
                  <a:cxn ang="0">
                    <a:pos x="133" y="28"/>
                  </a:cxn>
                  <a:cxn ang="0">
                    <a:pos x="135" y="18"/>
                  </a:cxn>
                  <a:cxn ang="0">
                    <a:pos x="133" y="10"/>
                  </a:cxn>
                  <a:cxn ang="0">
                    <a:pos x="136" y="4"/>
                  </a:cxn>
                  <a:cxn ang="0">
                    <a:pos x="132" y="5"/>
                  </a:cxn>
                  <a:cxn ang="0">
                    <a:pos x="127" y="2"/>
                  </a:cxn>
                  <a:cxn ang="0">
                    <a:pos x="123" y="4"/>
                  </a:cxn>
                  <a:cxn ang="0">
                    <a:pos x="115" y="5"/>
                  </a:cxn>
                  <a:cxn ang="0">
                    <a:pos x="109" y="7"/>
                  </a:cxn>
                  <a:cxn ang="0">
                    <a:pos x="98" y="5"/>
                  </a:cxn>
                  <a:cxn ang="0">
                    <a:pos x="91" y="7"/>
                  </a:cxn>
                  <a:cxn ang="0">
                    <a:pos x="83" y="8"/>
                  </a:cxn>
                  <a:cxn ang="0">
                    <a:pos x="70" y="14"/>
                  </a:cxn>
                  <a:cxn ang="0">
                    <a:pos x="65" y="16"/>
                  </a:cxn>
                  <a:cxn ang="0">
                    <a:pos x="59" y="19"/>
                  </a:cxn>
                  <a:cxn ang="0">
                    <a:pos x="51" y="24"/>
                  </a:cxn>
                  <a:cxn ang="0">
                    <a:pos x="59" y="50"/>
                  </a:cxn>
                  <a:cxn ang="0">
                    <a:pos x="59" y="55"/>
                  </a:cxn>
                  <a:cxn ang="0">
                    <a:pos x="45" y="58"/>
                  </a:cxn>
                  <a:cxn ang="0">
                    <a:pos x="38" y="63"/>
                  </a:cxn>
                  <a:cxn ang="0">
                    <a:pos x="36" y="70"/>
                  </a:cxn>
                  <a:cxn ang="0">
                    <a:pos x="27" y="77"/>
                  </a:cxn>
                  <a:cxn ang="0">
                    <a:pos x="7" y="86"/>
                  </a:cxn>
                  <a:cxn ang="0">
                    <a:pos x="0" y="91"/>
                  </a:cxn>
                  <a:cxn ang="0">
                    <a:pos x="0" y="102"/>
                  </a:cxn>
                </a:cxnLst>
                <a:rect l="0" t="0" r="r" b="b"/>
                <a:pathLst>
                  <a:path w="164" h="192">
                    <a:moveTo>
                      <a:pt x="0" y="102"/>
                    </a:moveTo>
                    <a:cubicBezTo>
                      <a:pt x="0" y="106"/>
                      <a:pt x="0" y="106"/>
                      <a:pt x="0" y="106"/>
                    </a:cubicBezTo>
                    <a:cubicBezTo>
                      <a:pt x="32" y="129"/>
                      <a:pt x="32" y="129"/>
                      <a:pt x="32" y="129"/>
                    </a:cubicBezTo>
                    <a:cubicBezTo>
                      <a:pt x="32" y="129"/>
                      <a:pt x="76" y="167"/>
                      <a:pt x="77" y="168"/>
                    </a:cubicBezTo>
                    <a:cubicBezTo>
                      <a:pt x="80" y="171"/>
                      <a:pt x="77" y="171"/>
                      <a:pt x="80" y="173"/>
                    </a:cubicBezTo>
                    <a:cubicBezTo>
                      <a:pt x="83" y="175"/>
                      <a:pt x="82" y="179"/>
                      <a:pt x="85" y="178"/>
                    </a:cubicBezTo>
                    <a:cubicBezTo>
                      <a:pt x="89" y="178"/>
                      <a:pt x="86" y="181"/>
                      <a:pt x="91" y="181"/>
                    </a:cubicBezTo>
                    <a:cubicBezTo>
                      <a:pt x="95" y="181"/>
                      <a:pt x="95" y="185"/>
                      <a:pt x="94" y="188"/>
                    </a:cubicBezTo>
                    <a:cubicBezTo>
                      <a:pt x="92" y="190"/>
                      <a:pt x="94" y="192"/>
                      <a:pt x="102" y="188"/>
                    </a:cubicBezTo>
                    <a:cubicBezTo>
                      <a:pt x="123" y="188"/>
                      <a:pt x="120" y="178"/>
                      <a:pt x="129" y="171"/>
                    </a:cubicBezTo>
                    <a:cubicBezTo>
                      <a:pt x="138" y="164"/>
                      <a:pt x="159" y="148"/>
                      <a:pt x="164" y="145"/>
                    </a:cubicBezTo>
                    <a:cubicBezTo>
                      <a:pt x="161" y="139"/>
                      <a:pt x="162" y="139"/>
                      <a:pt x="158" y="136"/>
                    </a:cubicBezTo>
                    <a:cubicBezTo>
                      <a:pt x="152" y="133"/>
                      <a:pt x="152" y="137"/>
                      <a:pt x="148" y="133"/>
                    </a:cubicBezTo>
                    <a:cubicBezTo>
                      <a:pt x="147" y="128"/>
                      <a:pt x="150" y="129"/>
                      <a:pt x="145" y="122"/>
                    </a:cubicBezTo>
                    <a:cubicBezTo>
                      <a:pt x="139" y="114"/>
                      <a:pt x="148" y="117"/>
                      <a:pt x="147" y="109"/>
                    </a:cubicBezTo>
                    <a:cubicBezTo>
                      <a:pt x="145" y="105"/>
                      <a:pt x="148" y="103"/>
                      <a:pt x="147" y="98"/>
                    </a:cubicBezTo>
                    <a:cubicBezTo>
                      <a:pt x="145" y="92"/>
                      <a:pt x="148" y="89"/>
                      <a:pt x="144" y="75"/>
                    </a:cubicBezTo>
                    <a:cubicBezTo>
                      <a:pt x="141" y="47"/>
                      <a:pt x="136" y="58"/>
                      <a:pt x="133" y="49"/>
                    </a:cubicBezTo>
                    <a:cubicBezTo>
                      <a:pt x="133" y="46"/>
                      <a:pt x="127" y="39"/>
                      <a:pt x="127" y="36"/>
                    </a:cubicBezTo>
                    <a:cubicBezTo>
                      <a:pt x="129" y="33"/>
                      <a:pt x="133" y="30"/>
                      <a:pt x="133" y="28"/>
                    </a:cubicBezTo>
                    <a:cubicBezTo>
                      <a:pt x="133" y="22"/>
                      <a:pt x="136" y="25"/>
                      <a:pt x="135" y="18"/>
                    </a:cubicBezTo>
                    <a:cubicBezTo>
                      <a:pt x="133" y="13"/>
                      <a:pt x="135" y="10"/>
                      <a:pt x="133" y="10"/>
                    </a:cubicBezTo>
                    <a:cubicBezTo>
                      <a:pt x="132" y="8"/>
                      <a:pt x="136" y="7"/>
                      <a:pt x="136" y="4"/>
                    </a:cubicBezTo>
                    <a:cubicBezTo>
                      <a:pt x="135" y="4"/>
                      <a:pt x="133" y="4"/>
                      <a:pt x="132" y="5"/>
                    </a:cubicBezTo>
                    <a:cubicBezTo>
                      <a:pt x="130" y="7"/>
                      <a:pt x="130" y="4"/>
                      <a:pt x="127" y="2"/>
                    </a:cubicBezTo>
                    <a:cubicBezTo>
                      <a:pt x="124" y="0"/>
                      <a:pt x="126" y="5"/>
                      <a:pt x="123" y="4"/>
                    </a:cubicBezTo>
                    <a:cubicBezTo>
                      <a:pt x="118" y="2"/>
                      <a:pt x="120" y="4"/>
                      <a:pt x="115" y="5"/>
                    </a:cubicBezTo>
                    <a:cubicBezTo>
                      <a:pt x="111" y="5"/>
                      <a:pt x="112" y="8"/>
                      <a:pt x="109" y="7"/>
                    </a:cubicBezTo>
                    <a:cubicBezTo>
                      <a:pt x="108" y="4"/>
                      <a:pt x="102" y="4"/>
                      <a:pt x="98" y="5"/>
                    </a:cubicBezTo>
                    <a:cubicBezTo>
                      <a:pt x="94" y="7"/>
                      <a:pt x="92" y="4"/>
                      <a:pt x="91" y="7"/>
                    </a:cubicBezTo>
                    <a:cubicBezTo>
                      <a:pt x="89" y="8"/>
                      <a:pt x="88" y="8"/>
                      <a:pt x="83" y="8"/>
                    </a:cubicBezTo>
                    <a:cubicBezTo>
                      <a:pt x="77" y="8"/>
                      <a:pt x="70" y="11"/>
                      <a:pt x="70" y="14"/>
                    </a:cubicBezTo>
                    <a:cubicBezTo>
                      <a:pt x="68" y="19"/>
                      <a:pt x="67" y="14"/>
                      <a:pt x="65" y="16"/>
                    </a:cubicBezTo>
                    <a:cubicBezTo>
                      <a:pt x="62" y="19"/>
                      <a:pt x="62" y="14"/>
                      <a:pt x="59" y="19"/>
                    </a:cubicBezTo>
                    <a:cubicBezTo>
                      <a:pt x="58" y="21"/>
                      <a:pt x="54" y="25"/>
                      <a:pt x="51" y="24"/>
                    </a:cubicBezTo>
                    <a:cubicBezTo>
                      <a:pt x="58" y="27"/>
                      <a:pt x="53" y="47"/>
                      <a:pt x="59" y="50"/>
                    </a:cubicBezTo>
                    <a:cubicBezTo>
                      <a:pt x="62" y="52"/>
                      <a:pt x="59" y="52"/>
                      <a:pt x="59" y="55"/>
                    </a:cubicBezTo>
                    <a:cubicBezTo>
                      <a:pt x="59" y="58"/>
                      <a:pt x="48" y="53"/>
                      <a:pt x="45" y="58"/>
                    </a:cubicBezTo>
                    <a:cubicBezTo>
                      <a:pt x="42" y="61"/>
                      <a:pt x="36" y="58"/>
                      <a:pt x="38" y="63"/>
                    </a:cubicBezTo>
                    <a:cubicBezTo>
                      <a:pt x="41" y="67"/>
                      <a:pt x="42" y="67"/>
                      <a:pt x="36" y="70"/>
                    </a:cubicBezTo>
                    <a:cubicBezTo>
                      <a:pt x="30" y="72"/>
                      <a:pt x="30" y="72"/>
                      <a:pt x="27" y="77"/>
                    </a:cubicBezTo>
                    <a:cubicBezTo>
                      <a:pt x="27" y="78"/>
                      <a:pt x="9" y="83"/>
                      <a:pt x="7" y="86"/>
                    </a:cubicBezTo>
                    <a:cubicBezTo>
                      <a:pt x="0" y="91"/>
                      <a:pt x="0" y="91"/>
                      <a:pt x="0" y="91"/>
                    </a:cubicBezTo>
                    <a:cubicBezTo>
                      <a:pt x="0" y="102"/>
                      <a:pt x="0" y="102"/>
                      <a:pt x="0" y="102"/>
                    </a:cubicBezTo>
                    <a:close/>
                  </a:path>
                </a:pathLst>
              </a:custGeom>
              <a:grpFill/>
              <a:ln w="6350" cmpd="sng">
                <a:solidFill>
                  <a:schemeClr val="bg1"/>
                </a:solidFill>
                <a:round/>
                <a:headEnd/>
                <a:tailEnd/>
              </a:ln>
            </p:spPr>
            <p:txBody>
              <a:bodyPr/>
              <a:lstStyle/>
              <a:p>
                <a:endParaRPr lang="en-GB"/>
              </a:p>
            </p:txBody>
          </p:sp>
          <p:sp>
            <p:nvSpPr>
              <p:cNvPr id="1198167" name="Freeform 87"/>
              <p:cNvSpPr>
                <a:spLocks/>
              </p:cNvSpPr>
              <p:nvPr/>
            </p:nvSpPr>
            <p:spPr bwMode="auto">
              <a:xfrm>
                <a:off x="2815" y="2338"/>
                <a:ext cx="68" cy="148"/>
              </a:xfrm>
              <a:custGeom>
                <a:avLst/>
                <a:gdLst/>
                <a:ahLst/>
                <a:cxnLst>
                  <a:cxn ang="0">
                    <a:pos x="9" y="5"/>
                  </a:cxn>
                  <a:cxn ang="0">
                    <a:pos x="6" y="11"/>
                  </a:cxn>
                  <a:cxn ang="0">
                    <a:pos x="8" y="19"/>
                  </a:cxn>
                  <a:cxn ang="0">
                    <a:pos x="6" y="30"/>
                  </a:cxn>
                  <a:cxn ang="0">
                    <a:pos x="0" y="37"/>
                  </a:cxn>
                  <a:cxn ang="0">
                    <a:pos x="6" y="50"/>
                  </a:cxn>
                  <a:cxn ang="0">
                    <a:pos x="17" y="76"/>
                  </a:cxn>
                  <a:cxn ang="0">
                    <a:pos x="23" y="61"/>
                  </a:cxn>
                  <a:cxn ang="0">
                    <a:pos x="32" y="54"/>
                  </a:cxn>
                  <a:cxn ang="0">
                    <a:pos x="34" y="47"/>
                  </a:cxn>
                  <a:cxn ang="0">
                    <a:pos x="29" y="42"/>
                  </a:cxn>
                  <a:cxn ang="0">
                    <a:pos x="28" y="40"/>
                  </a:cxn>
                  <a:cxn ang="0">
                    <a:pos x="21" y="36"/>
                  </a:cxn>
                  <a:cxn ang="0">
                    <a:pos x="29" y="23"/>
                  </a:cxn>
                  <a:cxn ang="0">
                    <a:pos x="26" y="17"/>
                  </a:cxn>
                  <a:cxn ang="0">
                    <a:pos x="25" y="11"/>
                  </a:cxn>
                  <a:cxn ang="0">
                    <a:pos x="29" y="5"/>
                  </a:cxn>
                  <a:cxn ang="0">
                    <a:pos x="23" y="8"/>
                  </a:cxn>
                  <a:cxn ang="0">
                    <a:pos x="20" y="2"/>
                  </a:cxn>
                  <a:cxn ang="0">
                    <a:pos x="11" y="5"/>
                  </a:cxn>
                  <a:cxn ang="0">
                    <a:pos x="9" y="5"/>
                  </a:cxn>
                </a:cxnLst>
                <a:rect l="0" t="0" r="r" b="b"/>
                <a:pathLst>
                  <a:path w="35" h="76">
                    <a:moveTo>
                      <a:pt x="9" y="5"/>
                    </a:moveTo>
                    <a:cubicBezTo>
                      <a:pt x="9" y="8"/>
                      <a:pt x="5" y="9"/>
                      <a:pt x="6" y="11"/>
                    </a:cubicBezTo>
                    <a:cubicBezTo>
                      <a:pt x="8" y="11"/>
                      <a:pt x="6" y="14"/>
                      <a:pt x="8" y="19"/>
                    </a:cubicBezTo>
                    <a:cubicBezTo>
                      <a:pt x="9" y="26"/>
                      <a:pt x="6" y="23"/>
                      <a:pt x="6" y="30"/>
                    </a:cubicBezTo>
                    <a:cubicBezTo>
                      <a:pt x="6" y="31"/>
                      <a:pt x="2" y="34"/>
                      <a:pt x="0" y="37"/>
                    </a:cubicBezTo>
                    <a:cubicBezTo>
                      <a:pt x="0" y="40"/>
                      <a:pt x="6" y="47"/>
                      <a:pt x="6" y="50"/>
                    </a:cubicBezTo>
                    <a:cubicBezTo>
                      <a:pt x="9" y="59"/>
                      <a:pt x="14" y="48"/>
                      <a:pt x="17" y="76"/>
                    </a:cubicBezTo>
                    <a:cubicBezTo>
                      <a:pt x="28" y="70"/>
                      <a:pt x="18" y="65"/>
                      <a:pt x="23" y="61"/>
                    </a:cubicBezTo>
                    <a:cubicBezTo>
                      <a:pt x="28" y="57"/>
                      <a:pt x="29" y="56"/>
                      <a:pt x="32" y="54"/>
                    </a:cubicBezTo>
                    <a:cubicBezTo>
                      <a:pt x="35" y="53"/>
                      <a:pt x="31" y="51"/>
                      <a:pt x="34" y="47"/>
                    </a:cubicBezTo>
                    <a:cubicBezTo>
                      <a:pt x="31" y="45"/>
                      <a:pt x="31" y="45"/>
                      <a:pt x="29" y="42"/>
                    </a:cubicBezTo>
                    <a:cubicBezTo>
                      <a:pt x="29" y="39"/>
                      <a:pt x="28" y="42"/>
                      <a:pt x="28" y="40"/>
                    </a:cubicBezTo>
                    <a:cubicBezTo>
                      <a:pt x="26" y="40"/>
                      <a:pt x="21" y="40"/>
                      <a:pt x="21" y="36"/>
                    </a:cubicBezTo>
                    <a:cubicBezTo>
                      <a:pt x="20" y="33"/>
                      <a:pt x="32" y="26"/>
                      <a:pt x="29" y="23"/>
                    </a:cubicBezTo>
                    <a:cubicBezTo>
                      <a:pt x="28" y="20"/>
                      <a:pt x="31" y="20"/>
                      <a:pt x="26" y="17"/>
                    </a:cubicBezTo>
                    <a:cubicBezTo>
                      <a:pt x="23" y="16"/>
                      <a:pt x="23" y="12"/>
                      <a:pt x="25" y="11"/>
                    </a:cubicBezTo>
                    <a:cubicBezTo>
                      <a:pt x="28" y="9"/>
                      <a:pt x="31" y="6"/>
                      <a:pt x="29" y="5"/>
                    </a:cubicBezTo>
                    <a:cubicBezTo>
                      <a:pt x="28" y="2"/>
                      <a:pt x="25" y="8"/>
                      <a:pt x="23" y="8"/>
                    </a:cubicBezTo>
                    <a:cubicBezTo>
                      <a:pt x="21" y="6"/>
                      <a:pt x="25" y="3"/>
                      <a:pt x="20" y="2"/>
                    </a:cubicBezTo>
                    <a:cubicBezTo>
                      <a:pt x="14" y="0"/>
                      <a:pt x="12" y="5"/>
                      <a:pt x="11" y="5"/>
                    </a:cubicBezTo>
                    <a:cubicBezTo>
                      <a:pt x="11" y="5"/>
                      <a:pt x="11" y="5"/>
                      <a:pt x="9" y="5"/>
                    </a:cubicBezTo>
                  </a:path>
                </a:pathLst>
              </a:custGeom>
              <a:grpFill/>
              <a:ln w="6350" cmpd="sng">
                <a:solidFill>
                  <a:schemeClr val="bg1"/>
                </a:solidFill>
                <a:round/>
                <a:headEnd/>
                <a:tailEnd/>
              </a:ln>
            </p:spPr>
            <p:txBody>
              <a:bodyPr/>
              <a:lstStyle/>
              <a:p>
                <a:endParaRPr lang="en-GB"/>
              </a:p>
            </p:txBody>
          </p:sp>
          <p:sp>
            <p:nvSpPr>
              <p:cNvPr id="1198168" name="Freeform 88"/>
              <p:cNvSpPr>
                <a:spLocks/>
              </p:cNvSpPr>
              <p:nvPr/>
            </p:nvSpPr>
            <p:spPr bwMode="auto">
              <a:xfrm>
                <a:off x="3079" y="2455"/>
                <a:ext cx="176" cy="207"/>
              </a:xfrm>
              <a:custGeom>
                <a:avLst/>
                <a:gdLst/>
                <a:ahLst/>
                <a:cxnLst>
                  <a:cxn ang="0">
                    <a:pos x="82" y="24"/>
                  </a:cxn>
                  <a:cxn ang="0">
                    <a:pos x="77" y="41"/>
                  </a:cxn>
                  <a:cxn ang="0">
                    <a:pos x="70" y="36"/>
                  </a:cxn>
                  <a:cxn ang="0">
                    <a:pos x="67" y="27"/>
                  </a:cxn>
                  <a:cxn ang="0">
                    <a:pos x="64" y="19"/>
                  </a:cxn>
                  <a:cxn ang="0">
                    <a:pos x="64" y="27"/>
                  </a:cxn>
                  <a:cxn ang="0">
                    <a:pos x="71" y="44"/>
                  </a:cxn>
                  <a:cxn ang="0">
                    <a:pos x="74" y="52"/>
                  </a:cxn>
                  <a:cxn ang="0">
                    <a:pos x="83" y="74"/>
                  </a:cxn>
                  <a:cxn ang="0">
                    <a:pos x="88" y="82"/>
                  </a:cxn>
                  <a:cxn ang="0">
                    <a:pos x="88" y="91"/>
                  </a:cxn>
                  <a:cxn ang="0">
                    <a:pos x="82" y="96"/>
                  </a:cxn>
                  <a:cxn ang="0">
                    <a:pos x="76" y="102"/>
                  </a:cxn>
                  <a:cxn ang="0">
                    <a:pos x="68" y="102"/>
                  </a:cxn>
                  <a:cxn ang="0">
                    <a:pos x="54" y="102"/>
                  </a:cxn>
                  <a:cxn ang="0">
                    <a:pos x="54" y="100"/>
                  </a:cxn>
                  <a:cxn ang="0">
                    <a:pos x="53" y="102"/>
                  </a:cxn>
                  <a:cxn ang="0">
                    <a:pos x="4" y="102"/>
                  </a:cxn>
                  <a:cxn ang="0">
                    <a:pos x="4" y="25"/>
                  </a:cxn>
                  <a:cxn ang="0">
                    <a:pos x="3" y="14"/>
                  </a:cxn>
                  <a:cxn ang="0">
                    <a:pos x="4" y="3"/>
                  </a:cxn>
                  <a:cxn ang="0">
                    <a:pos x="16" y="3"/>
                  </a:cxn>
                  <a:cxn ang="0">
                    <a:pos x="24" y="6"/>
                  </a:cxn>
                  <a:cxn ang="0">
                    <a:pos x="30" y="8"/>
                  </a:cxn>
                  <a:cxn ang="0">
                    <a:pos x="39" y="9"/>
                  </a:cxn>
                  <a:cxn ang="0">
                    <a:pos x="45" y="5"/>
                  </a:cxn>
                  <a:cxn ang="0">
                    <a:pos x="50" y="2"/>
                  </a:cxn>
                  <a:cxn ang="0">
                    <a:pos x="56" y="3"/>
                  </a:cxn>
                  <a:cxn ang="0">
                    <a:pos x="59" y="3"/>
                  </a:cxn>
                  <a:cxn ang="0">
                    <a:pos x="61" y="5"/>
                  </a:cxn>
                  <a:cxn ang="0">
                    <a:pos x="57" y="3"/>
                  </a:cxn>
                  <a:cxn ang="0">
                    <a:pos x="57" y="5"/>
                  </a:cxn>
                  <a:cxn ang="0">
                    <a:pos x="59" y="6"/>
                  </a:cxn>
                  <a:cxn ang="0">
                    <a:pos x="61" y="6"/>
                  </a:cxn>
                  <a:cxn ang="0">
                    <a:pos x="62" y="6"/>
                  </a:cxn>
                  <a:cxn ang="0">
                    <a:pos x="68" y="6"/>
                  </a:cxn>
                  <a:cxn ang="0">
                    <a:pos x="76" y="5"/>
                  </a:cxn>
                  <a:cxn ang="0">
                    <a:pos x="77" y="6"/>
                  </a:cxn>
                  <a:cxn ang="0">
                    <a:pos x="82" y="24"/>
                  </a:cxn>
                </a:cxnLst>
                <a:rect l="0" t="0" r="r" b="b"/>
                <a:pathLst>
                  <a:path w="91" h="107">
                    <a:moveTo>
                      <a:pt x="82" y="24"/>
                    </a:moveTo>
                    <a:cubicBezTo>
                      <a:pt x="77" y="38"/>
                      <a:pt x="79" y="38"/>
                      <a:pt x="77" y="41"/>
                    </a:cubicBezTo>
                    <a:cubicBezTo>
                      <a:pt x="76" y="44"/>
                      <a:pt x="74" y="41"/>
                      <a:pt x="70" y="36"/>
                    </a:cubicBezTo>
                    <a:cubicBezTo>
                      <a:pt x="67" y="33"/>
                      <a:pt x="70" y="30"/>
                      <a:pt x="67" y="27"/>
                    </a:cubicBezTo>
                    <a:cubicBezTo>
                      <a:pt x="62" y="22"/>
                      <a:pt x="65" y="20"/>
                      <a:pt x="64" y="19"/>
                    </a:cubicBezTo>
                    <a:cubicBezTo>
                      <a:pt x="59" y="25"/>
                      <a:pt x="64" y="22"/>
                      <a:pt x="64" y="27"/>
                    </a:cubicBezTo>
                    <a:cubicBezTo>
                      <a:pt x="64" y="33"/>
                      <a:pt x="71" y="39"/>
                      <a:pt x="71" y="44"/>
                    </a:cubicBezTo>
                    <a:cubicBezTo>
                      <a:pt x="71" y="47"/>
                      <a:pt x="74" y="49"/>
                      <a:pt x="74" y="52"/>
                    </a:cubicBezTo>
                    <a:cubicBezTo>
                      <a:pt x="73" y="56"/>
                      <a:pt x="79" y="63"/>
                      <a:pt x="83" y="74"/>
                    </a:cubicBezTo>
                    <a:cubicBezTo>
                      <a:pt x="86" y="82"/>
                      <a:pt x="91" y="82"/>
                      <a:pt x="88" y="82"/>
                    </a:cubicBezTo>
                    <a:cubicBezTo>
                      <a:pt x="85" y="82"/>
                      <a:pt x="86" y="88"/>
                      <a:pt x="88" y="91"/>
                    </a:cubicBezTo>
                    <a:cubicBezTo>
                      <a:pt x="85" y="96"/>
                      <a:pt x="83" y="91"/>
                      <a:pt x="82" y="96"/>
                    </a:cubicBezTo>
                    <a:cubicBezTo>
                      <a:pt x="80" y="100"/>
                      <a:pt x="77" y="99"/>
                      <a:pt x="76" y="102"/>
                    </a:cubicBezTo>
                    <a:cubicBezTo>
                      <a:pt x="74" y="105"/>
                      <a:pt x="71" y="107"/>
                      <a:pt x="68" y="102"/>
                    </a:cubicBezTo>
                    <a:cubicBezTo>
                      <a:pt x="54" y="102"/>
                      <a:pt x="54" y="102"/>
                      <a:pt x="54" y="102"/>
                    </a:cubicBezTo>
                    <a:cubicBezTo>
                      <a:pt x="54" y="100"/>
                      <a:pt x="54" y="100"/>
                      <a:pt x="54" y="100"/>
                    </a:cubicBezTo>
                    <a:cubicBezTo>
                      <a:pt x="53" y="102"/>
                      <a:pt x="53" y="102"/>
                      <a:pt x="53" y="102"/>
                    </a:cubicBezTo>
                    <a:cubicBezTo>
                      <a:pt x="4" y="102"/>
                      <a:pt x="4" y="102"/>
                      <a:pt x="4" y="102"/>
                    </a:cubicBezTo>
                    <a:cubicBezTo>
                      <a:pt x="4" y="25"/>
                      <a:pt x="4" y="25"/>
                      <a:pt x="4" y="25"/>
                    </a:cubicBezTo>
                    <a:cubicBezTo>
                      <a:pt x="4" y="22"/>
                      <a:pt x="0" y="20"/>
                      <a:pt x="3" y="14"/>
                    </a:cubicBezTo>
                    <a:cubicBezTo>
                      <a:pt x="6" y="9"/>
                      <a:pt x="1" y="6"/>
                      <a:pt x="4" y="3"/>
                    </a:cubicBezTo>
                    <a:cubicBezTo>
                      <a:pt x="6" y="3"/>
                      <a:pt x="7" y="0"/>
                      <a:pt x="16" y="3"/>
                    </a:cubicBezTo>
                    <a:cubicBezTo>
                      <a:pt x="27" y="5"/>
                      <a:pt x="22" y="6"/>
                      <a:pt x="24" y="6"/>
                    </a:cubicBezTo>
                    <a:cubicBezTo>
                      <a:pt x="27" y="5"/>
                      <a:pt x="27" y="8"/>
                      <a:pt x="30" y="8"/>
                    </a:cubicBezTo>
                    <a:cubicBezTo>
                      <a:pt x="32" y="6"/>
                      <a:pt x="36" y="13"/>
                      <a:pt x="39" y="9"/>
                    </a:cubicBezTo>
                    <a:cubicBezTo>
                      <a:pt x="45" y="3"/>
                      <a:pt x="44" y="6"/>
                      <a:pt x="45" y="5"/>
                    </a:cubicBezTo>
                    <a:cubicBezTo>
                      <a:pt x="47" y="2"/>
                      <a:pt x="47" y="3"/>
                      <a:pt x="50" y="2"/>
                    </a:cubicBezTo>
                    <a:cubicBezTo>
                      <a:pt x="53" y="0"/>
                      <a:pt x="54" y="5"/>
                      <a:pt x="56" y="3"/>
                    </a:cubicBezTo>
                    <a:cubicBezTo>
                      <a:pt x="57" y="2"/>
                      <a:pt x="57" y="2"/>
                      <a:pt x="59" y="3"/>
                    </a:cubicBezTo>
                    <a:cubicBezTo>
                      <a:pt x="61" y="5"/>
                      <a:pt x="61" y="5"/>
                      <a:pt x="61" y="5"/>
                    </a:cubicBezTo>
                    <a:cubicBezTo>
                      <a:pt x="59" y="5"/>
                      <a:pt x="57" y="3"/>
                      <a:pt x="57" y="3"/>
                    </a:cubicBezTo>
                    <a:cubicBezTo>
                      <a:pt x="57" y="5"/>
                      <a:pt x="56" y="5"/>
                      <a:pt x="57" y="5"/>
                    </a:cubicBezTo>
                    <a:cubicBezTo>
                      <a:pt x="57" y="6"/>
                      <a:pt x="59" y="5"/>
                      <a:pt x="59" y="6"/>
                    </a:cubicBezTo>
                    <a:cubicBezTo>
                      <a:pt x="61" y="8"/>
                      <a:pt x="62" y="6"/>
                      <a:pt x="61" y="6"/>
                    </a:cubicBezTo>
                    <a:cubicBezTo>
                      <a:pt x="61" y="5"/>
                      <a:pt x="61" y="5"/>
                      <a:pt x="62" y="6"/>
                    </a:cubicBezTo>
                    <a:cubicBezTo>
                      <a:pt x="65" y="9"/>
                      <a:pt x="67" y="5"/>
                      <a:pt x="68" y="6"/>
                    </a:cubicBezTo>
                    <a:cubicBezTo>
                      <a:pt x="70" y="8"/>
                      <a:pt x="68" y="8"/>
                      <a:pt x="76" y="5"/>
                    </a:cubicBezTo>
                    <a:cubicBezTo>
                      <a:pt x="76" y="5"/>
                      <a:pt x="76" y="6"/>
                      <a:pt x="77" y="6"/>
                    </a:cubicBezTo>
                    <a:cubicBezTo>
                      <a:pt x="79" y="11"/>
                      <a:pt x="80" y="17"/>
                      <a:pt x="82" y="24"/>
                    </a:cubicBezTo>
                  </a:path>
                </a:pathLst>
              </a:custGeom>
              <a:grpFill/>
              <a:ln w="6350" cmpd="sng">
                <a:solidFill>
                  <a:schemeClr val="bg1"/>
                </a:solidFill>
                <a:round/>
                <a:headEnd/>
                <a:tailEnd/>
              </a:ln>
            </p:spPr>
            <p:txBody>
              <a:bodyPr/>
              <a:lstStyle/>
              <a:p>
                <a:endParaRPr lang="en-GB"/>
              </a:p>
            </p:txBody>
          </p:sp>
          <p:sp>
            <p:nvSpPr>
              <p:cNvPr id="1198169" name="Freeform 89"/>
              <p:cNvSpPr>
                <a:spLocks/>
              </p:cNvSpPr>
              <p:nvPr/>
            </p:nvSpPr>
            <p:spPr bwMode="auto">
              <a:xfrm>
                <a:off x="3249" y="2338"/>
                <a:ext cx="103" cy="105"/>
              </a:xfrm>
              <a:custGeom>
                <a:avLst/>
                <a:gdLst/>
                <a:ahLst/>
                <a:cxnLst>
                  <a:cxn ang="0">
                    <a:pos x="2" y="29"/>
                  </a:cxn>
                  <a:cxn ang="0">
                    <a:pos x="5" y="29"/>
                  </a:cxn>
                  <a:cxn ang="0">
                    <a:pos x="5" y="29"/>
                  </a:cxn>
                  <a:cxn ang="0">
                    <a:pos x="5" y="31"/>
                  </a:cxn>
                  <a:cxn ang="0">
                    <a:pos x="8" y="34"/>
                  </a:cxn>
                  <a:cxn ang="0">
                    <a:pos x="5" y="37"/>
                  </a:cxn>
                  <a:cxn ang="0">
                    <a:pos x="6" y="39"/>
                  </a:cxn>
                  <a:cxn ang="0">
                    <a:pos x="3" y="39"/>
                  </a:cxn>
                  <a:cxn ang="0">
                    <a:pos x="2" y="40"/>
                  </a:cxn>
                  <a:cxn ang="0">
                    <a:pos x="3" y="40"/>
                  </a:cxn>
                  <a:cxn ang="0">
                    <a:pos x="0" y="45"/>
                  </a:cxn>
                  <a:cxn ang="0">
                    <a:pos x="0" y="45"/>
                  </a:cxn>
                  <a:cxn ang="0">
                    <a:pos x="0" y="45"/>
                  </a:cxn>
                  <a:cxn ang="0">
                    <a:pos x="0" y="48"/>
                  </a:cxn>
                  <a:cxn ang="0">
                    <a:pos x="0" y="49"/>
                  </a:cxn>
                  <a:cxn ang="0">
                    <a:pos x="2" y="49"/>
                  </a:cxn>
                  <a:cxn ang="0">
                    <a:pos x="3" y="52"/>
                  </a:cxn>
                  <a:cxn ang="0">
                    <a:pos x="9" y="54"/>
                  </a:cxn>
                  <a:cxn ang="0">
                    <a:pos x="18" y="48"/>
                  </a:cxn>
                  <a:cxn ang="0">
                    <a:pos x="24" y="43"/>
                  </a:cxn>
                  <a:cxn ang="0">
                    <a:pos x="35" y="37"/>
                  </a:cxn>
                  <a:cxn ang="0">
                    <a:pos x="43" y="32"/>
                  </a:cxn>
                  <a:cxn ang="0">
                    <a:pos x="44" y="28"/>
                  </a:cxn>
                  <a:cxn ang="0">
                    <a:pos x="44" y="28"/>
                  </a:cxn>
                  <a:cxn ang="0">
                    <a:pos x="44" y="26"/>
                  </a:cxn>
                  <a:cxn ang="0">
                    <a:pos x="44" y="23"/>
                  </a:cxn>
                  <a:cxn ang="0">
                    <a:pos x="46" y="17"/>
                  </a:cxn>
                  <a:cxn ang="0">
                    <a:pos x="44" y="11"/>
                  </a:cxn>
                  <a:cxn ang="0">
                    <a:pos x="49" y="9"/>
                  </a:cxn>
                  <a:cxn ang="0">
                    <a:pos x="53" y="3"/>
                  </a:cxn>
                  <a:cxn ang="0">
                    <a:pos x="53" y="2"/>
                  </a:cxn>
                  <a:cxn ang="0">
                    <a:pos x="52" y="2"/>
                  </a:cxn>
                  <a:cxn ang="0">
                    <a:pos x="47" y="3"/>
                  </a:cxn>
                  <a:cxn ang="0">
                    <a:pos x="41" y="3"/>
                  </a:cxn>
                  <a:cxn ang="0">
                    <a:pos x="27" y="8"/>
                  </a:cxn>
                  <a:cxn ang="0">
                    <a:pos x="21" y="5"/>
                  </a:cxn>
                  <a:cxn ang="0">
                    <a:pos x="14" y="8"/>
                  </a:cxn>
                  <a:cxn ang="0">
                    <a:pos x="12" y="8"/>
                  </a:cxn>
                  <a:cxn ang="0">
                    <a:pos x="8" y="6"/>
                  </a:cxn>
                  <a:cxn ang="0">
                    <a:pos x="8" y="11"/>
                  </a:cxn>
                  <a:cxn ang="0">
                    <a:pos x="8" y="12"/>
                  </a:cxn>
                  <a:cxn ang="0">
                    <a:pos x="6" y="12"/>
                  </a:cxn>
                  <a:cxn ang="0">
                    <a:pos x="3" y="17"/>
                  </a:cxn>
                  <a:cxn ang="0">
                    <a:pos x="2" y="15"/>
                  </a:cxn>
                  <a:cxn ang="0">
                    <a:pos x="2" y="22"/>
                  </a:cxn>
                  <a:cxn ang="0">
                    <a:pos x="2" y="29"/>
                  </a:cxn>
                </a:cxnLst>
                <a:rect l="0" t="0" r="r" b="b"/>
                <a:pathLst>
                  <a:path w="53" h="54">
                    <a:moveTo>
                      <a:pt x="2" y="29"/>
                    </a:moveTo>
                    <a:cubicBezTo>
                      <a:pt x="3" y="29"/>
                      <a:pt x="3" y="29"/>
                      <a:pt x="5" y="29"/>
                    </a:cubicBezTo>
                    <a:cubicBezTo>
                      <a:pt x="5" y="29"/>
                      <a:pt x="5" y="29"/>
                      <a:pt x="5" y="29"/>
                    </a:cubicBezTo>
                    <a:cubicBezTo>
                      <a:pt x="6" y="31"/>
                      <a:pt x="5" y="31"/>
                      <a:pt x="5" y="31"/>
                    </a:cubicBezTo>
                    <a:cubicBezTo>
                      <a:pt x="6" y="31"/>
                      <a:pt x="8" y="32"/>
                      <a:pt x="8" y="34"/>
                    </a:cubicBezTo>
                    <a:cubicBezTo>
                      <a:pt x="8" y="36"/>
                      <a:pt x="5" y="36"/>
                      <a:pt x="5" y="37"/>
                    </a:cubicBezTo>
                    <a:cubicBezTo>
                      <a:pt x="5" y="37"/>
                      <a:pt x="6" y="37"/>
                      <a:pt x="6" y="39"/>
                    </a:cubicBezTo>
                    <a:cubicBezTo>
                      <a:pt x="3" y="39"/>
                      <a:pt x="3" y="39"/>
                      <a:pt x="3" y="39"/>
                    </a:cubicBezTo>
                    <a:cubicBezTo>
                      <a:pt x="3" y="39"/>
                      <a:pt x="3" y="39"/>
                      <a:pt x="2" y="40"/>
                    </a:cubicBezTo>
                    <a:cubicBezTo>
                      <a:pt x="3" y="40"/>
                      <a:pt x="3" y="40"/>
                      <a:pt x="3" y="40"/>
                    </a:cubicBezTo>
                    <a:cubicBezTo>
                      <a:pt x="3" y="42"/>
                      <a:pt x="0" y="45"/>
                      <a:pt x="0" y="45"/>
                    </a:cubicBezTo>
                    <a:cubicBezTo>
                      <a:pt x="0" y="45"/>
                      <a:pt x="0" y="45"/>
                      <a:pt x="0" y="45"/>
                    </a:cubicBezTo>
                    <a:cubicBezTo>
                      <a:pt x="0" y="45"/>
                      <a:pt x="0" y="45"/>
                      <a:pt x="0" y="45"/>
                    </a:cubicBezTo>
                    <a:cubicBezTo>
                      <a:pt x="0" y="46"/>
                      <a:pt x="0" y="48"/>
                      <a:pt x="0" y="48"/>
                    </a:cubicBezTo>
                    <a:cubicBezTo>
                      <a:pt x="0" y="49"/>
                      <a:pt x="0" y="49"/>
                      <a:pt x="0" y="49"/>
                    </a:cubicBezTo>
                    <a:cubicBezTo>
                      <a:pt x="0" y="51"/>
                      <a:pt x="0" y="49"/>
                      <a:pt x="2" y="49"/>
                    </a:cubicBezTo>
                    <a:cubicBezTo>
                      <a:pt x="3" y="51"/>
                      <a:pt x="3" y="51"/>
                      <a:pt x="3" y="52"/>
                    </a:cubicBezTo>
                    <a:cubicBezTo>
                      <a:pt x="5" y="52"/>
                      <a:pt x="8" y="54"/>
                      <a:pt x="9" y="54"/>
                    </a:cubicBezTo>
                    <a:cubicBezTo>
                      <a:pt x="11" y="54"/>
                      <a:pt x="15" y="49"/>
                      <a:pt x="18" y="48"/>
                    </a:cubicBezTo>
                    <a:cubicBezTo>
                      <a:pt x="20" y="46"/>
                      <a:pt x="23" y="45"/>
                      <a:pt x="24" y="43"/>
                    </a:cubicBezTo>
                    <a:cubicBezTo>
                      <a:pt x="27" y="40"/>
                      <a:pt x="32" y="39"/>
                      <a:pt x="35" y="37"/>
                    </a:cubicBezTo>
                    <a:cubicBezTo>
                      <a:pt x="37" y="36"/>
                      <a:pt x="40" y="34"/>
                      <a:pt x="43" y="32"/>
                    </a:cubicBezTo>
                    <a:cubicBezTo>
                      <a:pt x="43" y="31"/>
                      <a:pt x="44" y="29"/>
                      <a:pt x="44" y="28"/>
                    </a:cubicBezTo>
                    <a:cubicBezTo>
                      <a:pt x="44" y="28"/>
                      <a:pt x="44" y="28"/>
                      <a:pt x="44" y="28"/>
                    </a:cubicBezTo>
                    <a:cubicBezTo>
                      <a:pt x="44" y="28"/>
                      <a:pt x="44" y="28"/>
                      <a:pt x="44" y="26"/>
                    </a:cubicBezTo>
                    <a:cubicBezTo>
                      <a:pt x="44" y="26"/>
                      <a:pt x="44" y="25"/>
                      <a:pt x="44" y="23"/>
                    </a:cubicBezTo>
                    <a:cubicBezTo>
                      <a:pt x="44" y="22"/>
                      <a:pt x="46" y="19"/>
                      <a:pt x="46" y="17"/>
                    </a:cubicBezTo>
                    <a:cubicBezTo>
                      <a:pt x="44" y="15"/>
                      <a:pt x="44" y="14"/>
                      <a:pt x="44" y="11"/>
                    </a:cubicBezTo>
                    <a:cubicBezTo>
                      <a:pt x="46" y="9"/>
                      <a:pt x="47" y="9"/>
                      <a:pt x="49" y="9"/>
                    </a:cubicBezTo>
                    <a:cubicBezTo>
                      <a:pt x="50" y="8"/>
                      <a:pt x="52" y="5"/>
                      <a:pt x="53" y="3"/>
                    </a:cubicBezTo>
                    <a:cubicBezTo>
                      <a:pt x="53" y="2"/>
                      <a:pt x="53" y="2"/>
                      <a:pt x="53" y="2"/>
                    </a:cubicBezTo>
                    <a:cubicBezTo>
                      <a:pt x="53" y="2"/>
                      <a:pt x="52" y="0"/>
                      <a:pt x="52" y="2"/>
                    </a:cubicBezTo>
                    <a:cubicBezTo>
                      <a:pt x="50" y="3"/>
                      <a:pt x="49" y="3"/>
                      <a:pt x="47" y="3"/>
                    </a:cubicBezTo>
                    <a:cubicBezTo>
                      <a:pt x="44" y="3"/>
                      <a:pt x="43" y="3"/>
                      <a:pt x="41" y="3"/>
                    </a:cubicBezTo>
                    <a:cubicBezTo>
                      <a:pt x="37" y="5"/>
                      <a:pt x="34" y="8"/>
                      <a:pt x="27" y="8"/>
                    </a:cubicBezTo>
                    <a:cubicBezTo>
                      <a:pt x="24" y="8"/>
                      <a:pt x="24" y="6"/>
                      <a:pt x="21" y="5"/>
                    </a:cubicBezTo>
                    <a:cubicBezTo>
                      <a:pt x="18" y="5"/>
                      <a:pt x="17" y="8"/>
                      <a:pt x="14" y="8"/>
                    </a:cubicBezTo>
                    <a:cubicBezTo>
                      <a:pt x="12" y="8"/>
                      <a:pt x="12" y="8"/>
                      <a:pt x="12" y="8"/>
                    </a:cubicBezTo>
                    <a:cubicBezTo>
                      <a:pt x="11" y="8"/>
                      <a:pt x="8" y="6"/>
                      <a:pt x="8" y="6"/>
                    </a:cubicBezTo>
                    <a:cubicBezTo>
                      <a:pt x="8" y="6"/>
                      <a:pt x="6" y="9"/>
                      <a:pt x="8" y="11"/>
                    </a:cubicBezTo>
                    <a:cubicBezTo>
                      <a:pt x="8" y="12"/>
                      <a:pt x="8" y="12"/>
                      <a:pt x="8" y="12"/>
                    </a:cubicBezTo>
                    <a:cubicBezTo>
                      <a:pt x="6" y="12"/>
                      <a:pt x="6" y="12"/>
                      <a:pt x="6" y="12"/>
                    </a:cubicBezTo>
                    <a:cubicBezTo>
                      <a:pt x="5" y="12"/>
                      <a:pt x="5" y="17"/>
                      <a:pt x="3" y="17"/>
                    </a:cubicBezTo>
                    <a:cubicBezTo>
                      <a:pt x="3" y="17"/>
                      <a:pt x="3" y="15"/>
                      <a:pt x="2" y="15"/>
                    </a:cubicBezTo>
                    <a:cubicBezTo>
                      <a:pt x="2" y="17"/>
                      <a:pt x="0" y="19"/>
                      <a:pt x="2" y="22"/>
                    </a:cubicBezTo>
                    <a:cubicBezTo>
                      <a:pt x="3" y="23"/>
                      <a:pt x="2" y="25"/>
                      <a:pt x="2" y="29"/>
                    </a:cubicBezTo>
                  </a:path>
                </a:pathLst>
              </a:custGeom>
              <a:grpFill/>
              <a:ln w="6350" cmpd="sng">
                <a:solidFill>
                  <a:schemeClr val="bg1"/>
                </a:solidFill>
                <a:round/>
                <a:headEnd/>
                <a:tailEnd/>
              </a:ln>
            </p:spPr>
            <p:txBody>
              <a:bodyPr/>
              <a:lstStyle/>
              <a:p>
                <a:endParaRPr lang="en-GB"/>
              </a:p>
            </p:txBody>
          </p:sp>
          <p:sp>
            <p:nvSpPr>
              <p:cNvPr id="1198170" name="Freeform 90"/>
              <p:cNvSpPr>
                <a:spLocks/>
              </p:cNvSpPr>
              <p:nvPr/>
            </p:nvSpPr>
            <p:spPr bwMode="auto">
              <a:xfrm>
                <a:off x="3240" y="2394"/>
                <a:ext cx="23" cy="33"/>
              </a:xfrm>
              <a:custGeom>
                <a:avLst/>
                <a:gdLst/>
                <a:ahLst/>
                <a:cxnLst>
                  <a:cxn ang="0">
                    <a:pos x="5" y="16"/>
                  </a:cxn>
                  <a:cxn ang="0">
                    <a:pos x="3" y="16"/>
                  </a:cxn>
                  <a:cxn ang="0">
                    <a:pos x="3" y="17"/>
                  </a:cxn>
                  <a:cxn ang="0">
                    <a:pos x="0" y="17"/>
                  </a:cxn>
                  <a:cxn ang="0">
                    <a:pos x="3" y="11"/>
                  </a:cxn>
                  <a:cxn ang="0">
                    <a:pos x="5" y="6"/>
                  </a:cxn>
                  <a:cxn ang="0">
                    <a:pos x="6" y="0"/>
                  </a:cxn>
                  <a:cxn ang="0">
                    <a:pos x="9" y="0"/>
                  </a:cxn>
                  <a:cxn ang="0">
                    <a:pos x="9" y="0"/>
                  </a:cxn>
                  <a:cxn ang="0">
                    <a:pos x="9" y="2"/>
                  </a:cxn>
                  <a:cxn ang="0">
                    <a:pos x="12" y="5"/>
                  </a:cxn>
                  <a:cxn ang="0">
                    <a:pos x="9" y="8"/>
                  </a:cxn>
                  <a:cxn ang="0">
                    <a:pos x="11" y="10"/>
                  </a:cxn>
                  <a:cxn ang="0">
                    <a:pos x="8" y="10"/>
                  </a:cxn>
                  <a:cxn ang="0">
                    <a:pos x="6" y="11"/>
                  </a:cxn>
                  <a:cxn ang="0">
                    <a:pos x="8" y="11"/>
                  </a:cxn>
                  <a:cxn ang="0">
                    <a:pos x="5" y="16"/>
                  </a:cxn>
                </a:cxnLst>
                <a:rect l="0" t="0" r="r" b="b"/>
                <a:pathLst>
                  <a:path w="12" h="17">
                    <a:moveTo>
                      <a:pt x="5" y="16"/>
                    </a:moveTo>
                    <a:cubicBezTo>
                      <a:pt x="3" y="16"/>
                      <a:pt x="3" y="14"/>
                      <a:pt x="3" y="16"/>
                    </a:cubicBezTo>
                    <a:cubicBezTo>
                      <a:pt x="3" y="17"/>
                      <a:pt x="3" y="17"/>
                      <a:pt x="3" y="17"/>
                    </a:cubicBezTo>
                    <a:cubicBezTo>
                      <a:pt x="3" y="17"/>
                      <a:pt x="2" y="17"/>
                      <a:pt x="0" y="17"/>
                    </a:cubicBezTo>
                    <a:cubicBezTo>
                      <a:pt x="2" y="13"/>
                      <a:pt x="2" y="14"/>
                      <a:pt x="3" y="11"/>
                    </a:cubicBezTo>
                    <a:cubicBezTo>
                      <a:pt x="3" y="6"/>
                      <a:pt x="5" y="10"/>
                      <a:pt x="5" y="6"/>
                    </a:cubicBezTo>
                    <a:cubicBezTo>
                      <a:pt x="3" y="2"/>
                      <a:pt x="8" y="3"/>
                      <a:pt x="6" y="0"/>
                    </a:cubicBezTo>
                    <a:cubicBezTo>
                      <a:pt x="8" y="0"/>
                      <a:pt x="8" y="0"/>
                      <a:pt x="9" y="0"/>
                    </a:cubicBezTo>
                    <a:cubicBezTo>
                      <a:pt x="9" y="0"/>
                      <a:pt x="9" y="0"/>
                      <a:pt x="9" y="0"/>
                    </a:cubicBezTo>
                    <a:cubicBezTo>
                      <a:pt x="11" y="2"/>
                      <a:pt x="9" y="2"/>
                      <a:pt x="9" y="2"/>
                    </a:cubicBezTo>
                    <a:cubicBezTo>
                      <a:pt x="11" y="2"/>
                      <a:pt x="12" y="3"/>
                      <a:pt x="12" y="5"/>
                    </a:cubicBezTo>
                    <a:cubicBezTo>
                      <a:pt x="12" y="6"/>
                      <a:pt x="9" y="6"/>
                      <a:pt x="9" y="8"/>
                    </a:cubicBezTo>
                    <a:cubicBezTo>
                      <a:pt x="9" y="8"/>
                      <a:pt x="11" y="8"/>
                      <a:pt x="11" y="10"/>
                    </a:cubicBezTo>
                    <a:cubicBezTo>
                      <a:pt x="8" y="10"/>
                      <a:pt x="8" y="10"/>
                      <a:pt x="8" y="10"/>
                    </a:cubicBezTo>
                    <a:cubicBezTo>
                      <a:pt x="8" y="10"/>
                      <a:pt x="8" y="10"/>
                      <a:pt x="6" y="11"/>
                    </a:cubicBezTo>
                    <a:cubicBezTo>
                      <a:pt x="8" y="11"/>
                      <a:pt x="8" y="11"/>
                      <a:pt x="8" y="11"/>
                    </a:cubicBezTo>
                    <a:cubicBezTo>
                      <a:pt x="8" y="13"/>
                      <a:pt x="5" y="16"/>
                      <a:pt x="5" y="16"/>
                    </a:cubicBezTo>
                  </a:path>
                </a:pathLst>
              </a:custGeom>
              <a:solidFill>
                <a:schemeClr val="accent4"/>
              </a:solidFill>
              <a:ln w="6350" cmpd="sng">
                <a:solidFill>
                  <a:schemeClr val="bg1"/>
                </a:solidFill>
                <a:round/>
                <a:headEnd/>
                <a:tailEnd/>
              </a:ln>
            </p:spPr>
            <p:txBody>
              <a:bodyPr/>
              <a:lstStyle/>
              <a:p>
                <a:endParaRPr lang="en-GB"/>
              </a:p>
            </p:txBody>
          </p:sp>
          <p:sp>
            <p:nvSpPr>
              <p:cNvPr id="1198171" name="Freeform 91"/>
              <p:cNvSpPr>
                <a:spLocks/>
              </p:cNvSpPr>
              <p:nvPr/>
            </p:nvSpPr>
            <p:spPr bwMode="auto">
              <a:xfrm>
                <a:off x="3238" y="2422"/>
                <a:ext cx="68" cy="85"/>
              </a:xfrm>
              <a:custGeom>
                <a:avLst/>
                <a:gdLst/>
                <a:ahLst/>
                <a:cxnLst>
                  <a:cxn ang="0">
                    <a:pos x="6" y="7"/>
                  </a:cxn>
                  <a:cxn ang="0">
                    <a:pos x="5" y="10"/>
                  </a:cxn>
                  <a:cxn ang="0">
                    <a:pos x="5" y="11"/>
                  </a:cxn>
                  <a:cxn ang="0">
                    <a:pos x="5" y="19"/>
                  </a:cxn>
                  <a:cxn ang="0">
                    <a:pos x="5" y="24"/>
                  </a:cxn>
                  <a:cxn ang="0">
                    <a:pos x="2" y="34"/>
                  </a:cxn>
                  <a:cxn ang="0">
                    <a:pos x="0" y="40"/>
                  </a:cxn>
                  <a:cxn ang="0">
                    <a:pos x="0" y="42"/>
                  </a:cxn>
                  <a:cxn ang="0">
                    <a:pos x="9" y="44"/>
                  </a:cxn>
                  <a:cxn ang="0">
                    <a:pos x="15" y="37"/>
                  </a:cxn>
                  <a:cxn ang="0">
                    <a:pos x="21" y="36"/>
                  </a:cxn>
                  <a:cxn ang="0">
                    <a:pos x="21" y="33"/>
                  </a:cxn>
                  <a:cxn ang="0">
                    <a:pos x="24" y="30"/>
                  </a:cxn>
                  <a:cxn ang="0">
                    <a:pos x="17" y="20"/>
                  </a:cxn>
                  <a:cxn ang="0">
                    <a:pos x="21" y="19"/>
                  </a:cxn>
                  <a:cxn ang="0">
                    <a:pos x="33" y="13"/>
                  </a:cxn>
                  <a:cxn ang="0">
                    <a:pos x="35" y="13"/>
                  </a:cxn>
                  <a:cxn ang="0">
                    <a:pos x="32" y="11"/>
                  </a:cxn>
                  <a:cxn ang="0">
                    <a:pos x="32" y="10"/>
                  </a:cxn>
                  <a:cxn ang="0">
                    <a:pos x="33" y="10"/>
                  </a:cxn>
                  <a:cxn ang="0">
                    <a:pos x="33" y="8"/>
                  </a:cxn>
                  <a:cxn ang="0">
                    <a:pos x="30" y="0"/>
                  </a:cxn>
                  <a:cxn ang="0">
                    <a:pos x="24" y="5"/>
                  </a:cxn>
                  <a:cxn ang="0">
                    <a:pos x="15" y="11"/>
                  </a:cxn>
                  <a:cxn ang="0">
                    <a:pos x="9" y="10"/>
                  </a:cxn>
                  <a:cxn ang="0">
                    <a:pos x="8" y="7"/>
                  </a:cxn>
                  <a:cxn ang="0">
                    <a:pos x="6" y="7"/>
                  </a:cxn>
                </a:cxnLst>
                <a:rect l="0" t="0" r="r" b="b"/>
                <a:pathLst>
                  <a:path w="35" h="44">
                    <a:moveTo>
                      <a:pt x="6" y="7"/>
                    </a:moveTo>
                    <a:cubicBezTo>
                      <a:pt x="5" y="7"/>
                      <a:pt x="5" y="8"/>
                      <a:pt x="5" y="10"/>
                    </a:cubicBezTo>
                    <a:cubicBezTo>
                      <a:pt x="5" y="11"/>
                      <a:pt x="5" y="11"/>
                      <a:pt x="5" y="11"/>
                    </a:cubicBezTo>
                    <a:cubicBezTo>
                      <a:pt x="5" y="13"/>
                      <a:pt x="6" y="17"/>
                      <a:pt x="5" y="19"/>
                    </a:cubicBezTo>
                    <a:cubicBezTo>
                      <a:pt x="5" y="20"/>
                      <a:pt x="5" y="22"/>
                      <a:pt x="5" y="24"/>
                    </a:cubicBezTo>
                    <a:cubicBezTo>
                      <a:pt x="5" y="25"/>
                      <a:pt x="2" y="30"/>
                      <a:pt x="2" y="34"/>
                    </a:cubicBezTo>
                    <a:cubicBezTo>
                      <a:pt x="2" y="36"/>
                      <a:pt x="0" y="40"/>
                      <a:pt x="0" y="40"/>
                    </a:cubicBezTo>
                    <a:cubicBezTo>
                      <a:pt x="0" y="40"/>
                      <a:pt x="0" y="40"/>
                      <a:pt x="0" y="42"/>
                    </a:cubicBezTo>
                    <a:cubicBezTo>
                      <a:pt x="2" y="42"/>
                      <a:pt x="8" y="44"/>
                      <a:pt x="9" y="44"/>
                    </a:cubicBezTo>
                    <a:cubicBezTo>
                      <a:pt x="12" y="44"/>
                      <a:pt x="12" y="39"/>
                      <a:pt x="15" y="37"/>
                    </a:cubicBezTo>
                    <a:cubicBezTo>
                      <a:pt x="15" y="36"/>
                      <a:pt x="20" y="37"/>
                      <a:pt x="21" y="36"/>
                    </a:cubicBezTo>
                    <a:cubicBezTo>
                      <a:pt x="21" y="34"/>
                      <a:pt x="21" y="33"/>
                      <a:pt x="21" y="33"/>
                    </a:cubicBezTo>
                    <a:cubicBezTo>
                      <a:pt x="23" y="31"/>
                      <a:pt x="24" y="31"/>
                      <a:pt x="24" y="30"/>
                    </a:cubicBezTo>
                    <a:cubicBezTo>
                      <a:pt x="17" y="20"/>
                      <a:pt x="17" y="20"/>
                      <a:pt x="17" y="20"/>
                    </a:cubicBezTo>
                    <a:cubicBezTo>
                      <a:pt x="17" y="19"/>
                      <a:pt x="20" y="19"/>
                      <a:pt x="21" y="19"/>
                    </a:cubicBezTo>
                    <a:cubicBezTo>
                      <a:pt x="23" y="17"/>
                      <a:pt x="32" y="16"/>
                      <a:pt x="33" y="13"/>
                    </a:cubicBezTo>
                    <a:cubicBezTo>
                      <a:pt x="35" y="13"/>
                      <a:pt x="35" y="13"/>
                      <a:pt x="35" y="13"/>
                    </a:cubicBezTo>
                    <a:cubicBezTo>
                      <a:pt x="35" y="10"/>
                      <a:pt x="33" y="11"/>
                      <a:pt x="32" y="11"/>
                    </a:cubicBezTo>
                    <a:cubicBezTo>
                      <a:pt x="32" y="10"/>
                      <a:pt x="32" y="10"/>
                      <a:pt x="32" y="10"/>
                    </a:cubicBezTo>
                    <a:cubicBezTo>
                      <a:pt x="33" y="10"/>
                      <a:pt x="33" y="10"/>
                      <a:pt x="33" y="10"/>
                    </a:cubicBezTo>
                    <a:cubicBezTo>
                      <a:pt x="33" y="10"/>
                      <a:pt x="33" y="10"/>
                      <a:pt x="33" y="8"/>
                    </a:cubicBezTo>
                    <a:cubicBezTo>
                      <a:pt x="32" y="7"/>
                      <a:pt x="32" y="4"/>
                      <a:pt x="30" y="0"/>
                    </a:cubicBezTo>
                    <a:cubicBezTo>
                      <a:pt x="29" y="2"/>
                      <a:pt x="26" y="4"/>
                      <a:pt x="24" y="5"/>
                    </a:cubicBezTo>
                    <a:cubicBezTo>
                      <a:pt x="21" y="7"/>
                      <a:pt x="17" y="11"/>
                      <a:pt x="15" y="11"/>
                    </a:cubicBezTo>
                    <a:cubicBezTo>
                      <a:pt x="14" y="11"/>
                      <a:pt x="11" y="10"/>
                      <a:pt x="9" y="10"/>
                    </a:cubicBezTo>
                    <a:cubicBezTo>
                      <a:pt x="9" y="8"/>
                      <a:pt x="9" y="8"/>
                      <a:pt x="8" y="7"/>
                    </a:cubicBezTo>
                    <a:cubicBezTo>
                      <a:pt x="6" y="7"/>
                      <a:pt x="6" y="8"/>
                      <a:pt x="6" y="7"/>
                    </a:cubicBezTo>
                  </a:path>
                </a:pathLst>
              </a:custGeom>
              <a:grpFill/>
              <a:ln w="6350" cmpd="sng">
                <a:solidFill>
                  <a:schemeClr val="bg1"/>
                </a:solidFill>
                <a:round/>
                <a:headEnd/>
                <a:tailEnd/>
              </a:ln>
            </p:spPr>
            <p:txBody>
              <a:bodyPr/>
              <a:lstStyle/>
              <a:p>
                <a:endParaRPr lang="en-GB"/>
              </a:p>
            </p:txBody>
          </p:sp>
          <p:sp>
            <p:nvSpPr>
              <p:cNvPr id="1198172" name="Freeform 92"/>
              <p:cNvSpPr>
                <a:spLocks/>
              </p:cNvSpPr>
              <p:nvPr/>
            </p:nvSpPr>
            <p:spPr bwMode="auto">
              <a:xfrm>
                <a:off x="3333" y="2841"/>
                <a:ext cx="165" cy="263"/>
              </a:xfrm>
              <a:custGeom>
                <a:avLst/>
                <a:gdLst/>
                <a:ahLst/>
                <a:cxnLst>
                  <a:cxn ang="0">
                    <a:pos x="5" y="136"/>
                  </a:cxn>
                  <a:cxn ang="0">
                    <a:pos x="0" y="126"/>
                  </a:cxn>
                  <a:cxn ang="0">
                    <a:pos x="0" y="92"/>
                  </a:cxn>
                  <a:cxn ang="0">
                    <a:pos x="8" y="81"/>
                  </a:cxn>
                  <a:cxn ang="0">
                    <a:pos x="12" y="78"/>
                  </a:cxn>
                  <a:cxn ang="0">
                    <a:pos x="18" y="73"/>
                  </a:cxn>
                  <a:cxn ang="0">
                    <a:pos x="33" y="69"/>
                  </a:cxn>
                  <a:cxn ang="0">
                    <a:pos x="49" y="48"/>
                  </a:cxn>
                  <a:cxn ang="0">
                    <a:pos x="53" y="41"/>
                  </a:cxn>
                  <a:cxn ang="0">
                    <a:pos x="38" y="38"/>
                  </a:cxn>
                  <a:cxn ang="0">
                    <a:pos x="23" y="30"/>
                  </a:cxn>
                  <a:cxn ang="0">
                    <a:pos x="18" y="25"/>
                  </a:cxn>
                  <a:cxn ang="0">
                    <a:pos x="15" y="20"/>
                  </a:cxn>
                  <a:cxn ang="0">
                    <a:pos x="15" y="13"/>
                  </a:cxn>
                  <a:cxn ang="0">
                    <a:pos x="18" y="6"/>
                  </a:cxn>
                  <a:cxn ang="0">
                    <a:pos x="27" y="17"/>
                  </a:cxn>
                  <a:cxn ang="0">
                    <a:pos x="41" y="14"/>
                  </a:cxn>
                  <a:cxn ang="0">
                    <a:pos x="53" y="11"/>
                  </a:cxn>
                  <a:cxn ang="0">
                    <a:pos x="62" y="8"/>
                  </a:cxn>
                  <a:cxn ang="0">
                    <a:pos x="79" y="3"/>
                  </a:cxn>
                  <a:cxn ang="0">
                    <a:pos x="80" y="16"/>
                  </a:cxn>
                  <a:cxn ang="0">
                    <a:pos x="77" y="24"/>
                  </a:cxn>
                  <a:cxn ang="0">
                    <a:pos x="68" y="48"/>
                  </a:cxn>
                  <a:cxn ang="0">
                    <a:pos x="35" y="98"/>
                  </a:cxn>
                  <a:cxn ang="0">
                    <a:pos x="12" y="122"/>
                  </a:cxn>
                  <a:cxn ang="0">
                    <a:pos x="5" y="136"/>
                  </a:cxn>
                </a:cxnLst>
                <a:rect l="0" t="0" r="r" b="b"/>
                <a:pathLst>
                  <a:path w="85" h="136">
                    <a:moveTo>
                      <a:pt x="5" y="136"/>
                    </a:moveTo>
                    <a:cubicBezTo>
                      <a:pt x="3" y="131"/>
                      <a:pt x="0" y="133"/>
                      <a:pt x="0" y="126"/>
                    </a:cubicBezTo>
                    <a:cubicBezTo>
                      <a:pt x="0" y="119"/>
                      <a:pt x="0" y="92"/>
                      <a:pt x="0" y="92"/>
                    </a:cubicBezTo>
                    <a:cubicBezTo>
                      <a:pt x="0" y="92"/>
                      <a:pt x="5" y="84"/>
                      <a:pt x="8" y="81"/>
                    </a:cubicBezTo>
                    <a:cubicBezTo>
                      <a:pt x="9" y="78"/>
                      <a:pt x="9" y="78"/>
                      <a:pt x="12" y="78"/>
                    </a:cubicBezTo>
                    <a:cubicBezTo>
                      <a:pt x="18" y="78"/>
                      <a:pt x="11" y="77"/>
                      <a:pt x="18" y="73"/>
                    </a:cubicBezTo>
                    <a:cubicBezTo>
                      <a:pt x="27" y="69"/>
                      <a:pt x="27" y="77"/>
                      <a:pt x="33" y="69"/>
                    </a:cubicBezTo>
                    <a:cubicBezTo>
                      <a:pt x="39" y="61"/>
                      <a:pt x="42" y="56"/>
                      <a:pt x="49" y="48"/>
                    </a:cubicBezTo>
                    <a:cubicBezTo>
                      <a:pt x="56" y="41"/>
                      <a:pt x="56" y="41"/>
                      <a:pt x="53" y="41"/>
                    </a:cubicBezTo>
                    <a:cubicBezTo>
                      <a:pt x="52" y="41"/>
                      <a:pt x="49" y="42"/>
                      <a:pt x="38" y="38"/>
                    </a:cubicBezTo>
                    <a:cubicBezTo>
                      <a:pt x="27" y="33"/>
                      <a:pt x="26" y="34"/>
                      <a:pt x="23" y="30"/>
                    </a:cubicBezTo>
                    <a:cubicBezTo>
                      <a:pt x="20" y="27"/>
                      <a:pt x="18" y="28"/>
                      <a:pt x="18" y="25"/>
                    </a:cubicBezTo>
                    <a:cubicBezTo>
                      <a:pt x="17" y="22"/>
                      <a:pt x="17" y="24"/>
                      <a:pt x="15" y="20"/>
                    </a:cubicBezTo>
                    <a:cubicBezTo>
                      <a:pt x="14" y="16"/>
                      <a:pt x="12" y="16"/>
                      <a:pt x="15" y="13"/>
                    </a:cubicBezTo>
                    <a:cubicBezTo>
                      <a:pt x="18" y="6"/>
                      <a:pt x="18" y="6"/>
                      <a:pt x="18" y="6"/>
                    </a:cubicBezTo>
                    <a:cubicBezTo>
                      <a:pt x="21" y="11"/>
                      <a:pt x="20" y="14"/>
                      <a:pt x="27" y="17"/>
                    </a:cubicBezTo>
                    <a:cubicBezTo>
                      <a:pt x="32" y="20"/>
                      <a:pt x="33" y="11"/>
                      <a:pt x="41" y="14"/>
                    </a:cubicBezTo>
                    <a:cubicBezTo>
                      <a:pt x="47" y="17"/>
                      <a:pt x="45" y="10"/>
                      <a:pt x="53" y="11"/>
                    </a:cubicBezTo>
                    <a:cubicBezTo>
                      <a:pt x="61" y="11"/>
                      <a:pt x="52" y="8"/>
                      <a:pt x="62" y="8"/>
                    </a:cubicBezTo>
                    <a:cubicBezTo>
                      <a:pt x="73" y="10"/>
                      <a:pt x="74" y="0"/>
                      <a:pt x="79" y="3"/>
                    </a:cubicBezTo>
                    <a:cubicBezTo>
                      <a:pt x="83" y="5"/>
                      <a:pt x="76" y="8"/>
                      <a:pt x="80" y="16"/>
                    </a:cubicBezTo>
                    <a:cubicBezTo>
                      <a:pt x="85" y="22"/>
                      <a:pt x="79" y="13"/>
                      <a:pt x="77" y="24"/>
                    </a:cubicBezTo>
                    <a:cubicBezTo>
                      <a:pt x="77" y="30"/>
                      <a:pt x="73" y="34"/>
                      <a:pt x="68" y="48"/>
                    </a:cubicBezTo>
                    <a:cubicBezTo>
                      <a:pt x="59" y="72"/>
                      <a:pt x="47" y="89"/>
                      <a:pt x="35" y="98"/>
                    </a:cubicBezTo>
                    <a:cubicBezTo>
                      <a:pt x="21" y="109"/>
                      <a:pt x="21" y="111"/>
                      <a:pt x="12" y="122"/>
                    </a:cubicBezTo>
                    <a:cubicBezTo>
                      <a:pt x="5" y="131"/>
                      <a:pt x="9" y="130"/>
                      <a:pt x="5" y="136"/>
                    </a:cubicBezTo>
                  </a:path>
                </a:pathLst>
              </a:custGeom>
              <a:grpFill/>
              <a:ln w="6350" cmpd="sng">
                <a:solidFill>
                  <a:schemeClr val="bg1"/>
                </a:solidFill>
                <a:round/>
                <a:headEnd/>
                <a:tailEnd/>
              </a:ln>
            </p:spPr>
            <p:txBody>
              <a:bodyPr/>
              <a:lstStyle/>
              <a:p>
                <a:endParaRPr lang="en-GB"/>
              </a:p>
            </p:txBody>
          </p:sp>
          <p:sp>
            <p:nvSpPr>
              <p:cNvPr id="1198173" name="Freeform 93"/>
              <p:cNvSpPr>
                <a:spLocks/>
              </p:cNvSpPr>
              <p:nvPr/>
            </p:nvSpPr>
            <p:spPr bwMode="auto">
              <a:xfrm>
                <a:off x="3203" y="2784"/>
                <a:ext cx="238" cy="227"/>
              </a:xfrm>
              <a:custGeom>
                <a:avLst/>
                <a:gdLst/>
                <a:ahLst/>
                <a:cxnLst>
                  <a:cxn ang="0">
                    <a:pos x="26" y="104"/>
                  </a:cxn>
                  <a:cxn ang="0">
                    <a:pos x="38" y="109"/>
                  </a:cxn>
                  <a:cxn ang="0">
                    <a:pos x="49" y="114"/>
                  </a:cxn>
                  <a:cxn ang="0">
                    <a:pos x="53" y="115"/>
                  </a:cxn>
                  <a:cxn ang="0">
                    <a:pos x="61" y="109"/>
                  </a:cxn>
                  <a:cxn ang="0">
                    <a:pos x="67" y="109"/>
                  </a:cxn>
                  <a:cxn ang="0">
                    <a:pos x="75" y="110"/>
                  </a:cxn>
                  <a:cxn ang="0">
                    <a:pos x="79" y="107"/>
                  </a:cxn>
                  <a:cxn ang="0">
                    <a:pos x="85" y="103"/>
                  </a:cxn>
                  <a:cxn ang="0">
                    <a:pos x="101" y="98"/>
                  </a:cxn>
                  <a:cxn ang="0">
                    <a:pos x="116" y="78"/>
                  </a:cxn>
                  <a:cxn ang="0">
                    <a:pos x="120" y="70"/>
                  </a:cxn>
                  <a:cxn ang="0">
                    <a:pos x="105" y="67"/>
                  </a:cxn>
                  <a:cxn ang="0">
                    <a:pos x="90" y="59"/>
                  </a:cxn>
                  <a:cxn ang="0">
                    <a:pos x="85" y="54"/>
                  </a:cxn>
                  <a:cxn ang="0">
                    <a:pos x="82" y="50"/>
                  </a:cxn>
                  <a:cxn ang="0">
                    <a:pos x="82" y="42"/>
                  </a:cxn>
                  <a:cxn ang="0">
                    <a:pos x="73" y="40"/>
                  </a:cxn>
                  <a:cxn ang="0">
                    <a:pos x="78" y="26"/>
                  </a:cxn>
                  <a:cxn ang="0">
                    <a:pos x="72" y="17"/>
                  </a:cxn>
                  <a:cxn ang="0">
                    <a:pos x="64" y="9"/>
                  </a:cxn>
                  <a:cxn ang="0">
                    <a:pos x="56" y="6"/>
                  </a:cxn>
                  <a:cxn ang="0">
                    <a:pos x="52" y="6"/>
                  </a:cxn>
                  <a:cxn ang="0">
                    <a:pos x="44" y="3"/>
                  </a:cxn>
                  <a:cxn ang="0">
                    <a:pos x="38" y="7"/>
                  </a:cxn>
                  <a:cxn ang="0">
                    <a:pos x="32" y="7"/>
                  </a:cxn>
                  <a:cxn ang="0">
                    <a:pos x="29" y="23"/>
                  </a:cxn>
                  <a:cxn ang="0">
                    <a:pos x="21" y="31"/>
                  </a:cxn>
                  <a:cxn ang="0">
                    <a:pos x="18" y="43"/>
                  </a:cxn>
                  <a:cxn ang="0">
                    <a:pos x="14" y="43"/>
                  </a:cxn>
                  <a:cxn ang="0">
                    <a:pos x="14" y="51"/>
                  </a:cxn>
                  <a:cxn ang="0">
                    <a:pos x="9" y="67"/>
                  </a:cxn>
                  <a:cxn ang="0">
                    <a:pos x="5" y="70"/>
                  </a:cxn>
                  <a:cxn ang="0">
                    <a:pos x="12" y="78"/>
                  </a:cxn>
                  <a:cxn ang="0">
                    <a:pos x="18" y="87"/>
                  </a:cxn>
                  <a:cxn ang="0">
                    <a:pos x="24" y="96"/>
                  </a:cxn>
                  <a:cxn ang="0">
                    <a:pos x="26" y="104"/>
                  </a:cxn>
                </a:cxnLst>
                <a:rect l="0" t="0" r="r" b="b"/>
                <a:pathLst>
                  <a:path w="123" h="117">
                    <a:moveTo>
                      <a:pt x="26" y="104"/>
                    </a:moveTo>
                    <a:cubicBezTo>
                      <a:pt x="31" y="109"/>
                      <a:pt x="31" y="101"/>
                      <a:pt x="38" y="109"/>
                    </a:cubicBezTo>
                    <a:cubicBezTo>
                      <a:pt x="46" y="117"/>
                      <a:pt x="46" y="112"/>
                      <a:pt x="49" y="114"/>
                    </a:cubicBezTo>
                    <a:cubicBezTo>
                      <a:pt x="52" y="115"/>
                      <a:pt x="53" y="114"/>
                      <a:pt x="53" y="115"/>
                    </a:cubicBezTo>
                    <a:cubicBezTo>
                      <a:pt x="56" y="117"/>
                      <a:pt x="55" y="112"/>
                      <a:pt x="61" y="109"/>
                    </a:cubicBezTo>
                    <a:cubicBezTo>
                      <a:pt x="66" y="106"/>
                      <a:pt x="66" y="107"/>
                      <a:pt x="67" y="109"/>
                    </a:cubicBezTo>
                    <a:cubicBezTo>
                      <a:pt x="69" y="110"/>
                      <a:pt x="72" y="110"/>
                      <a:pt x="75" y="110"/>
                    </a:cubicBezTo>
                    <a:cubicBezTo>
                      <a:pt x="76" y="107"/>
                      <a:pt x="76" y="107"/>
                      <a:pt x="79" y="107"/>
                    </a:cubicBezTo>
                    <a:cubicBezTo>
                      <a:pt x="85" y="107"/>
                      <a:pt x="78" y="106"/>
                      <a:pt x="85" y="103"/>
                    </a:cubicBezTo>
                    <a:cubicBezTo>
                      <a:pt x="94" y="98"/>
                      <a:pt x="94" y="106"/>
                      <a:pt x="101" y="98"/>
                    </a:cubicBezTo>
                    <a:cubicBezTo>
                      <a:pt x="107" y="90"/>
                      <a:pt x="110" y="85"/>
                      <a:pt x="116" y="78"/>
                    </a:cubicBezTo>
                    <a:cubicBezTo>
                      <a:pt x="123" y="70"/>
                      <a:pt x="123" y="70"/>
                      <a:pt x="120" y="70"/>
                    </a:cubicBezTo>
                    <a:cubicBezTo>
                      <a:pt x="119" y="70"/>
                      <a:pt x="116" y="71"/>
                      <a:pt x="105" y="67"/>
                    </a:cubicBezTo>
                    <a:cubicBezTo>
                      <a:pt x="94" y="62"/>
                      <a:pt x="93" y="64"/>
                      <a:pt x="90" y="59"/>
                    </a:cubicBezTo>
                    <a:cubicBezTo>
                      <a:pt x="87" y="56"/>
                      <a:pt x="85" y="57"/>
                      <a:pt x="85" y="54"/>
                    </a:cubicBezTo>
                    <a:cubicBezTo>
                      <a:pt x="84" y="51"/>
                      <a:pt x="84" y="53"/>
                      <a:pt x="82" y="50"/>
                    </a:cubicBezTo>
                    <a:cubicBezTo>
                      <a:pt x="81" y="45"/>
                      <a:pt x="79" y="45"/>
                      <a:pt x="82" y="42"/>
                    </a:cubicBezTo>
                    <a:cubicBezTo>
                      <a:pt x="81" y="37"/>
                      <a:pt x="76" y="43"/>
                      <a:pt x="73" y="40"/>
                    </a:cubicBezTo>
                    <a:cubicBezTo>
                      <a:pt x="73" y="31"/>
                      <a:pt x="75" y="36"/>
                      <a:pt x="78" y="26"/>
                    </a:cubicBezTo>
                    <a:cubicBezTo>
                      <a:pt x="73" y="23"/>
                      <a:pt x="75" y="20"/>
                      <a:pt x="72" y="17"/>
                    </a:cubicBezTo>
                    <a:cubicBezTo>
                      <a:pt x="69" y="15"/>
                      <a:pt x="67" y="9"/>
                      <a:pt x="64" y="9"/>
                    </a:cubicBezTo>
                    <a:cubicBezTo>
                      <a:pt x="62" y="7"/>
                      <a:pt x="61" y="6"/>
                      <a:pt x="56" y="6"/>
                    </a:cubicBezTo>
                    <a:cubicBezTo>
                      <a:pt x="52" y="4"/>
                      <a:pt x="53" y="7"/>
                      <a:pt x="52" y="6"/>
                    </a:cubicBezTo>
                    <a:cubicBezTo>
                      <a:pt x="50" y="3"/>
                      <a:pt x="50" y="12"/>
                      <a:pt x="44" y="3"/>
                    </a:cubicBezTo>
                    <a:cubicBezTo>
                      <a:pt x="41" y="0"/>
                      <a:pt x="41" y="12"/>
                      <a:pt x="38" y="7"/>
                    </a:cubicBezTo>
                    <a:cubicBezTo>
                      <a:pt x="37" y="3"/>
                      <a:pt x="38" y="11"/>
                      <a:pt x="32" y="7"/>
                    </a:cubicBezTo>
                    <a:cubicBezTo>
                      <a:pt x="31" y="17"/>
                      <a:pt x="27" y="18"/>
                      <a:pt x="29" y="23"/>
                    </a:cubicBezTo>
                    <a:cubicBezTo>
                      <a:pt x="23" y="23"/>
                      <a:pt x="24" y="29"/>
                      <a:pt x="21" y="31"/>
                    </a:cubicBezTo>
                    <a:cubicBezTo>
                      <a:pt x="18" y="34"/>
                      <a:pt x="20" y="42"/>
                      <a:pt x="18" y="43"/>
                    </a:cubicBezTo>
                    <a:cubicBezTo>
                      <a:pt x="17" y="45"/>
                      <a:pt x="17" y="39"/>
                      <a:pt x="14" y="43"/>
                    </a:cubicBezTo>
                    <a:cubicBezTo>
                      <a:pt x="12" y="48"/>
                      <a:pt x="15" y="46"/>
                      <a:pt x="14" y="51"/>
                    </a:cubicBezTo>
                    <a:cubicBezTo>
                      <a:pt x="11" y="57"/>
                      <a:pt x="15" y="68"/>
                      <a:pt x="9" y="67"/>
                    </a:cubicBezTo>
                    <a:cubicBezTo>
                      <a:pt x="2" y="64"/>
                      <a:pt x="6" y="68"/>
                      <a:pt x="5" y="70"/>
                    </a:cubicBezTo>
                    <a:cubicBezTo>
                      <a:pt x="0" y="73"/>
                      <a:pt x="9" y="71"/>
                      <a:pt x="12" y="78"/>
                    </a:cubicBezTo>
                    <a:cubicBezTo>
                      <a:pt x="15" y="82"/>
                      <a:pt x="17" y="79"/>
                      <a:pt x="18" y="87"/>
                    </a:cubicBezTo>
                    <a:cubicBezTo>
                      <a:pt x="20" y="95"/>
                      <a:pt x="20" y="95"/>
                      <a:pt x="24" y="96"/>
                    </a:cubicBezTo>
                    <a:cubicBezTo>
                      <a:pt x="27" y="96"/>
                      <a:pt x="24" y="98"/>
                      <a:pt x="26" y="104"/>
                    </a:cubicBezTo>
                  </a:path>
                </a:pathLst>
              </a:custGeom>
              <a:grpFill/>
              <a:ln w="6350" cmpd="sng">
                <a:solidFill>
                  <a:schemeClr val="bg1"/>
                </a:solidFill>
                <a:round/>
                <a:headEnd/>
                <a:tailEnd/>
              </a:ln>
            </p:spPr>
            <p:txBody>
              <a:bodyPr/>
              <a:lstStyle/>
              <a:p>
                <a:endParaRPr lang="en-GB"/>
              </a:p>
            </p:txBody>
          </p:sp>
          <p:sp>
            <p:nvSpPr>
              <p:cNvPr id="1198174" name="Freeform 94"/>
              <p:cNvSpPr>
                <a:spLocks/>
              </p:cNvSpPr>
              <p:nvPr/>
            </p:nvSpPr>
            <p:spPr bwMode="auto">
              <a:xfrm>
                <a:off x="3257" y="2728"/>
                <a:ext cx="107" cy="113"/>
              </a:xfrm>
              <a:custGeom>
                <a:avLst/>
                <a:gdLst/>
                <a:ahLst/>
                <a:cxnLst>
                  <a:cxn ang="0">
                    <a:pos x="4" y="37"/>
                  </a:cxn>
                  <a:cxn ang="0">
                    <a:pos x="10" y="37"/>
                  </a:cxn>
                  <a:cxn ang="0">
                    <a:pos x="16" y="32"/>
                  </a:cxn>
                  <a:cxn ang="0">
                    <a:pos x="23" y="35"/>
                  </a:cxn>
                  <a:cxn ang="0">
                    <a:pos x="28" y="35"/>
                  </a:cxn>
                  <a:cxn ang="0">
                    <a:pos x="36" y="38"/>
                  </a:cxn>
                  <a:cxn ang="0">
                    <a:pos x="43" y="46"/>
                  </a:cxn>
                  <a:cxn ang="0">
                    <a:pos x="49" y="55"/>
                  </a:cxn>
                  <a:cxn ang="0">
                    <a:pos x="55" y="52"/>
                  </a:cxn>
                  <a:cxn ang="0">
                    <a:pos x="51" y="49"/>
                  </a:cxn>
                  <a:cxn ang="0">
                    <a:pos x="49" y="46"/>
                  </a:cxn>
                  <a:cxn ang="0">
                    <a:pos x="46" y="43"/>
                  </a:cxn>
                  <a:cxn ang="0">
                    <a:pos x="42" y="37"/>
                  </a:cxn>
                  <a:cxn ang="0">
                    <a:pos x="36" y="32"/>
                  </a:cxn>
                  <a:cxn ang="0">
                    <a:pos x="31" y="27"/>
                  </a:cxn>
                  <a:cxn ang="0">
                    <a:pos x="28" y="30"/>
                  </a:cxn>
                  <a:cxn ang="0">
                    <a:pos x="25" y="23"/>
                  </a:cxn>
                  <a:cxn ang="0">
                    <a:pos x="19" y="0"/>
                  </a:cxn>
                  <a:cxn ang="0">
                    <a:pos x="11" y="7"/>
                  </a:cxn>
                  <a:cxn ang="0">
                    <a:pos x="7" y="12"/>
                  </a:cxn>
                  <a:cxn ang="0">
                    <a:pos x="2" y="29"/>
                  </a:cxn>
                  <a:cxn ang="0">
                    <a:pos x="4" y="37"/>
                  </a:cxn>
                </a:cxnLst>
                <a:rect l="0" t="0" r="r" b="b"/>
                <a:pathLst>
                  <a:path w="55" h="58">
                    <a:moveTo>
                      <a:pt x="4" y="37"/>
                    </a:moveTo>
                    <a:cubicBezTo>
                      <a:pt x="10" y="40"/>
                      <a:pt x="8" y="32"/>
                      <a:pt x="10" y="37"/>
                    </a:cubicBezTo>
                    <a:cubicBezTo>
                      <a:pt x="13" y="41"/>
                      <a:pt x="13" y="29"/>
                      <a:pt x="16" y="32"/>
                    </a:cubicBezTo>
                    <a:cubicBezTo>
                      <a:pt x="22" y="41"/>
                      <a:pt x="22" y="32"/>
                      <a:pt x="23" y="35"/>
                    </a:cubicBezTo>
                    <a:cubicBezTo>
                      <a:pt x="25" y="37"/>
                      <a:pt x="23" y="34"/>
                      <a:pt x="28" y="35"/>
                    </a:cubicBezTo>
                    <a:cubicBezTo>
                      <a:pt x="33" y="35"/>
                      <a:pt x="34" y="37"/>
                      <a:pt x="36" y="38"/>
                    </a:cubicBezTo>
                    <a:cubicBezTo>
                      <a:pt x="39" y="38"/>
                      <a:pt x="40" y="44"/>
                      <a:pt x="43" y="46"/>
                    </a:cubicBezTo>
                    <a:cubicBezTo>
                      <a:pt x="46" y="49"/>
                      <a:pt x="45" y="52"/>
                      <a:pt x="49" y="55"/>
                    </a:cubicBezTo>
                    <a:cubicBezTo>
                      <a:pt x="51" y="54"/>
                      <a:pt x="51" y="58"/>
                      <a:pt x="55" y="52"/>
                    </a:cubicBezTo>
                    <a:cubicBezTo>
                      <a:pt x="54" y="50"/>
                      <a:pt x="52" y="52"/>
                      <a:pt x="51" y="49"/>
                    </a:cubicBezTo>
                    <a:cubicBezTo>
                      <a:pt x="51" y="47"/>
                      <a:pt x="51" y="49"/>
                      <a:pt x="49" y="46"/>
                    </a:cubicBezTo>
                    <a:cubicBezTo>
                      <a:pt x="46" y="40"/>
                      <a:pt x="48" y="46"/>
                      <a:pt x="46" y="43"/>
                    </a:cubicBezTo>
                    <a:cubicBezTo>
                      <a:pt x="45" y="38"/>
                      <a:pt x="45" y="44"/>
                      <a:pt x="42" y="37"/>
                    </a:cubicBezTo>
                    <a:cubicBezTo>
                      <a:pt x="37" y="30"/>
                      <a:pt x="39" y="37"/>
                      <a:pt x="36" y="32"/>
                    </a:cubicBezTo>
                    <a:cubicBezTo>
                      <a:pt x="34" y="27"/>
                      <a:pt x="34" y="35"/>
                      <a:pt x="31" y="27"/>
                    </a:cubicBezTo>
                    <a:cubicBezTo>
                      <a:pt x="28" y="21"/>
                      <a:pt x="29" y="30"/>
                      <a:pt x="28" y="30"/>
                    </a:cubicBezTo>
                    <a:cubicBezTo>
                      <a:pt x="28" y="29"/>
                      <a:pt x="28" y="27"/>
                      <a:pt x="25" y="23"/>
                    </a:cubicBezTo>
                    <a:cubicBezTo>
                      <a:pt x="23" y="18"/>
                      <a:pt x="23" y="7"/>
                      <a:pt x="19" y="0"/>
                    </a:cubicBezTo>
                    <a:cubicBezTo>
                      <a:pt x="16" y="9"/>
                      <a:pt x="13" y="4"/>
                      <a:pt x="11" y="7"/>
                    </a:cubicBezTo>
                    <a:cubicBezTo>
                      <a:pt x="8" y="13"/>
                      <a:pt x="5" y="6"/>
                      <a:pt x="7" y="12"/>
                    </a:cubicBezTo>
                    <a:cubicBezTo>
                      <a:pt x="7" y="21"/>
                      <a:pt x="4" y="26"/>
                      <a:pt x="2" y="29"/>
                    </a:cubicBezTo>
                    <a:cubicBezTo>
                      <a:pt x="0" y="30"/>
                      <a:pt x="4" y="34"/>
                      <a:pt x="4" y="37"/>
                    </a:cubicBezTo>
                  </a:path>
                </a:pathLst>
              </a:custGeom>
              <a:grpFill/>
              <a:ln w="6350" cmpd="sng">
                <a:solidFill>
                  <a:schemeClr val="bg1"/>
                </a:solidFill>
                <a:round/>
                <a:headEnd/>
                <a:tailEnd/>
              </a:ln>
            </p:spPr>
            <p:txBody>
              <a:bodyPr/>
              <a:lstStyle/>
              <a:p>
                <a:endParaRPr lang="en-GB"/>
              </a:p>
            </p:txBody>
          </p:sp>
          <p:sp>
            <p:nvSpPr>
              <p:cNvPr id="1198175" name="Freeform 95"/>
              <p:cNvSpPr>
                <a:spLocks/>
              </p:cNvSpPr>
              <p:nvPr/>
            </p:nvSpPr>
            <p:spPr bwMode="auto">
              <a:xfrm>
                <a:off x="3344" y="2829"/>
                <a:ext cx="28" cy="41"/>
              </a:xfrm>
              <a:custGeom>
                <a:avLst/>
                <a:gdLst/>
                <a:ahLst/>
                <a:cxnLst>
                  <a:cxn ang="0">
                    <a:pos x="9" y="19"/>
                  </a:cxn>
                  <a:cxn ang="0">
                    <a:pos x="0" y="17"/>
                  </a:cxn>
                  <a:cxn ang="0">
                    <a:pos x="5" y="3"/>
                  </a:cxn>
                  <a:cxn ang="0">
                    <a:pos x="11" y="0"/>
                  </a:cxn>
                  <a:cxn ang="0">
                    <a:pos x="11" y="10"/>
                  </a:cxn>
                  <a:cxn ang="0">
                    <a:pos x="12" y="13"/>
                  </a:cxn>
                  <a:cxn ang="0">
                    <a:pos x="9" y="19"/>
                  </a:cxn>
                </a:cxnLst>
                <a:rect l="0" t="0" r="r" b="b"/>
                <a:pathLst>
                  <a:path w="14" h="21">
                    <a:moveTo>
                      <a:pt x="9" y="19"/>
                    </a:moveTo>
                    <a:cubicBezTo>
                      <a:pt x="8" y="14"/>
                      <a:pt x="3" y="21"/>
                      <a:pt x="0" y="17"/>
                    </a:cubicBezTo>
                    <a:cubicBezTo>
                      <a:pt x="0" y="8"/>
                      <a:pt x="2" y="13"/>
                      <a:pt x="5" y="3"/>
                    </a:cubicBezTo>
                    <a:cubicBezTo>
                      <a:pt x="6" y="2"/>
                      <a:pt x="6" y="6"/>
                      <a:pt x="11" y="0"/>
                    </a:cubicBezTo>
                    <a:cubicBezTo>
                      <a:pt x="12" y="5"/>
                      <a:pt x="14" y="6"/>
                      <a:pt x="11" y="10"/>
                    </a:cubicBezTo>
                    <a:cubicBezTo>
                      <a:pt x="3" y="14"/>
                      <a:pt x="9" y="11"/>
                      <a:pt x="12" y="13"/>
                    </a:cubicBezTo>
                    <a:cubicBezTo>
                      <a:pt x="9" y="19"/>
                      <a:pt x="9" y="19"/>
                      <a:pt x="9" y="19"/>
                    </a:cubicBezTo>
                    <a:close/>
                  </a:path>
                </a:pathLst>
              </a:custGeom>
              <a:grpFill/>
              <a:ln w="6350" cmpd="sng">
                <a:solidFill>
                  <a:schemeClr val="bg1"/>
                </a:solidFill>
                <a:round/>
                <a:headEnd/>
                <a:tailEnd/>
              </a:ln>
            </p:spPr>
            <p:txBody>
              <a:bodyPr/>
              <a:lstStyle/>
              <a:p>
                <a:endParaRPr lang="en-GB"/>
              </a:p>
            </p:txBody>
          </p:sp>
          <p:sp>
            <p:nvSpPr>
              <p:cNvPr id="1198176" name="Freeform 96"/>
              <p:cNvSpPr>
                <a:spLocks/>
              </p:cNvSpPr>
              <p:nvPr/>
            </p:nvSpPr>
            <p:spPr bwMode="auto">
              <a:xfrm>
                <a:off x="2889" y="2965"/>
                <a:ext cx="300" cy="374"/>
              </a:xfrm>
              <a:custGeom>
                <a:avLst/>
                <a:gdLst/>
                <a:ahLst/>
                <a:cxnLst>
                  <a:cxn ang="0">
                    <a:pos x="138" y="114"/>
                  </a:cxn>
                  <a:cxn ang="0">
                    <a:pos x="148" y="136"/>
                  </a:cxn>
                  <a:cxn ang="0">
                    <a:pos x="130" y="148"/>
                  </a:cxn>
                  <a:cxn ang="0">
                    <a:pos x="129" y="170"/>
                  </a:cxn>
                  <a:cxn ang="0">
                    <a:pos x="141" y="181"/>
                  </a:cxn>
                  <a:cxn ang="0">
                    <a:pos x="132" y="182"/>
                  </a:cxn>
                  <a:cxn ang="0">
                    <a:pos x="119" y="171"/>
                  </a:cxn>
                  <a:cxn ang="0">
                    <a:pos x="107" y="171"/>
                  </a:cxn>
                  <a:cxn ang="0">
                    <a:pos x="93" y="162"/>
                  </a:cxn>
                  <a:cxn ang="0">
                    <a:pos x="84" y="164"/>
                  </a:cxn>
                  <a:cxn ang="0">
                    <a:pos x="78" y="153"/>
                  </a:cxn>
                  <a:cxn ang="0">
                    <a:pos x="77" y="128"/>
                  </a:cxn>
                  <a:cxn ang="0">
                    <a:pos x="64" y="123"/>
                  </a:cxn>
                  <a:cxn ang="0">
                    <a:pos x="57" y="133"/>
                  </a:cxn>
                  <a:cxn ang="0">
                    <a:pos x="41" y="133"/>
                  </a:cxn>
                  <a:cxn ang="0">
                    <a:pos x="35" y="117"/>
                  </a:cxn>
                  <a:cxn ang="0">
                    <a:pos x="8" y="112"/>
                  </a:cxn>
                  <a:cxn ang="0">
                    <a:pos x="0" y="112"/>
                  </a:cxn>
                  <a:cxn ang="0">
                    <a:pos x="8" y="101"/>
                  </a:cxn>
                  <a:cxn ang="0">
                    <a:pos x="19" y="103"/>
                  </a:cxn>
                  <a:cxn ang="0">
                    <a:pos x="32" y="86"/>
                  </a:cxn>
                  <a:cxn ang="0">
                    <a:pos x="46" y="53"/>
                  </a:cxn>
                  <a:cxn ang="0">
                    <a:pos x="48" y="30"/>
                  </a:cxn>
                  <a:cxn ang="0">
                    <a:pos x="52" y="13"/>
                  </a:cxn>
                  <a:cxn ang="0">
                    <a:pos x="67" y="13"/>
                  </a:cxn>
                  <a:cxn ang="0">
                    <a:pos x="93" y="8"/>
                  </a:cxn>
                  <a:cxn ang="0">
                    <a:pos x="116" y="6"/>
                  </a:cxn>
                  <a:cxn ang="0">
                    <a:pos x="130" y="13"/>
                  </a:cxn>
                  <a:cxn ang="0">
                    <a:pos x="142" y="14"/>
                  </a:cxn>
                  <a:cxn ang="0">
                    <a:pos x="150" y="33"/>
                  </a:cxn>
                  <a:cxn ang="0">
                    <a:pos x="139" y="69"/>
                  </a:cxn>
                  <a:cxn ang="0">
                    <a:pos x="133" y="83"/>
                  </a:cxn>
                  <a:cxn ang="0">
                    <a:pos x="138" y="100"/>
                  </a:cxn>
                </a:cxnLst>
                <a:rect l="0" t="0" r="r" b="b"/>
                <a:pathLst>
                  <a:path w="155" h="193">
                    <a:moveTo>
                      <a:pt x="138" y="100"/>
                    </a:moveTo>
                    <a:cubicBezTo>
                      <a:pt x="136" y="106"/>
                      <a:pt x="139" y="109"/>
                      <a:pt x="138" y="114"/>
                    </a:cubicBezTo>
                    <a:cubicBezTo>
                      <a:pt x="136" y="119"/>
                      <a:pt x="144" y="125"/>
                      <a:pt x="145" y="128"/>
                    </a:cubicBezTo>
                    <a:cubicBezTo>
                      <a:pt x="145" y="133"/>
                      <a:pt x="147" y="134"/>
                      <a:pt x="148" y="136"/>
                    </a:cubicBezTo>
                    <a:cubicBezTo>
                      <a:pt x="142" y="137"/>
                      <a:pt x="133" y="136"/>
                      <a:pt x="133" y="140"/>
                    </a:cubicBezTo>
                    <a:cubicBezTo>
                      <a:pt x="133" y="147"/>
                      <a:pt x="127" y="145"/>
                      <a:pt x="130" y="148"/>
                    </a:cubicBezTo>
                    <a:cubicBezTo>
                      <a:pt x="135" y="154"/>
                      <a:pt x="129" y="153"/>
                      <a:pt x="130" y="157"/>
                    </a:cubicBezTo>
                    <a:cubicBezTo>
                      <a:pt x="133" y="161"/>
                      <a:pt x="127" y="167"/>
                      <a:pt x="129" y="170"/>
                    </a:cubicBezTo>
                    <a:cubicBezTo>
                      <a:pt x="130" y="173"/>
                      <a:pt x="132" y="176"/>
                      <a:pt x="135" y="178"/>
                    </a:cubicBezTo>
                    <a:cubicBezTo>
                      <a:pt x="139" y="179"/>
                      <a:pt x="141" y="168"/>
                      <a:pt x="141" y="181"/>
                    </a:cubicBezTo>
                    <a:cubicBezTo>
                      <a:pt x="139" y="193"/>
                      <a:pt x="139" y="184"/>
                      <a:pt x="138" y="186"/>
                    </a:cubicBezTo>
                    <a:cubicBezTo>
                      <a:pt x="135" y="189"/>
                      <a:pt x="135" y="189"/>
                      <a:pt x="132" y="182"/>
                    </a:cubicBezTo>
                    <a:cubicBezTo>
                      <a:pt x="129" y="178"/>
                      <a:pt x="127" y="176"/>
                      <a:pt x="124" y="176"/>
                    </a:cubicBezTo>
                    <a:cubicBezTo>
                      <a:pt x="122" y="176"/>
                      <a:pt x="121" y="173"/>
                      <a:pt x="119" y="171"/>
                    </a:cubicBezTo>
                    <a:cubicBezTo>
                      <a:pt x="119" y="168"/>
                      <a:pt x="118" y="167"/>
                      <a:pt x="118" y="171"/>
                    </a:cubicBezTo>
                    <a:cubicBezTo>
                      <a:pt x="116" y="175"/>
                      <a:pt x="115" y="173"/>
                      <a:pt x="107" y="171"/>
                    </a:cubicBezTo>
                    <a:cubicBezTo>
                      <a:pt x="101" y="170"/>
                      <a:pt x="109" y="162"/>
                      <a:pt x="101" y="167"/>
                    </a:cubicBezTo>
                    <a:cubicBezTo>
                      <a:pt x="95" y="170"/>
                      <a:pt x="101" y="162"/>
                      <a:pt x="93" y="162"/>
                    </a:cubicBezTo>
                    <a:cubicBezTo>
                      <a:pt x="93" y="164"/>
                      <a:pt x="93" y="164"/>
                      <a:pt x="90" y="164"/>
                    </a:cubicBezTo>
                    <a:cubicBezTo>
                      <a:pt x="89" y="162"/>
                      <a:pt x="87" y="165"/>
                      <a:pt x="84" y="164"/>
                    </a:cubicBezTo>
                    <a:cubicBezTo>
                      <a:pt x="81" y="164"/>
                      <a:pt x="83" y="167"/>
                      <a:pt x="80" y="167"/>
                    </a:cubicBezTo>
                    <a:cubicBezTo>
                      <a:pt x="77" y="165"/>
                      <a:pt x="83" y="159"/>
                      <a:pt x="78" y="153"/>
                    </a:cubicBezTo>
                    <a:cubicBezTo>
                      <a:pt x="74" y="147"/>
                      <a:pt x="78" y="140"/>
                      <a:pt x="77" y="136"/>
                    </a:cubicBezTo>
                    <a:cubicBezTo>
                      <a:pt x="75" y="131"/>
                      <a:pt x="77" y="131"/>
                      <a:pt x="77" y="128"/>
                    </a:cubicBezTo>
                    <a:cubicBezTo>
                      <a:pt x="77" y="125"/>
                      <a:pt x="64" y="129"/>
                      <a:pt x="67" y="125"/>
                    </a:cubicBezTo>
                    <a:cubicBezTo>
                      <a:pt x="67" y="123"/>
                      <a:pt x="66" y="122"/>
                      <a:pt x="64" y="123"/>
                    </a:cubicBezTo>
                    <a:cubicBezTo>
                      <a:pt x="63" y="125"/>
                      <a:pt x="58" y="122"/>
                      <a:pt x="58" y="126"/>
                    </a:cubicBezTo>
                    <a:cubicBezTo>
                      <a:pt x="58" y="131"/>
                      <a:pt x="57" y="128"/>
                      <a:pt x="57" y="133"/>
                    </a:cubicBezTo>
                    <a:cubicBezTo>
                      <a:pt x="58" y="136"/>
                      <a:pt x="54" y="134"/>
                      <a:pt x="52" y="134"/>
                    </a:cubicBezTo>
                    <a:cubicBezTo>
                      <a:pt x="51" y="133"/>
                      <a:pt x="43" y="137"/>
                      <a:pt x="41" y="133"/>
                    </a:cubicBezTo>
                    <a:cubicBezTo>
                      <a:pt x="40" y="128"/>
                      <a:pt x="38" y="129"/>
                      <a:pt x="38" y="125"/>
                    </a:cubicBezTo>
                    <a:cubicBezTo>
                      <a:pt x="38" y="122"/>
                      <a:pt x="37" y="122"/>
                      <a:pt x="35" y="117"/>
                    </a:cubicBezTo>
                    <a:cubicBezTo>
                      <a:pt x="35" y="112"/>
                      <a:pt x="35" y="112"/>
                      <a:pt x="25" y="114"/>
                    </a:cubicBezTo>
                    <a:cubicBezTo>
                      <a:pt x="12" y="114"/>
                      <a:pt x="14" y="112"/>
                      <a:pt x="8" y="112"/>
                    </a:cubicBezTo>
                    <a:cubicBezTo>
                      <a:pt x="6" y="112"/>
                      <a:pt x="6" y="112"/>
                      <a:pt x="3" y="112"/>
                    </a:cubicBezTo>
                    <a:cubicBezTo>
                      <a:pt x="2" y="114"/>
                      <a:pt x="2" y="114"/>
                      <a:pt x="0" y="112"/>
                    </a:cubicBezTo>
                    <a:cubicBezTo>
                      <a:pt x="5" y="112"/>
                      <a:pt x="2" y="106"/>
                      <a:pt x="3" y="103"/>
                    </a:cubicBezTo>
                    <a:cubicBezTo>
                      <a:pt x="6" y="101"/>
                      <a:pt x="6" y="101"/>
                      <a:pt x="8" y="101"/>
                    </a:cubicBezTo>
                    <a:cubicBezTo>
                      <a:pt x="11" y="106"/>
                      <a:pt x="14" y="97"/>
                      <a:pt x="17" y="98"/>
                    </a:cubicBezTo>
                    <a:cubicBezTo>
                      <a:pt x="20" y="100"/>
                      <a:pt x="15" y="103"/>
                      <a:pt x="19" y="103"/>
                    </a:cubicBezTo>
                    <a:cubicBezTo>
                      <a:pt x="23" y="105"/>
                      <a:pt x="26" y="95"/>
                      <a:pt x="28" y="95"/>
                    </a:cubicBezTo>
                    <a:cubicBezTo>
                      <a:pt x="31" y="95"/>
                      <a:pt x="34" y="89"/>
                      <a:pt x="32" y="86"/>
                    </a:cubicBezTo>
                    <a:cubicBezTo>
                      <a:pt x="29" y="80"/>
                      <a:pt x="37" y="67"/>
                      <a:pt x="41" y="66"/>
                    </a:cubicBezTo>
                    <a:cubicBezTo>
                      <a:pt x="46" y="62"/>
                      <a:pt x="43" y="59"/>
                      <a:pt x="46" y="53"/>
                    </a:cubicBezTo>
                    <a:cubicBezTo>
                      <a:pt x="48" y="48"/>
                      <a:pt x="45" y="50"/>
                      <a:pt x="46" y="42"/>
                    </a:cubicBezTo>
                    <a:cubicBezTo>
                      <a:pt x="48" y="34"/>
                      <a:pt x="45" y="36"/>
                      <a:pt x="48" y="30"/>
                    </a:cubicBezTo>
                    <a:cubicBezTo>
                      <a:pt x="52" y="25"/>
                      <a:pt x="52" y="24"/>
                      <a:pt x="52" y="22"/>
                    </a:cubicBezTo>
                    <a:cubicBezTo>
                      <a:pt x="51" y="17"/>
                      <a:pt x="49" y="14"/>
                      <a:pt x="52" y="13"/>
                    </a:cubicBezTo>
                    <a:cubicBezTo>
                      <a:pt x="54" y="11"/>
                      <a:pt x="54" y="3"/>
                      <a:pt x="61" y="6"/>
                    </a:cubicBezTo>
                    <a:cubicBezTo>
                      <a:pt x="67" y="10"/>
                      <a:pt x="64" y="13"/>
                      <a:pt x="67" y="13"/>
                    </a:cubicBezTo>
                    <a:cubicBezTo>
                      <a:pt x="77" y="13"/>
                      <a:pt x="81" y="19"/>
                      <a:pt x="84" y="11"/>
                    </a:cubicBezTo>
                    <a:cubicBezTo>
                      <a:pt x="87" y="3"/>
                      <a:pt x="84" y="14"/>
                      <a:pt x="93" y="8"/>
                    </a:cubicBezTo>
                    <a:cubicBezTo>
                      <a:pt x="101" y="3"/>
                      <a:pt x="101" y="10"/>
                      <a:pt x="104" y="5"/>
                    </a:cubicBezTo>
                    <a:cubicBezTo>
                      <a:pt x="107" y="0"/>
                      <a:pt x="115" y="10"/>
                      <a:pt x="116" y="6"/>
                    </a:cubicBezTo>
                    <a:cubicBezTo>
                      <a:pt x="119" y="3"/>
                      <a:pt x="119" y="6"/>
                      <a:pt x="122" y="6"/>
                    </a:cubicBezTo>
                    <a:cubicBezTo>
                      <a:pt x="125" y="11"/>
                      <a:pt x="129" y="16"/>
                      <a:pt x="130" y="13"/>
                    </a:cubicBezTo>
                    <a:cubicBezTo>
                      <a:pt x="133" y="10"/>
                      <a:pt x="135" y="16"/>
                      <a:pt x="136" y="11"/>
                    </a:cubicBezTo>
                    <a:cubicBezTo>
                      <a:pt x="139" y="8"/>
                      <a:pt x="141" y="10"/>
                      <a:pt x="142" y="14"/>
                    </a:cubicBezTo>
                    <a:cubicBezTo>
                      <a:pt x="145" y="19"/>
                      <a:pt x="145" y="16"/>
                      <a:pt x="148" y="22"/>
                    </a:cubicBezTo>
                    <a:cubicBezTo>
                      <a:pt x="148" y="30"/>
                      <a:pt x="145" y="31"/>
                      <a:pt x="150" y="33"/>
                    </a:cubicBezTo>
                    <a:cubicBezTo>
                      <a:pt x="155" y="36"/>
                      <a:pt x="148" y="39"/>
                      <a:pt x="144" y="44"/>
                    </a:cubicBezTo>
                    <a:cubicBezTo>
                      <a:pt x="139" y="48"/>
                      <a:pt x="139" y="59"/>
                      <a:pt x="139" y="69"/>
                    </a:cubicBezTo>
                    <a:cubicBezTo>
                      <a:pt x="130" y="75"/>
                      <a:pt x="138" y="75"/>
                      <a:pt x="135" y="78"/>
                    </a:cubicBezTo>
                    <a:cubicBezTo>
                      <a:pt x="132" y="80"/>
                      <a:pt x="133" y="80"/>
                      <a:pt x="133" y="83"/>
                    </a:cubicBezTo>
                    <a:cubicBezTo>
                      <a:pt x="135" y="86"/>
                      <a:pt x="136" y="86"/>
                      <a:pt x="135" y="90"/>
                    </a:cubicBezTo>
                    <a:cubicBezTo>
                      <a:pt x="135" y="95"/>
                      <a:pt x="138" y="97"/>
                      <a:pt x="138" y="100"/>
                    </a:cubicBezTo>
                  </a:path>
                </a:pathLst>
              </a:custGeom>
              <a:grpFill/>
              <a:ln w="6350" cmpd="sng">
                <a:solidFill>
                  <a:schemeClr val="bg1"/>
                </a:solidFill>
                <a:round/>
                <a:headEnd/>
                <a:tailEnd/>
              </a:ln>
            </p:spPr>
            <p:txBody>
              <a:bodyPr/>
              <a:lstStyle/>
              <a:p>
                <a:endParaRPr lang="en-GB"/>
              </a:p>
            </p:txBody>
          </p:sp>
          <p:sp>
            <p:nvSpPr>
              <p:cNvPr id="1198177" name="Freeform 97"/>
              <p:cNvSpPr>
                <a:spLocks/>
              </p:cNvSpPr>
              <p:nvPr/>
            </p:nvSpPr>
            <p:spPr bwMode="auto">
              <a:xfrm>
                <a:off x="3220" y="2976"/>
                <a:ext cx="126" cy="185"/>
              </a:xfrm>
              <a:custGeom>
                <a:avLst/>
                <a:gdLst/>
                <a:ahLst/>
                <a:cxnLst>
                  <a:cxn ang="0">
                    <a:pos x="2" y="8"/>
                  </a:cxn>
                  <a:cxn ang="0">
                    <a:pos x="8" y="22"/>
                  </a:cxn>
                  <a:cxn ang="0">
                    <a:pos x="6" y="41"/>
                  </a:cxn>
                  <a:cxn ang="0">
                    <a:pos x="2" y="59"/>
                  </a:cxn>
                  <a:cxn ang="0">
                    <a:pos x="29" y="78"/>
                  </a:cxn>
                  <a:cxn ang="0">
                    <a:pos x="32" y="86"/>
                  </a:cxn>
                  <a:cxn ang="0">
                    <a:pos x="44" y="95"/>
                  </a:cxn>
                  <a:cxn ang="0">
                    <a:pos x="49" y="86"/>
                  </a:cxn>
                  <a:cxn ang="0">
                    <a:pos x="52" y="78"/>
                  </a:cxn>
                  <a:cxn ang="0">
                    <a:pos x="56" y="70"/>
                  </a:cxn>
                  <a:cxn ang="0">
                    <a:pos x="62" y="66"/>
                  </a:cxn>
                  <a:cxn ang="0">
                    <a:pos x="58" y="56"/>
                  </a:cxn>
                  <a:cxn ang="0">
                    <a:pos x="58" y="22"/>
                  </a:cxn>
                  <a:cxn ang="0">
                    <a:pos x="65" y="11"/>
                  </a:cxn>
                  <a:cxn ang="0">
                    <a:pos x="58" y="10"/>
                  </a:cxn>
                  <a:cxn ang="0">
                    <a:pos x="52" y="10"/>
                  </a:cxn>
                  <a:cxn ang="0">
                    <a:pos x="44" y="16"/>
                  </a:cxn>
                  <a:cxn ang="0">
                    <a:pos x="40" y="14"/>
                  </a:cxn>
                  <a:cxn ang="0">
                    <a:pos x="29" y="10"/>
                  </a:cxn>
                  <a:cxn ang="0">
                    <a:pos x="17" y="5"/>
                  </a:cxn>
                  <a:cxn ang="0">
                    <a:pos x="14" y="2"/>
                  </a:cxn>
                  <a:cxn ang="0">
                    <a:pos x="8" y="2"/>
                  </a:cxn>
                  <a:cxn ang="0">
                    <a:pos x="2" y="8"/>
                  </a:cxn>
                </a:cxnLst>
                <a:rect l="0" t="0" r="r" b="b"/>
                <a:pathLst>
                  <a:path w="65" h="95">
                    <a:moveTo>
                      <a:pt x="2" y="8"/>
                    </a:moveTo>
                    <a:cubicBezTo>
                      <a:pt x="8" y="16"/>
                      <a:pt x="5" y="17"/>
                      <a:pt x="8" y="22"/>
                    </a:cubicBezTo>
                    <a:cubicBezTo>
                      <a:pt x="11" y="27"/>
                      <a:pt x="11" y="34"/>
                      <a:pt x="6" y="41"/>
                    </a:cubicBezTo>
                    <a:cubicBezTo>
                      <a:pt x="0" y="47"/>
                      <a:pt x="3" y="52"/>
                      <a:pt x="2" y="59"/>
                    </a:cubicBezTo>
                    <a:cubicBezTo>
                      <a:pt x="18" y="70"/>
                      <a:pt x="24" y="75"/>
                      <a:pt x="29" y="78"/>
                    </a:cubicBezTo>
                    <a:cubicBezTo>
                      <a:pt x="35" y="81"/>
                      <a:pt x="29" y="81"/>
                      <a:pt x="32" y="86"/>
                    </a:cubicBezTo>
                    <a:cubicBezTo>
                      <a:pt x="37" y="89"/>
                      <a:pt x="43" y="95"/>
                      <a:pt x="44" y="95"/>
                    </a:cubicBezTo>
                    <a:cubicBezTo>
                      <a:pt x="47" y="91"/>
                      <a:pt x="49" y="91"/>
                      <a:pt x="49" y="86"/>
                    </a:cubicBezTo>
                    <a:cubicBezTo>
                      <a:pt x="49" y="80"/>
                      <a:pt x="52" y="86"/>
                      <a:pt x="52" y="78"/>
                    </a:cubicBezTo>
                    <a:cubicBezTo>
                      <a:pt x="50" y="72"/>
                      <a:pt x="58" y="75"/>
                      <a:pt x="56" y="70"/>
                    </a:cubicBezTo>
                    <a:cubicBezTo>
                      <a:pt x="56" y="67"/>
                      <a:pt x="58" y="72"/>
                      <a:pt x="62" y="66"/>
                    </a:cubicBezTo>
                    <a:cubicBezTo>
                      <a:pt x="61" y="61"/>
                      <a:pt x="58" y="63"/>
                      <a:pt x="58" y="56"/>
                    </a:cubicBezTo>
                    <a:cubicBezTo>
                      <a:pt x="58" y="48"/>
                      <a:pt x="58" y="22"/>
                      <a:pt x="58" y="22"/>
                    </a:cubicBezTo>
                    <a:cubicBezTo>
                      <a:pt x="58" y="22"/>
                      <a:pt x="62" y="14"/>
                      <a:pt x="65" y="11"/>
                    </a:cubicBezTo>
                    <a:cubicBezTo>
                      <a:pt x="62" y="11"/>
                      <a:pt x="59" y="11"/>
                      <a:pt x="58" y="10"/>
                    </a:cubicBezTo>
                    <a:cubicBezTo>
                      <a:pt x="56" y="8"/>
                      <a:pt x="56" y="6"/>
                      <a:pt x="52" y="10"/>
                    </a:cubicBezTo>
                    <a:cubicBezTo>
                      <a:pt x="46" y="13"/>
                      <a:pt x="47" y="17"/>
                      <a:pt x="44" y="16"/>
                    </a:cubicBezTo>
                    <a:cubicBezTo>
                      <a:pt x="44" y="14"/>
                      <a:pt x="43" y="16"/>
                      <a:pt x="40" y="14"/>
                    </a:cubicBezTo>
                    <a:cubicBezTo>
                      <a:pt x="37" y="13"/>
                      <a:pt x="37" y="17"/>
                      <a:pt x="29" y="10"/>
                    </a:cubicBezTo>
                    <a:cubicBezTo>
                      <a:pt x="21" y="2"/>
                      <a:pt x="21" y="10"/>
                      <a:pt x="17" y="5"/>
                    </a:cubicBezTo>
                    <a:cubicBezTo>
                      <a:pt x="15" y="5"/>
                      <a:pt x="12" y="5"/>
                      <a:pt x="14" y="2"/>
                    </a:cubicBezTo>
                    <a:cubicBezTo>
                      <a:pt x="14" y="0"/>
                      <a:pt x="11" y="2"/>
                      <a:pt x="8" y="2"/>
                    </a:cubicBezTo>
                    <a:cubicBezTo>
                      <a:pt x="5" y="3"/>
                      <a:pt x="3" y="6"/>
                      <a:pt x="2" y="8"/>
                    </a:cubicBezTo>
                  </a:path>
                </a:pathLst>
              </a:custGeom>
              <a:grpFill/>
              <a:ln w="6350" cmpd="sng">
                <a:solidFill>
                  <a:schemeClr val="bg1"/>
                </a:solidFill>
                <a:round/>
                <a:headEnd/>
                <a:tailEnd/>
              </a:ln>
            </p:spPr>
            <p:txBody>
              <a:bodyPr/>
              <a:lstStyle/>
              <a:p>
                <a:endParaRPr lang="en-GB"/>
              </a:p>
            </p:txBody>
          </p:sp>
          <p:sp>
            <p:nvSpPr>
              <p:cNvPr id="1198178" name="Freeform 98"/>
              <p:cNvSpPr>
                <a:spLocks/>
              </p:cNvSpPr>
              <p:nvPr/>
            </p:nvSpPr>
            <p:spPr bwMode="auto">
              <a:xfrm>
                <a:off x="3158" y="2992"/>
                <a:ext cx="82" cy="109"/>
              </a:xfrm>
              <a:custGeom>
                <a:avLst/>
                <a:gdLst/>
                <a:ahLst/>
                <a:cxnLst>
                  <a:cxn ang="0">
                    <a:pos x="9" y="8"/>
                  </a:cxn>
                  <a:cxn ang="0">
                    <a:pos x="11" y="19"/>
                  </a:cxn>
                  <a:cxn ang="0">
                    <a:pos x="5" y="30"/>
                  </a:cxn>
                  <a:cxn ang="0">
                    <a:pos x="0" y="55"/>
                  </a:cxn>
                  <a:cxn ang="0">
                    <a:pos x="3" y="56"/>
                  </a:cxn>
                  <a:cxn ang="0">
                    <a:pos x="6" y="52"/>
                  </a:cxn>
                  <a:cxn ang="0">
                    <a:pos x="33" y="52"/>
                  </a:cxn>
                  <a:cxn ang="0">
                    <a:pos x="38" y="33"/>
                  </a:cxn>
                  <a:cxn ang="0">
                    <a:pos x="39" y="14"/>
                  </a:cxn>
                  <a:cxn ang="0">
                    <a:pos x="33" y="0"/>
                  </a:cxn>
                  <a:cxn ang="0">
                    <a:pos x="29" y="5"/>
                  </a:cxn>
                  <a:cxn ang="0">
                    <a:pos x="27" y="3"/>
                  </a:cxn>
                  <a:cxn ang="0">
                    <a:pos x="18" y="6"/>
                  </a:cxn>
                  <a:cxn ang="0">
                    <a:pos x="15" y="5"/>
                  </a:cxn>
                  <a:cxn ang="0">
                    <a:pos x="9" y="8"/>
                  </a:cxn>
                </a:cxnLst>
                <a:rect l="0" t="0" r="r" b="b"/>
                <a:pathLst>
                  <a:path w="42" h="56">
                    <a:moveTo>
                      <a:pt x="9" y="8"/>
                    </a:moveTo>
                    <a:cubicBezTo>
                      <a:pt x="9" y="16"/>
                      <a:pt x="6" y="17"/>
                      <a:pt x="11" y="19"/>
                    </a:cubicBezTo>
                    <a:cubicBezTo>
                      <a:pt x="15" y="22"/>
                      <a:pt x="9" y="25"/>
                      <a:pt x="5" y="30"/>
                    </a:cubicBezTo>
                    <a:cubicBezTo>
                      <a:pt x="0" y="34"/>
                      <a:pt x="0" y="45"/>
                      <a:pt x="0" y="55"/>
                    </a:cubicBezTo>
                    <a:cubicBezTo>
                      <a:pt x="3" y="53"/>
                      <a:pt x="0" y="56"/>
                      <a:pt x="3" y="56"/>
                    </a:cubicBezTo>
                    <a:cubicBezTo>
                      <a:pt x="5" y="55"/>
                      <a:pt x="5" y="53"/>
                      <a:pt x="6" y="52"/>
                    </a:cubicBezTo>
                    <a:cubicBezTo>
                      <a:pt x="9" y="52"/>
                      <a:pt x="29" y="52"/>
                      <a:pt x="33" y="52"/>
                    </a:cubicBezTo>
                    <a:cubicBezTo>
                      <a:pt x="35" y="44"/>
                      <a:pt x="32" y="39"/>
                      <a:pt x="38" y="33"/>
                    </a:cubicBezTo>
                    <a:cubicBezTo>
                      <a:pt x="42" y="27"/>
                      <a:pt x="42" y="19"/>
                      <a:pt x="39" y="14"/>
                    </a:cubicBezTo>
                    <a:cubicBezTo>
                      <a:pt x="36" y="10"/>
                      <a:pt x="39" y="8"/>
                      <a:pt x="33" y="0"/>
                    </a:cubicBezTo>
                    <a:cubicBezTo>
                      <a:pt x="32" y="3"/>
                      <a:pt x="32" y="5"/>
                      <a:pt x="29" y="5"/>
                    </a:cubicBezTo>
                    <a:cubicBezTo>
                      <a:pt x="26" y="5"/>
                      <a:pt x="29" y="5"/>
                      <a:pt x="27" y="3"/>
                    </a:cubicBezTo>
                    <a:cubicBezTo>
                      <a:pt x="23" y="3"/>
                      <a:pt x="20" y="10"/>
                      <a:pt x="18" y="6"/>
                    </a:cubicBezTo>
                    <a:cubicBezTo>
                      <a:pt x="17" y="5"/>
                      <a:pt x="17" y="3"/>
                      <a:pt x="15" y="5"/>
                    </a:cubicBezTo>
                    <a:cubicBezTo>
                      <a:pt x="14" y="8"/>
                      <a:pt x="12" y="0"/>
                      <a:pt x="9" y="8"/>
                    </a:cubicBezTo>
                  </a:path>
                </a:pathLst>
              </a:custGeom>
              <a:grpFill/>
              <a:ln w="6350" cmpd="sng">
                <a:solidFill>
                  <a:schemeClr val="bg1"/>
                </a:solidFill>
                <a:round/>
                <a:headEnd/>
                <a:tailEnd/>
              </a:ln>
            </p:spPr>
            <p:txBody>
              <a:bodyPr/>
              <a:lstStyle/>
              <a:p>
                <a:endParaRPr lang="en-GB"/>
              </a:p>
            </p:txBody>
          </p:sp>
          <p:sp>
            <p:nvSpPr>
              <p:cNvPr id="1198179" name="Freeform 99"/>
              <p:cNvSpPr>
                <a:spLocks/>
              </p:cNvSpPr>
              <p:nvPr/>
            </p:nvSpPr>
            <p:spPr bwMode="auto">
              <a:xfrm>
                <a:off x="2877" y="3182"/>
                <a:ext cx="198" cy="239"/>
              </a:xfrm>
              <a:custGeom>
                <a:avLst/>
                <a:gdLst/>
                <a:ahLst/>
                <a:cxnLst>
                  <a:cxn ang="0">
                    <a:pos x="95" y="117"/>
                  </a:cxn>
                  <a:cxn ang="0">
                    <a:pos x="84" y="100"/>
                  </a:cxn>
                  <a:cxn ang="0">
                    <a:pos x="84" y="73"/>
                  </a:cxn>
                  <a:cxn ang="0">
                    <a:pos x="98" y="72"/>
                  </a:cxn>
                  <a:cxn ang="0">
                    <a:pos x="99" y="65"/>
                  </a:cxn>
                  <a:cxn ang="0">
                    <a:pos x="99" y="59"/>
                  </a:cxn>
                  <a:cxn ang="0">
                    <a:pos x="99" y="50"/>
                  </a:cxn>
                  <a:cxn ang="0">
                    <a:pos x="96" y="51"/>
                  </a:cxn>
                  <a:cxn ang="0">
                    <a:pos x="90" y="51"/>
                  </a:cxn>
                  <a:cxn ang="0">
                    <a:pos x="85" y="55"/>
                  </a:cxn>
                  <a:cxn ang="0">
                    <a:pos x="84" y="41"/>
                  </a:cxn>
                  <a:cxn ang="0">
                    <a:pos x="82" y="24"/>
                  </a:cxn>
                  <a:cxn ang="0">
                    <a:pos x="82" y="16"/>
                  </a:cxn>
                  <a:cxn ang="0">
                    <a:pos x="73" y="13"/>
                  </a:cxn>
                  <a:cxn ang="0">
                    <a:pos x="70" y="11"/>
                  </a:cxn>
                  <a:cxn ang="0">
                    <a:pos x="64" y="14"/>
                  </a:cxn>
                  <a:cxn ang="0">
                    <a:pos x="63" y="20"/>
                  </a:cxn>
                  <a:cxn ang="0">
                    <a:pos x="58" y="22"/>
                  </a:cxn>
                  <a:cxn ang="0">
                    <a:pos x="47" y="20"/>
                  </a:cxn>
                  <a:cxn ang="0">
                    <a:pos x="44" y="13"/>
                  </a:cxn>
                  <a:cxn ang="0">
                    <a:pos x="41" y="5"/>
                  </a:cxn>
                  <a:cxn ang="0">
                    <a:pos x="31" y="2"/>
                  </a:cxn>
                  <a:cxn ang="0">
                    <a:pos x="14" y="0"/>
                  </a:cxn>
                  <a:cxn ang="0">
                    <a:pos x="8" y="3"/>
                  </a:cxn>
                  <a:cxn ang="0">
                    <a:pos x="14" y="28"/>
                  </a:cxn>
                  <a:cxn ang="0">
                    <a:pos x="18" y="47"/>
                  </a:cxn>
                  <a:cxn ang="0">
                    <a:pos x="14" y="67"/>
                  </a:cxn>
                  <a:cxn ang="0">
                    <a:pos x="5" y="96"/>
                  </a:cxn>
                  <a:cxn ang="0">
                    <a:pos x="2" y="114"/>
                  </a:cxn>
                  <a:cxn ang="0">
                    <a:pos x="12" y="110"/>
                  </a:cxn>
                  <a:cxn ang="0">
                    <a:pos x="22" y="115"/>
                  </a:cxn>
                  <a:cxn ang="0">
                    <a:pos x="50" y="115"/>
                  </a:cxn>
                  <a:cxn ang="0">
                    <a:pos x="58" y="117"/>
                  </a:cxn>
                  <a:cxn ang="0">
                    <a:pos x="72" y="120"/>
                  </a:cxn>
                  <a:cxn ang="0">
                    <a:pos x="76" y="120"/>
                  </a:cxn>
                  <a:cxn ang="0">
                    <a:pos x="79" y="121"/>
                  </a:cxn>
                  <a:cxn ang="0">
                    <a:pos x="95" y="117"/>
                  </a:cxn>
                </a:cxnLst>
                <a:rect l="0" t="0" r="r" b="b"/>
                <a:pathLst>
                  <a:path w="102" h="123">
                    <a:moveTo>
                      <a:pt x="95" y="117"/>
                    </a:moveTo>
                    <a:cubicBezTo>
                      <a:pt x="90" y="112"/>
                      <a:pt x="84" y="106"/>
                      <a:pt x="84" y="100"/>
                    </a:cubicBezTo>
                    <a:cubicBezTo>
                      <a:pt x="84" y="96"/>
                      <a:pt x="84" y="78"/>
                      <a:pt x="84" y="73"/>
                    </a:cubicBezTo>
                    <a:cubicBezTo>
                      <a:pt x="84" y="70"/>
                      <a:pt x="88" y="72"/>
                      <a:pt x="98" y="72"/>
                    </a:cubicBezTo>
                    <a:cubicBezTo>
                      <a:pt x="101" y="72"/>
                      <a:pt x="98" y="69"/>
                      <a:pt x="99" y="65"/>
                    </a:cubicBezTo>
                    <a:cubicBezTo>
                      <a:pt x="102" y="64"/>
                      <a:pt x="98" y="64"/>
                      <a:pt x="99" y="59"/>
                    </a:cubicBezTo>
                    <a:cubicBezTo>
                      <a:pt x="101" y="53"/>
                      <a:pt x="99" y="51"/>
                      <a:pt x="99" y="50"/>
                    </a:cubicBezTo>
                    <a:cubicBezTo>
                      <a:pt x="99" y="51"/>
                      <a:pt x="99" y="51"/>
                      <a:pt x="96" y="51"/>
                    </a:cubicBezTo>
                    <a:cubicBezTo>
                      <a:pt x="95" y="50"/>
                      <a:pt x="93" y="53"/>
                      <a:pt x="90" y="51"/>
                    </a:cubicBezTo>
                    <a:cubicBezTo>
                      <a:pt x="87" y="51"/>
                      <a:pt x="88" y="55"/>
                      <a:pt x="85" y="55"/>
                    </a:cubicBezTo>
                    <a:cubicBezTo>
                      <a:pt x="82" y="53"/>
                      <a:pt x="88" y="47"/>
                      <a:pt x="84" y="41"/>
                    </a:cubicBezTo>
                    <a:cubicBezTo>
                      <a:pt x="79" y="34"/>
                      <a:pt x="84" y="28"/>
                      <a:pt x="82" y="24"/>
                    </a:cubicBezTo>
                    <a:cubicBezTo>
                      <a:pt x="81" y="19"/>
                      <a:pt x="82" y="19"/>
                      <a:pt x="82" y="16"/>
                    </a:cubicBezTo>
                    <a:cubicBezTo>
                      <a:pt x="82" y="13"/>
                      <a:pt x="70" y="17"/>
                      <a:pt x="73" y="13"/>
                    </a:cubicBezTo>
                    <a:cubicBezTo>
                      <a:pt x="73" y="11"/>
                      <a:pt x="72" y="10"/>
                      <a:pt x="70" y="11"/>
                    </a:cubicBezTo>
                    <a:cubicBezTo>
                      <a:pt x="69" y="13"/>
                      <a:pt x="64" y="10"/>
                      <a:pt x="64" y="14"/>
                    </a:cubicBezTo>
                    <a:cubicBezTo>
                      <a:pt x="64" y="19"/>
                      <a:pt x="63" y="16"/>
                      <a:pt x="63" y="20"/>
                    </a:cubicBezTo>
                    <a:cubicBezTo>
                      <a:pt x="64" y="24"/>
                      <a:pt x="60" y="22"/>
                      <a:pt x="58" y="22"/>
                    </a:cubicBezTo>
                    <a:cubicBezTo>
                      <a:pt x="56" y="20"/>
                      <a:pt x="49" y="25"/>
                      <a:pt x="47" y="20"/>
                    </a:cubicBezTo>
                    <a:cubicBezTo>
                      <a:pt x="46" y="16"/>
                      <a:pt x="44" y="17"/>
                      <a:pt x="44" y="13"/>
                    </a:cubicBezTo>
                    <a:cubicBezTo>
                      <a:pt x="44" y="10"/>
                      <a:pt x="43" y="10"/>
                      <a:pt x="41" y="5"/>
                    </a:cubicBezTo>
                    <a:cubicBezTo>
                      <a:pt x="41" y="0"/>
                      <a:pt x="41" y="0"/>
                      <a:pt x="31" y="2"/>
                    </a:cubicBezTo>
                    <a:cubicBezTo>
                      <a:pt x="18" y="2"/>
                      <a:pt x="20" y="0"/>
                      <a:pt x="14" y="0"/>
                    </a:cubicBezTo>
                    <a:cubicBezTo>
                      <a:pt x="9" y="3"/>
                      <a:pt x="6" y="2"/>
                      <a:pt x="8" y="3"/>
                    </a:cubicBezTo>
                    <a:cubicBezTo>
                      <a:pt x="8" y="6"/>
                      <a:pt x="17" y="25"/>
                      <a:pt x="14" y="28"/>
                    </a:cubicBezTo>
                    <a:cubicBezTo>
                      <a:pt x="11" y="33"/>
                      <a:pt x="15" y="41"/>
                      <a:pt x="18" y="47"/>
                    </a:cubicBezTo>
                    <a:cubicBezTo>
                      <a:pt x="20" y="53"/>
                      <a:pt x="20" y="62"/>
                      <a:pt x="14" y="67"/>
                    </a:cubicBezTo>
                    <a:cubicBezTo>
                      <a:pt x="5" y="73"/>
                      <a:pt x="8" y="90"/>
                      <a:pt x="5" y="96"/>
                    </a:cubicBezTo>
                    <a:cubicBezTo>
                      <a:pt x="0" y="103"/>
                      <a:pt x="3" y="104"/>
                      <a:pt x="2" y="114"/>
                    </a:cubicBezTo>
                    <a:cubicBezTo>
                      <a:pt x="8" y="114"/>
                      <a:pt x="8" y="114"/>
                      <a:pt x="12" y="110"/>
                    </a:cubicBezTo>
                    <a:cubicBezTo>
                      <a:pt x="18" y="107"/>
                      <a:pt x="17" y="115"/>
                      <a:pt x="22" y="115"/>
                    </a:cubicBezTo>
                    <a:cubicBezTo>
                      <a:pt x="26" y="115"/>
                      <a:pt x="46" y="115"/>
                      <a:pt x="50" y="115"/>
                    </a:cubicBezTo>
                    <a:cubicBezTo>
                      <a:pt x="55" y="115"/>
                      <a:pt x="56" y="114"/>
                      <a:pt x="58" y="117"/>
                    </a:cubicBezTo>
                    <a:cubicBezTo>
                      <a:pt x="60" y="123"/>
                      <a:pt x="69" y="118"/>
                      <a:pt x="72" y="120"/>
                    </a:cubicBezTo>
                    <a:cubicBezTo>
                      <a:pt x="75" y="121"/>
                      <a:pt x="75" y="121"/>
                      <a:pt x="76" y="120"/>
                    </a:cubicBezTo>
                    <a:cubicBezTo>
                      <a:pt x="76" y="118"/>
                      <a:pt x="78" y="121"/>
                      <a:pt x="79" y="121"/>
                    </a:cubicBezTo>
                    <a:cubicBezTo>
                      <a:pt x="82" y="120"/>
                      <a:pt x="95" y="117"/>
                      <a:pt x="95" y="117"/>
                    </a:cubicBezTo>
                  </a:path>
                </a:pathLst>
              </a:custGeom>
              <a:grpFill/>
              <a:ln w="6350" cmpd="sng">
                <a:solidFill>
                  <a:schemeClr val="bg1"/>
                </a:solidFill>
                <a:round/>
                <a:headEnd/>
                <a:tailEnd/>
              </a:ln>
            </p:spPr>
            <p:txBody>
              <a:bodyPr/>
              <a:lstStyle/>
              <a:p>
                <a:endParaRPr lang="en-GB"/>
              </a:p>
            </p:txBody>
          </p:sp>
          <p:sp>
            <p:nvSpPr>
              <p:cNvPr id="1198180" name="Freeform 100"/>
              <p:cNvSpPr>
                <a:spLocks/>
              </p:cNvSpPr>
              <p:nvPr/>
            </p:nvSpPr>
            <p:spPr bwMode="auto">
              <a:xfrm>
                <a:off x="3040" y="3227"/>
                <a:ext cx="180" cy="195"/>
              </a:xfrm>
              <a:custGeom>
                <a:avLst/>
                <a:gdLst/>
                <a:ahLst/>
                <a:cxnLst>
                  <a:cxn ang="0">
                    <a:pos x="26" y="95"/>
                  </a:cxn>
                  <a:cxn ang="0">
                    <a:pos x="11" y="94"/>
                  </a:cxn>
                  <a:cxn ang="0">
                    <a:pos x="0" y="76"/>
                  </a:cxn>
                  <a:cxn ang="0">
                    <a:pos x="0" y="50"/>
                  </a:cxn>
                  <a:cxn ang="0">
                    <a:pos x="14" y="48"/>
                  </a:cxn>
                  <a:cxn ang="0">
                    <a:pos x="15" y="42"/>
                  </a:cxn>
                  <a:cxn ang="0">
                    <a:pos x="15" y="36"/>
                  </a:cxn>
                  <a:cxn ang="0">
                    <a:pos x="15" y="27"/>
                  </a:cxn>
                  <a:cxn ang="0">
                    <a:pos x="23" y="31"/>
                  </a:cxn>
                  <a:cxn ang="0">
                    <a:pos x="29" y="36"/>
                  </a:cxn>
                  <a:cxn ang="0">
                    <a:pos x="40" y="36"/>
                  </a:cxn>
                  <a:cxn ang="0">
                    <a:pos x="41" y="36"/>
                  </a:cxn>
                  <a:cxn ang="0">
                    <a:pos x="46" y="41"/>
                  </a:cxn>
                  <a:cxn ang="0">
                    <a:pos x="53" y="47"/>
                  </a:cxn>
                  <a:cxn ang="0">
                    <a:pos x="59" y="50"/>
                  </a:cxn>
                  <a:cxn ang="0">
                    <a:pos x="63" y="45"/>
                  </a:cxn>
                  <a:cxn ang="0">
                    <a:pos x="56" y="42"/>
                  </a:cxn>
                  <a:cxn ang="0">
                    <a:pos x="50" y="35"/>
                  </a:cxn>
                  <a:cxn ang="0">
                    <a:pos x="52" y="22"/>
                  </a:cxn>
                  <a:cxn ang="0">
                    <a:pos x="52" y="13"/>
                  </a:cxn>
                  <a:cxn ang="0">
                    <a:pos x="55" y="5"/>
                  </a:cxn>
                  <a:cxn ang="0">
                    <a:pos x="70" y="0"/>
                  </a:cxn>
                  <a:cxn ang="0">
                    <a:pos x="76" y="6"/>
                  </a:cxn>
                  <a:cxn ang="0">
                    <a:pos x="79" y="8"/>
                  </a:cxn>
                  <a:cxn ang="0">
                    <a:pos x="87" y="13"/>
                  </a:cxn>
                  <a:cxn ang="0">
                    <a:pos x="90" y="16"/>
                  </a:cxn>
                  <a:cxn ang="0">
                    <a:pos x="90" y="20"/>
                  </a:cxn>
                  <a:cxn ang="0">
                    <a:pos x="91" y="27"/>
                  </a:cxn>
                  <a:cxn ang="0">
                    <a:pos x="90" y="31"/>
                  </a:cxn>
                  <a:cxn ang="0">
                    <a:pos x="90" y="38"/>
                  </a:cxn>
                  <a:cxn ang="0">
                    <a:pos x="90" y="44"/>
                  </a:cxn>
                  <a:cxn ang="0">
                    <a:pos x="85" y="53"/>
                  </a:cxn>
                  <a:cxn ang="0">
                    <a:pos x="88" y="58"/>
                  </a:cxn>
                  <a:cxn ang="0">
                    <a:pos x="66" y="67"/>
                  </a:cxn>
                  <a:cxn ang="0">
                    <a:pos x="67" y="73"/>
                  </a:cxn>
                  <a:cxn ang="0">
                    <a:pos x="56" y="76"/>
                  </a:cxn>
                  <a:cxn ang="0">
                    <a:pos x="52" y="84"/>
                  </a:cxn>
                  <a:cxn ang="0">
                    <a:pos x="40" y="97"/>
                  </a:cxn>
                  <a:cxn ang="0">
                    <a:pos x="32" y="97"/>
                  </a:cxn>
                  <a:cxn ang="0">
                    <a:pos x="26" y="95"/>
                  </a:cxn>
                </a:cxnLst>
                <a:rect l="0" t="0" r="r" b="b"/>
                <a:pathLst>
                  <a:path w="93" h="101">
                    <a:moveTo>
                      <a:pt x="26" y="95"/>
                    </a:moveTo>
                    <a:cubicBezTo>
                      <a:pt x="23" y="90"/>
                      <a:pt x="18" y="92"/>
                      <a:pt x="11" y="94"/>
                    </a:cubicBezTo>
                    <a:cubicBezTo>
                      <a:pt x="6" y="89"/>
                      <a:pt x="0" y="83"/>
                      <a:pt x="0" y="76"/>
                    </a:cubicBezTo>
                    <a:cubicBezTo>
                      <a:pt x="0" y="73"/>
                      <a:pt x="0" y="55"/>
                      <a:pt x="0" y="50"/>
                    </a:cubicBezTo>
                    <a:cubicBezTo>
                      <a:pt x="0" y="47"/>
                      <a:pt x="5" y="48"/>
                      <a:pt x="14" y="48"/>
                    </a:cubicBezTo>
                    <a:cubicBezTo>
                      <a:pt x="17" y="48"/>
                      <a:pt x="14" y="45"/>
                      <a:pt x="15" y="42"/>
                    </a:cubicBezTo>
                    <a:cubicBezTo>
                      <a:pt x="18" y="41"/>
                      <a:pt x="14" y="41"/>
                      <a:pt x="15" y="36"/>
                    </a:cubicBezTo>
                    <a:cubicBezTo>
                      <a:pt x="17" y="30"/>
                      <a:pt x="15" y="28"/>
                      <a:pt x="15" y="27"/>
                    </a:cubicBezTo>
                    <a:cubicBezTo>
                      <a:pt x="23" y="27"/>
                      <a:pt x="17" y="35"/>
                      <a:pt x="23" y="31"/>
                    </a:cubicBezTo>
                    <a:cubicBezTo>
                      <a:pt x="31" y="27"/>
                      <a:pt x="23" y="35"/>
                      <a:pt x="29" y="36"/>
                    </a:cubicBezTo>
                    <a:cubicBezTo>
                      <a:pt x="37" y="38"/>
                      <a:pt x="38" y="39"/>
                      <a:pt x="40" y="36"/>
                    </a:cubicBezTo>
                    <a:cubicBezTo>
                      <a:pt x="40" y="31"/>
                      <a:pt x="41" y="33"/>
                      <a:pt x="41" y="36"/>
                    </a:cubicBezTo>
                    <a:cubicBezTo>
                      <a:pt x="43" y="38"/>
                      <a:pt x="44" y="41"/>
                      <a:pt x="46" y="41"/>
                    </a:cubicBezTo>
                    <a:cubicBezTo>
                      <a:pt x="49" y="41"/>
                      <a:pt x="50" y="42"/>
                      <a:pt x="53" y="47"/>
                    </a:cubicBezTo>
                    <a:cubicBezTo>
                      <a:pt x="56" y="53"/>
                      <a:pt x="56" y="53"/>
                      <a:pt x="59" y="50"/>
                    </a:cubicBezTo>
                    <a:cubicBezTo>
                      <a:pt x="61" y="48"/>
                      <a:pt x="61" y="58"/>
                      <a:pt x="63" y="45"/>
                    </a:cubicBezTo>
                    <a:cubicBezTo>
                      <a:pt x="63" y="33"/>
                      <a:pt x="61" y="44"/>
                      <a:pt x="56" y="42"/>
                    </a:cubicBezTo>
                    <a:cubicBezTo>
                      <a:pt x="53" y="41"/>
                      <a:pt x="52" y="38"/>
                      <a:pt x="50" y="35"/>
                    </a:cubicBezTo>
                    <a:cubicBezTo>
                      <a:pt x="49" y="31"/>
                      <a:pt x="55" y="25"/>
                      <a:pt x="52" y="22"/>
                    </a:cubicBezTo>
                    <a:cubicBezTo>
                      <a:pt x="50" y="17"/>
                      <a:pt x="56" y="19"/>
                      <a:pt x="52" y="13"/>
                    </a:cubicBezTo>
                    <a:cubicBezTo>
                      <a:pt x="49" y="10"/>
                      <a:pt x="55" y="11"/>
                      <a:pt x="55" y="5"/>
                    </a:cubicBezTo>
                    <a:cubicBezTo>
                      <a:pt x="55" y="0"/>
                      <a:pt x="64" y="2"/>
                      <a:pt x="70" y="0"/>
                    </a:cubicBezTo>
                    <a:cubicBezTo>
                      <a:pt x="72" y="5"/>
                      <a:pt x="75" y="3"/>
                      <a:pt x="76" y="6"/>
                    </a:cubicBezTo>
                    <a:cubicBezTo>
                      <a:pt x="78" y="10"/>
                      <a:pt x="78" y="5"/>
                      <a:pt x="79" y="8"/>
                    </a:cubicBezTo>
                    <a:cubicBezTo>
                      <a:pt x="81" y="11"/>
                      <a:pt x="79" y="8"/>
                      <a:pt x="87" y="13"/>
                    </a:cubicBezTo>
                    <a:cubicBezTo>
                      <a:pt x="87" y="16"/>
                      <a:pt x="87" y="13"/>
                      <a:pt x="90" y="16"/>
                    </a:cubicBezTo>
                    <a:cubicBezTo>
                      <a:pt x="91" y="17"/>
                      <a:pt x="88" y="17"/>
                      <a:pt x="90" y="20"/>
                    </a:cubicBezTo>
                    <a:cubicBezTo>
                      <a:pt x="93" y="22"/>
                      <a:pt x="93" y="24"/>
                      <a:pt x="91" y="27"/>
                    </a:cubicBezTo>
                    <a:cubicBezTo>
                      <a:pt x="88" y="28"/>
                      <a:pt x="91" y="30"/>
                      <a:pt x="90" y="31"/>
                    </a:cubicBezTo>
                    <a:cubicBezTo>
                      <a:pt x="88" y="33"/>
                      <a:pt x="90" y="35"/>
                      <a:pt x="90" y="38"/>
                    </a:cubicBezTo>
                    <a:cubicBezTo>
                      <a:pt x="88" y="42"/>
                      <a:pt x="93" y="44"/>
                      <a:pt x="90" y="44"/>
                    </a:cubicBezTo>
                    <a:cubicBezTo>
                      <a:pt x="85" y="44"/>
                      <a:pt x="88" y="50"/>
                      <a:pt x="85" y="53"/>
                    </a:cubicBezTo>
                    <a:cubicBezTo>
                      <a:pt x="84" y="55"/>
                      <a:pt x="87" y="56"/>
                      <a:pt x="88" y="58"/>
                    </a:cubicBezTo>
                    <a:cubicBezTo>
                      <a:pt x="87" y="59"/>
                      <a:pt x="67" y="67"/>
                      <a:pt x="66" y="67"/>
                    </a:cubicBezTo>
                    <a:cubicBezTo>
                      <a:pt x="64" y="67"/>
                      <a:pt x="66" y="72"/>
                      <a:pt x="67" y="73"/>
                    </a:cubicBezTo>
                    <a:cubicBezTo>
                      <a:pt x="64" y="75"/>
                      <a:pt x="61" y="73"/>
                      <a:pt x="56" y="76"/>
                    </a:cubicBezTo>
                    <a:cubicBezTo>
                      <a:pt x="52" y="80"/>
                      <a:pt x="56" y="83"/>
                      <a:pt x="52" y="84"/>
                    </a:cubicBezTo>
                    <a:cubicBezTo>
                      <a:pt x="46" y="87"/>
                      <a:pt x="43" y="92"/>
                      <a:pt x="40" y="97"/>
                    </a:cubicBezTo>
                    <a:cubicBezTo>
                      <a:pt x="37" y="101"/>
                      <a:pt x="35" y="95"/>
                      <a:pt x="32" y="97"/>
                    </a:cubicBezTo>
                    <a:cubicBezTo>
                      <a:pt x="31" y="98"/>
                      <a:pt x="31" y="95"/>
                      <a:pt x="26" y="95"/>
                    </a:cubicBezTo>
                  </a:path>
                </a:pathLst>
              </a:custGeom>
              <a:grpFill/>
              <a:ln w="6350" cmpd="sng">
                <a:solidFill>
                  <a:schemeClr val="bg1"/>
                </a:solidFill>
                <a:round/>
                <a:headEnd/>
                <a:tailEnd/>
              </a:ln>
            </p:spPr>
            <p:txBody>
              <a:bodyPr/>
              <a:lstStyle/>
              <a:p>
                <a:endParaRPr lang="en-GB"/>
              </a:p>
            </p:txBody>
          </p:sp>
          <p:sp>
            <p:nvSpPr>
              <p:cNvPr id="1198181" name="Freeform 101"/>
              <p:cNvSpPr>
                <a:spLocks/>
              </p:cNvSpPr>
              <p:nvPr/>
            </p:nvSpPr>
            <p:spPr bwMode="auto">
              <a:xfrm>
                <a:off x="3164" y="3273"/>
                <a:ext cx="169" cy="316"/>
              </a:xfrm>
              <a:custGeom>
                <a:avLst/>
                <a:gdLst/>
                <a:ahLst/>
                <a:cxnLst>
                  <a:cxn ang="0">
                    <a:pos x="17" y="163"/>
                  </a:cxn>
                  <a:cxn ang="0">
                    <a:pos x="23" y="163"/>
                  </a:cxn>
                  <a:cxn ang="0">
                    <a:pos x="21" y="156"/>
                  </a:cxn>
                  <a:cxn ang="0">
                    <a:pos x="34" y="145"/>
                  </a:cxn>
                  <a:cxn ang="0">
                    <a:pos x="43" y="132"/>
                  </a:cxn>
                  <a:cxn ang="0">
                    <a:pos x="44" y="120"/>
                  </a:cxn>
                  <a:cxn ang="0">
                    <a:pos x="41" y="114"/>
                  </a:cxn>
                  <a:cxn ang="0">
                    <a:pos x="38" y="101"/>
                  </a:cxn>
                  <a:cxn ang="0">
                    <a:pos x="37" y="93"/>
                  </a:cxn>
                  <a:cxn ang="0">
                    <a:pos x="43" y="87"/>
                  </a:cxn>
                  <a:cxn ang="0">
                    <a:pos x="53" y="78"/>
                  </a:cxn>
                  <a:cxn ang="0">
                    <a:pos x="69" y="65"/>
                  </a:cxn>
                  <a:cxn ang="0">
                    <a:pos x="82" y="48"/>
                  </a:cxn>
                  <a:cxn ang="0">
                    <a:pos x="85" y="42"/>
                  </a:cxn>
                  <a:cxn ang="0">
                    <a:pos x="82" y="31"/>
                  </a:cxn>
                  <a:cxn ang="0">
                    <a:pos x="82" y="12"/>
                  </a:cxn>
                  <a:cxn ang="0">
                    <a:pos x="82" y="0"/>
                  </a:cxn>
                  <a:cxn ang="0">
                    <a:pos x="70" y="8"/>
                  </a:cxn>
                  <a:cxn ang="0">
                    <a:pos x="63" y="8"/>
                  </a:cxn>
                  <a:cxn ang="0">
                    <a:pos x="55" y="11"/>
                  </a:cxn>
                  <a:cxn ang="0">
                    <a:pos x="47" y="11"/>
                  </a:cxn>
                  <a:cxn ang="0">
                    <a:pos x="37" y="9"/>
                  </a:cxn>
                  <a:cxn ang="0">
                    <a:pos x="35" y="14"/>
                  </a:cxn>
                  <a:cxn ang="0">
                    <a:pos x="35" y="26"/>
                  </a:cxn>
                  <a:cxn ang="0">
                    <a:pos x="43" y="36"/>
                  </a:cxn>
                  <a:cxn ang="0">
                    <a:pos x="46" y="48"/>
                  </a:cxn>
                  <a:cxn ang="0">
                    <a:pos x="44" y="56"/>
                  </a:cxn>
                  <a:cxn ang="0">
                    <a:pos x="41" y="61"/>
                  </a:cxn>
                  <a:cxn ang="0">
                    <a:pos x="40" y="65"/>
                  </a:cxn>
                  <a:cxn ang="0">
                    <a:pos x="35" y="56"/>
                  </a:cxn>
                  <a:cxn ang="0">
                    <a:pos x="35" y="47"/>
                  </a:cxn>
                  <a:cxn ang="0">
                    <a:pos x="29" y="39"/>
                  </a:cxn>
                  <a:cxn ang="0">
                    <a:pos x="24" y="34"/>
                  </a:cxn>
                  <a:cxn ang="0">
                    <a:pos x="2" y="43"/>
                  </a:cxn>
                  <a:cxn ang="0">
                    <a:pos x="3" y="50"/>
                  </a:cxn>
                  <a:cxn ang="0">
                    <a:pos x="12" y="56"/>
                  </a:cxn>
                  <a:cxn ang="0">
                    <a:pos x="21" y="61"/>
                  </a:cxn>
                  <a:cxn ang="0">
                    <a:pos x="23" y="67"/>
                  </a:cxn>
                  <a:cxn ang="0">
                    <a:pos x="21" y="82"/>
                  </a:cxn>
                  <a:cxn ang="0">
                    <a:pos x="21" y="87"/>
                  </a:cxn>
                  <a:cxn ang="0">
                    <a:pos x="23" y="96"/>
                  </a:cxn>
                  <a:cxn ang="0">
                    <a:pos x="17" y="109"/>
                  </a:cxn>
                  <a:cxn ang="0">
                    <a:pos x="9" y="118"/>
                  </a:cxn>
                  <a:cxn ang="0">
                    <a:pos x="15" y="156"/>
                  </a:cxn>
                  <a:cxn ang="0">
                    <a:pos x="17" y="163"/>
                  </a:cxn>
                </a:cxnLst>
                <a:rect l="0" t="0" r="r" b="b"/>
                <a:pathLst>
                  <a:path w="87" h="163">
                    <a:moveTo>
                      <a:pt x="17" y="163"/>
                    </a:moveTo>
                    <a:cubicBezTo>
                      <a:pt x="23" y="163"/>
                      <a:pt x="23" y="163"/>
                      <a:pt x="23" y="163"/>
                    </a:cubicBezTo>
                    <a:cubicBezTo>
                      <a:pt x="24" y="152"/>
                      <a:pt x="21" y="160"/>
                      <a:pt x="21" y="156"/>
                    </a:cubicBezTo>
                    <a:cubicBezTo>
                      <a:pt x="20" y="152"/>
                      <a:pt x="26" y="148"/>
                      <a:pt x="34" y="145"/>
                    </a:cubicBezTo>
                    <a:cubicBezTo>
                      <a:pt x="41" y="142"/>
                      <a:pt x="44" y="137"/>
                      <a:pt x="43" y="132"/>
                    </a:cubicBezTo>
                    <a:cubicBezTo>
                      <a:pt x="41" y="129"/>
                      <a:pt x="44" y="129"/>
                      <a:pt x="44" y="120"/>
                    </a:cubicBezTo>
                    <a:cubicBezTo>
                      <a:pt x="43" y="110"/>
                      <a:pt x="43" y="121"/>
                      <a:pt x="41" y="114"/>
                    </a:cubicBezTo>
                    <a:cubicBezTo>
                      <a:pt x="40" y="104"/>
                      <a:pt x="41" y="106"/>
                      <a:pt x="38" y="101"/>
                    </a:cubicBezTo>
                    <a:cubicBezTo>
                      <a:pt x="35" y="98"/>
                      <a:pt x="37" y="96"/>
                      <a:pt x="37" y="93"/>
                    </a:cubicBezTo>
                    <a:cubicBezTo>
                      <a:pt x="37" y="90"/>
                      <a:pt x="38" y="95"/>
                      <a:pt x="43" y="87"/>
                    </a:cubicBezTo>
                    <a:cubicBezTo>
                      <a:pt x="49" y="81"/>
                      <a:pt x="47" y="87"/>
                      <a:pt x="53" y="78"/>
                    </a:cubicBezTo>
                    <a:cubicBezTo>
                      <a:pt x="58" y="67"/>
                      <a:pt x="64" y="67"/>
                      <a:pt x="69" y="65"/>
                    </a:cubicBezTo>
                    <a:cubicBezTo>
                      <a:pt x="75" y="64"/>
                      <a:pt x="78" y="57"/>
                      <a:pt x="82" y="48"/>
                    </a:cubicBezTo>
                    <a:cubicBezTo>
                      <a:pt x="85" y="42"/>
                      <a:pt x="82" y="47"/>
                      <a:pt x="85" y="42"/>
                    </a:cubicBezTo>
                    <a:cubicBezTo>
                      <a:pt x="87" y="37"/>
                      <a:pt x="82" y="40"/>
                      <a:pt x="82" y="31"/>
                    </a:cubicBezTo>
                    <a:cubicBezTo>
                      <a:pt x="84" y="23"/>
                      <a:pt x="84" y="18"/>
                      <a:pt x="82" y="12"/>
                    </a:cubicBezTo>
                    <a:cubicBezTo>
                      <a:pt x="81" y="3"/>
                      <a:pt x="87" y="8"/>
                      <a:pt x="82" y="0"/>
                    </a:cubicBezTo>
                    <a:cubicBezTo>
                      <a:pt x="79" y="3"/>
                      <a:pt x="76" y="4"/>
                      <a:pt x="70" y="8"/>
                    </a:cubicBezTo>
                    <a:cubicBezTo>
                      <a:pt x="64" y="11"/>
                      <a:pt x="63" y="3"/>
                      <a:pt x="63" y="8"/>
                    </a:cubicBezTo>
                    <a:cubicBezTo>
                      <a:pt x="61" y="12"/>
                      <a:pt x="56" y="12"/>
                      <a:pt x="55" y="11"/>
                    </a:cubicBezTo>
                    <a:cubicBezTo>
                      <a:pt x="53" y="9"/>
                      <a:pt x="50" y="14"/>
                      <a:pt x="47" y="11"/>
                    </a:cubicBezTo>
                    <a:cubicBezTo>
                      <a:pt x="44" y="6"/>
                      <a:pt x="44" y="12"/>
                      <a:pt x="37" y="9"/>
                    </a:cubicBezTo>
                    <a:cubicBezTo>
                      <a:pt x="35" y="11"/>
                      <a:pt x="37" y="12"/>
                      <a:pt x="35" y="14"/>
                    </a:cubicBezTo>
                    <a:cubicBezTo>
                      <a:pt x="34" y="17"/>
                      <a:pt x="35" y="22"/>
                      <a:pt x="35" y="26"/>
                    </a:cubicBezTo>
                    <a:cubicBezTo>
                      <a:pt x="37" y="29"/>
                      <a:pt x="38" y="29"/>
                      <a:pt x="43" y="36"/>
                    </a:cubicBezTo>
                    <a:cubicBezTo>
                      <a:pt x="49" y="42"/>
                      <a:pt x="46" y="43"/>
                      <a:pt x="46" y="48"/>
                    </a:cubicBezTo>
                    <a:cubicBezTo>
                      <a:pt x="46" y="53"/>
                      <a:pt x="46" y="54"/>
                      <a:pt x="44" y="56"/>
                    </a:cubicBezTo>
                    <a:cubicBezTo>
                      <a:pt x="41" y="56"/>
                      <a:pt x="40" y="57"/>
                      <a:pt x="41" y="61"/>
                    </a:cubicBezTo>
                    <a:cubicBezTo>
                      <a:pt x="41" y="64"/>
                      <a:pt x="41" y="67"/>
                      <a:pt x="40" y="65"/>
                    </a:cubicBezTo>
                    <a:cubicBezTo>
                      <a:pt x="38" y="65"/>
                      <a:pt x="40" y="62"/>
                      <a:pt x="35" y="56"/>
                    </a:cubicBezTo>
                    <a:cubicBezTo>
                      <a:pt x="31" y="51"/>
                      <a:pt x="35" y="53"/>
                      <a:pt x="35" y="47"/>
                    </a:cubicBezTo>
                    <a:cubicBezTo>
                      <a:pt x="37" y="40"/>
                      <a:pt x="35" y="37"/>
                      <a:pt x="29" y="39"/>
                    </a:cubicBezTo>
                    <a:cubicBezTo>
                      <a:pt x="27" y="40"/>
                      <a:pt x="26" y="37"/>
                      <a:pt x="24" y="34"/>
                    </a:cubicBezTo>
                    <a:cubicBezTo>
                      <a:pt x="23" y="36"/>
                      <a:pt x="3" y="43"/>
                      <a:pt x="2" y="43"/>
                    </a:cubicBezTo>
                    <a:cubicBezTo>
                      <a:pt x="0" y="43"/>
                      <a:pt x="2" y="48"/>
                      <a:pt x="3" y="50"/>
                    </a:cubicBezTo>
                    <a:cubicBezTo>
                      <a:pt x="2" y="57"/>
                      <a:pt x="8" y="51"/>
                      <a:pt x="12" y="56"/>
                    </a:cubicBezTo>
                    <a:cubicBezTo>
                      <a:pt x="17" y="59"/>
                      <a:pt x="18" y="57"/>
                      <a:pt x="21" y="61"/>
                    </a:cubicBezTo>
                    <a:cubicBezTo>
                      <a:pt x="24" y="62"/>
                      <a:pt x="21" y="62"/>
                      <a:pt x="23" y="67"/>
                    </a:cubicBezTo>
                    <a:cubicBezTo>
                      <a:pt x="24" y="70"/>
                      <a:pt x="23" y="82"/>
                      <a:pt x="21" y="82"/>
                    </a:cubicBezTo>
                    <a:cubicBezTo>
                      <a:pt x="20" y="82"/>
                      <a:pt x="23" y="84"/>
                      <a:pt x="21" y="87"/>
                    </a:cubicBezTo>
                    <a:cubicBezTo>
                      <a:pt x="20" y="92"/>
                      <a:pt x="26" y="90"/>
                      <a:pt x="23" y="96"/>
                    </a:cubicBezTo>
                    <a:cubicBezTo>
                      <a:pt x="17" y="104"/>
                      <a:pt x="20" y="106"/>
                      <a:pt x="17" y="109"/>
                    </a:cubicBezTo>
                    <a:cubicBezTo>
                      <a:pt x="15" y="112"/>
                      <a:pt x="9" y="118"/>
                      <a:pt x="9" y="118"/>
                    </a:cubicBezTo>
                    <a:cubicBezTo>
                      <a:pt x="12" y="126"/>
                      <a:pt x="17" y="146"/>
                      <a:pt x="15" y="156"/>
                    </a:cubicBezTo>
                    <a:cubicBezTo>
                      <a:pt x="17" y="163"/>
                      <a:pt x="17" y="163"/>
                      <a:pt x="17" y="163"/>
                    </a:cubicBezTo>
                    <a:close/>
                  </a:path>
                </a:pathLst>
              </a:custGeom>
              <a:grpFill/>
              <a:ln w="6350" cmpd="sng">
                <a:solidFill>
                  <a:schemeClr val="bg1"/>
                </a:solidFill>
                <a:round/>
                <a:headEnd/>
                <a:tailEnd/>
              </a:ln>
            </p:spPr>
            <p:txBody>
              <a:bodyPr/>
              <a:lstStyle/>
              <a:p>
                <a:endParaRPr lang="en-GB"/>
              </a:p>
            </p:txBody>
          </p:sp>
          <p:sp>
            <p:nvSpPr>
              <p:cNvPr id="1198182" name="Freeform 102"/>
              <p:cNvSpPr>
                <a:spLocks/>
              </p:cNvSpPr>
              <p:nvPr/>
            </p:nvSpPr>
            <p:spPr bwMode="auto">
              <a:xfrm>
                <a:off x="2877" y="3391"/>
                <a:ext cx="213" cy="243"/>
              </a:xfrm>
              <a:custGeom>
                <a:avLst/>
                <a:gdLst/>
                <a:ahLst/>
                <a:cxnLst>
                  <a:cxn ang="0">
                    <a:pos x="2" y="6"/>
                  </a:cxn>
                  <a:cxn ang="0">
                    <a:pos x="15" y="42"/>
                  </a:cxn>
                  <a:cxn ang="0">
                    <a:pos x="23" y="68"/>
                  </a:cxn>
                  <a:cxn ang="0">
                    <a:pos x="29" y="101"/>
                  </a:cxn>
                  <a:cxn ang="0">
                    <a:pos x="40" y="121"/>
                  </a:cxn>
                  <a:cxn ang="0">
                    <a:pos x="46" y="116"/>
                  </a:cxn>
                  <a:cxn ang="0">
                    <a:pos x="51" y="124"/>
                  </a:cxn>
                  <a:cxn ang="0">
                    <a:pos x="60" y="124"/>
                  </a:cxn>
                  <a:cxn ang="0">
                    <a:pos x="69" y="119"/>
                  </a:cxn>
                  <a:cxn ang="0">
                    <a:pos x="69" y="82"/>
                  </a:cxn>
                  <a:cxn ang="0">
                    <a:pos x="69" y="54"/>
                  </a:cxn>
                  <a:cxn ang="0">
                    <a:pos x="77" y="54"/>
                  </a:cxn>
                  <a:cxn ang="0">
                    <a:pos x="77" y="17"/>
                  </a:cxn>
                  <a:cxn ang="0">
                    <a:pos x="87" y="14"/>
                  </a:cxn>
                  <a:cxn ang="0">
                    <a:pos x="96" y="15"/>
                  </a:cxn>
                  <a:cxn ang="0">
                    <a:pos x="102" y="14"/>
                  </a:cxn>
                  <a:cxn ang="0">
                    <a:pos x="110" y="11"/>
                  </a:cxn>
                  <a:cxn ang="0">
                    <a:pos x="95" y="9"/>
                  </a:cxn>
                  <a:cxn ang="0">
                    <a:pos x="80" y="14"/>
                  </a:cxn>
                  <a:cxn ang="0">
                    <a:pos x="77" y="12"/>
                  </a:cxn>
                  <a:cxn ang="0">
                    <a:pos x="72" y="12"/>
                  </a:cxn>
                  <a:cxn ang="0">
                    <a:pos x="58" y="9"/>
                  </a:cxn>
                  <a:cxn ang="0">
                    <a:pos x="51" y="8"/>
                  </a:cxn>
                  <a:cxn ang="0">
                    <a:pos x="22" y="8"/>
                  </a:cxn>
                  <a:cxn ang="0">
                    <a:pos x="12" y="3"/>
                  </a:cxn>
                  <a:cxn ang="0">
                    <a:pos x="2" y="6"/>
                  </a:cxn>
                </a:cxnLst>
                <a:rect l="0" t="0" r="r" b="b"/>
                <a:pathLst>
                  <a:path w="110" h="125">
                    <a:moveTo>
                      <a:pt x="2" y="6"/>
                    </a:moveTo>
                    <a:cubicBezTo>
                      <a:pt x="0" y="15"/>
                      <a:pt x="11" y="25"/>
                      <a:pt x="15" y="42"/>
                    </a:cubicBezTo>
                    <a:cubicBezTo>
                      <a:pt x="19" y="57"/>
                      <a:pt x="26" y="49"/>
                      <a:pt x="23" y="68"/>
                    </a:cubicBezTo>
                    <a:cubicBezTo>
                      <a:pt x="23" y="76"/>
                      <a:pt x="28" y="90"/>
                      <a:pt x="29" y="101"/>
                    </a:cubicBezTo>
                    <a:cubicBezTo>
                      <a:pt x="29" y="113"/>
                      <a:pt x="37" y="118"/>
                      <a:pt x="40" y="121"/>
                    </a:cubicBezTo>
                    <a:cubicBezTo>
                      <a:pt x="44" y="119"/>
                      <a:pt x="43" y="113"/>
                      <a:pt x="46" y="116"/>
                    </a:cubicBezTo>
                    <a:cubicBezTo>
                      <a:pt x="49" y="119"/>
                      <a:pt x="44" y="121"/>
                      <a:pt x="51" y="124"/>
                    </a:cubicBezTo>
                    <a:cubicBezTo>
                      <a:pt x="55" y="125"/>
                      <a:pt x="58" y="122"/>
                      <a:pt x="60" y="124"/>
                    </a:cubicBezTo>
                    <a:cubicBezTo>
                      <a:pt x="61" y="125"/>
                      <a:pt x="64" y="121"/>
                      <a:pt x="69" y="119"/>
                    </a:cubicBezTo>
                    <a:cubicBezTo>
                      <a:pt x="69" y="82"/>
                      <a:pt x="69" y="82"/>
                      <a:pt x="69" y="82"/>
                    </a:cubicBezTo>
                    <a:cubicBezTo>
                      <a:pt x="69" y="54"/>
                      <a:pt x="69" y="54"/>
                      <a:pt x="69" y="54"/>
                    </a:cubicBezTo>
                    <a:cubicBezTo>
                      <a:pt x="77" y="54"/>
                      <a:pt x="77" y="54"/>
                      <a:pt x="77" y="54"/>
                    </a:cubicBezTo>
                    <a:cubicBezTo>
                      <a:pt x="77" y="17"/>
                      <a:pt x="77" y="17"/>
                      <a:pt x="77" y="17"/>
                    </a:cubicBezTo>
                    <a:cubicBezTo>
                      <a:pt x="77" y="17"/>
                      <a:pt x="81" y="15"/>
                      <a:pt x="87" y="14"/>
                    </a:cubicBezTo>
                    <a:cubicBezTo>
                      <a:pt x="93" y="14"/>
                      <a:pt x="95" y="12"/>
                      <a:pt x="96" y="15"/>
                    </a:cubicBezTo>
                    <a:cubicBezTo>
                      <a:pt x="98" y="20"/>
                      <a:pt x="99" y="14"/>
                      <a:pt x="102" y="14"/>
                    </a:cubicBezTo>
                    <a:cubicBezTo>
                      <a:pt x="105" y="14"/>
                      <a:pt x="105" y="12"/>
                      <a:pt x="110" y="11"/>
                    </a:cubicBezTo>
                    <a:cubicBezTo>
                      <a:pt x="107" y="6"/>
                      <a:pt x="102" y="8"/>
                      <a:pt x="95" y="9"/>
                    </a:cubicBezTo>
                    <a:cubicBezTo>
                      <a:pt x="95" y="9"/>
                      <a:pt x="83" y="12"/>
                      <a:pt x="80" y="14"/>
                    </a:cubicBezTo>
                    <a:cubicBezTo>
                      <a:pt x="78" y="14"/>
                      <a:pt x="77" y="11"/>
                      <a:pt x="77" y="12"/>
                    </a:cubicBezTo>
                    <a:cubicBezTo>
                      <a:pt x="75" y="14"/>
                      <a:pt x="75" y="14"/>
                      <a:pt x="72" y="12"/>
                    </a:cubicBezTo>
                    <a:cubicBezTo>
                      <a:pt x="69" y="11"/>
                      <a:pt x="60" y="15"/>
                      <a:pt x="58" y="9"/>
                    </a:cubicBezTo>
                    <a:cubicBezTo>
                      <a:pt x="57" y="6"/>
                      <a:pt x="55" y="8"/>
                      <a:pt x="51" y="8"/>
                    </a:cubicBezTo>
                    <a:cubicBezTo>
                      <a:pt x="46" y="8"/>
                      <a:pt x="26" y="8"/>
                      <a:pt x="22" y="8"/>
                    </a:cubicBezTo>
                    <a:cubicBezTo>
                      <a:pt x="17" y="8"/>
                      <a:pt x="19" y="0"/>
                      <a:pt x="12" y="3"/>
                    </a:cubicBezTo>
                    <a:cubicBezTo>
                      <a:pt x="8" y="6"/>
                      <a:pt x="8" y="6"/>
                      <a:pt x="2" y="6"/>
                    </a:cubicBezTo>
                  </a:path>
                </a:pathLst>
              </a:custGeom>
              <a:grpFill/>
              <a:ln w="6350" cmpd="sng">
                <a:solidFill>
                  <a:schemeClr val="bg1"/>
                </a:solidFill>
                <a:round/>
                <a:headEnd/>
                <a:tailEnd/>
              </a:ln>
            </p:spPr>
            <p:txBody>
              <a:bodyPr/>
              <a:lstStyle/>
              <a:p>
                <a:endParaRPr lang="en-GB"/>
              </a:p>
            </p:txBody>
          </p:sp>
          <p:sp>
            <p:nvSpPr>
              <p:cNvPr id="1198183" name="Freeform 103"/>
              <p:cNvSpPr>
                <a:spLocks/>
              </p:cNvSpPr>
              <p:nvPr/>
            </p:nvSpPr>
            <p:spPr bwMode="auto">
              <a:xfrm>
                <a:off x="3011" y="3411"/>
                <a:ext cx="141" cy="184"/>
              </a:xfrm>
              <a:custGeom>
                <a:avLst/>
                <a:gdLst/>
                <a:ahLst/>
                <a:cxnLst>
                  <a:cxn ang="0">
                    <a:pos x="41" y="0"/>
                  </a:cxn>
                  <a:cxn ang="0">
                    <a:pos x="34" y="3"/>
                  </a:cxn>
                  <a:cxn ang="0">
                    <a:pos x="27" y="5"/>
                  </a:cxn>
                  <a:cxn ang="0">
                    <a:pos x="18" y="3"/>
                  </a:cxn>
                  <a:cxn ang="0">
                    <a:pos x="8" y="7"/>
                  </a:cxn>
                  <a:cxn ang="0">
                    <a:pos x="8" y="44"/>
                  </a:cxn>
                  <a:cxn ang="0">
                    <a:pos x="0" y="44"/>
                  </a:cxn>
                  <a:cxn ang="0">
                    <a:pos x="0" y="72"/>
                  </a:cxn>
                  <a:cxn ang="0">
                    <a:pos x="5" y="88"/>
                  </a:cxn>
                  <a:cxn ang="0">
                    <a:pos x="6" y="94"/>
                  </a:cxn>
                  <a:cxn ang="0">
                    <a:pos x="17" y="89"/>
                  </a:cxn>
                  <a:cxn ang="0">
                    <a:pos x="30" y="80"/>
                  </a:cxn>
                  <a:cxn ang="0">
                    <a:pos x="46" y="75"/>
                  </a:cxn>
                  <a:cxn ang="0">
                    <a:pos x="55" y="63"/>
                  </a:cxn>
                  <a:cxn ang="0">
                    <a:pos x="62" y="53"/>
                  </a:cxn>
                  <a:cxn ang="0">
                    <a:pos x="73" y="46"/>
                  </a:cxn>
                  <a:cxn ang="0">
                    <a:pos x="65" y="39"/>
                  </a:cxn>
                  <a:cxn ang="0">
                    <a:pos x="61" y="30"/>
                  </a:cxn>
                  <a:cxn ang="0">
                    <a:pos x="58" y="25"/>
                  </a:cxn>
                  <a:cxn ang="0">
                    <a:pos x="47" y="16"/>
                  </a:cxn>
                  <a:cxn ang="0">
                    <a:pos x="41" y="0"/>
                  </a:cxn>
                </a:cxnLst>
                <a:rect l="0" t="0" r="r" b="b"/>
                <a:pathLst>
                  <a:path w="73" h="95">
                    <a:moveTo>
                      <a:pt x="41" y="0"/>
                    </a:moveTo>
                    <a:cubicBezTo>
                      <a:pt x="37" y="2"/>
                      <a:pt x="37" y="3"/>
                      <a:pt x="34" y="3"/>
                    </a:cubicBezTo>
                    <a:cubicBezTo>
                      <a:pt x="30" y="3"/>
                      <a:pt x="29" y="10"/>
                      <a:pt x="27" y="5"/>
                    </a:cubicBezTo>
                    <a:cubicBezTo>
                      <a:pt x="26" y="2"/>
                      <a:pt x="24" y="3"/>
                      <a:pt x="18" y="3"/>
                    </a:cubicBezTo>
                    <a:cubicBezTo>
                      <a:pt x="12" y="5"/>
                      <a:pt x="8" y="7"/>
                      <a:pt x="8" y="7"/>
                    </a:cubicBezTo>
                    <a:cubicBezTo>
                      <a:pt x="8" y="44"/>
                      <a:pt x="8" y="44"/>
                      <a:pt x="8" y="44"/>
                    </a:cubicBezTo>
                    <a:cubicBezTo>
                      <a:pt x="0" y="44"/>
                      <a:pt x="0" y="44"/>
                      <a:pt x="0" y="44"/>
                    </a:cubicBezTo>
                    <a:cubicBezTo>
                      <a:pt x="0" y="72"/>
                      <a:pt x="0" y="72"/>
                      <a:pt x="0" y="72"/>
                    </a:cubicBezTo>
                    <a:cubicBezTo>
                      <a:pt x="3" y="75"/>
                      <a:pt x="6" y="84"/>
                      <a:pt x="5" y="88"/>
                    </a:cubicBezTo>
                    <a:cubicBezTo>
                      <a:pt x="3" y="89"/>
                      <a:pt x="3" y="94"/>
                      <a:pt x="6" y="94"/>
                    </a:cubicBezTo>
                    <a:cubicBezTo>
                      <a:pt x="9" y="92"/>
                      <a:pt x="11" y="95"/>
                      <a:pt x="17" y="89"/>
                    </a:cubicBezTo>
                    <a:cubicBezTo>
                      <a:pt x="21" y="83"/>
                      <a:pt x="20" y="72"/>
                      <a:pt x="30" y="80"/>
                    </a:cubicBezTo>
                    <a:cubicBezTo>
                      <a:pt x="41" y="86"/>
                      <a:pt x="43" y="80"/>
                      <a:pt x="46" y="75"/>
                    </a:cubicBezTo>
                    <a:cubicBezTo>
                      <a:pt x="47" y="69"/>
                      <a:pt x="53" y="70"/>
                      <a:pt x="55" y="63"/>
                    </a:cubicBezTo>
                    <a:cubicBezTo>
                      <a:pt x="56" y="56"/>
                      <a:pt x="61" y="58"/>
                      <a:pt x="62" y="53"/>
                    </a:cubicBezTo>
                    <a:cubicBezTo>
                      <a:pt x="64" y="49"/>
                      <a:pt x="68" y="50"/>
                      <a:pt x="73" y="46"/>
                    </a:cubicBezTo>
                    <a:cubicBezTo>
                      <a:pt x="72" y="41"/>
                      <a:pt x="70" y="41"/>
                      <a:pt x="65" y="39"/>
                    </a:cubicBezTo>
                    <a:cubicBezTo>
                      <a:pt x="62" y="38"/>
                      <a:pt x="59" y="35"/>
                      <a:pt x="61" y="30"/>
                    </a:cubicBezTo>
                    <a:cubicBezTo>
                      <a:pt x="61" y="25"/>
                      <a:pt x="58" y="30"/>
                      <a:pt x="58" y="25"/>
                    </a:cubicBezTo>
                    <a:cubicBezTo>
                      <a:pt x="58" y="22"/>
                      <a:pt x="49" y="22"/>
                      <a:pt x="47" y="16"/>
                    </a:cubicBezTo>
                    <a:cubicBezTo>
                      <a:pt x="46" y="11"/>
                      <a:pt x="43" y="8"/>
                      <a:pt x="41" y="0"/>
                    </a:cubicBezTo>
                  </a:path>
                </a:pathLst>
              </a:custGeom>
              <a:grpFill/>
              <a:ln w="6350" cmpd="sng">
                <a:solidFill>
                  <a:schemeClr val="bg1"/>
                </a:solidFill>
                <a:round/>
                <a:headEnd/>
                <a:tailEnd/>
              </a:ln>
            </p:spPr>
            <p:txBody>
              <a:bodyPr/>
              <a:lstStyle/>
              <a:p>
                <a:endParaRPr lang="en-GB"/>
              </a:p>
            </p:txBody>
          </p:sp>
          <p:sp>
            <p:nvSpPr>
              <p:cNvPr id="1198184" name="Freeform 104"/>
              <p:cNvSpPr>
                <a:spLocks/>
              </p:cNvSpPr>
              <p:nvPr/>
            </p:nvSpPr>
            <p:spPr bwMode="auto">
              <a:xfrm>
                <a:off x="3090" y="3368"/>
                <a:ext cx="124" cy="134"/>
              </a:xfrm>
              <a:custGeom>
                <a:avLst/>
                <a:gdLst/>
                <a:ahLst/>
                <a:cxnLst>
                  <a:cxn ang="0">
                    <a:pos x="0" y="22"/>
                  </a:cxn>
                  <a:cxn ang="0">
                    <a:pos x="6" y="38"/>
                  </a:cxn>
                  <a:cxn ang="0">
                    <a:pos x="17" y="47"/>
                  </a:cxn>
                  <a:cxn ang="0">
                    <a:pos x="20" y="52"/>
                  </a:cxn>
                  <a:cxn ang="0">
                    <a:pos x="24" y="61"/>
                  </a:cxn>
                  <a:cxn ang="0">
                    <a:pos x="32" y="67"/>
                  </a:cxn>
                  <a:cxn ang="0">
                    <a:pos x="43" y="69"/>
                  </a:cxn>
                  <a:cxn ang="0">
                    <a:pos x="47" y="69"/>
                  </a:cxn>
                  <a:cxn ang="0">
                    <a:pos x="55" y="59"/>
                  </a:cxn>
                  <a:cxn ang="0">
                    <a:pos x="61" y="47"/>
                  </a:cxn>
                  <a:cxn ang="0">
                    <a:pos x="59" y="38"/>
                  </a:cxn>
                  <a:cxn ang="0">
                    <a:pos x="59" y="33"/>
                  </a:cxn>
                  <a:cxn ang="0">
                    <a:pos x="61" y="17"/>
                  </a:cxn>
                  <a:cxn ang="0">
                    <a:pos x="59" y="11"/>
                  </a:cxn>
                  <a:cxn ang="0">
                    <a:pos x="50" y="7"/>
                  </a:cxn>
                  <a:cxn ang="0">
                    <a:pos x="41" y="0"/>
                  </a:cxn>
                  <a:cxn ang="0">
                    <a:pos x="31" y="3"/>
                  </a:cxn>
                  <a:cxn ang="0">
                    <a:pos x="26" y="11"/>
                  </a:cxn>
                  <a:cxn ang="0">
                    <a:pos x="14" y="24"/>
                  </a:cxn>
                  <a:cxn ang="0">
                    <a:pos x="6" y="24"/>
                  </a:cxn>
                  <a:cxn ang="0">
                    <a:pos x="0" y="22"/>
                  </a:cxn>
                </a:cxnLst>
                <a:rect l="0" t="0" r="r" b="b"/>
                <a:pathLst>
                  <a:path w="64" h="69">
                    <a:moveTo>
                      <a:pt x="0" y="22"/>
                    </a:moveTo>
                    <a:cubicBezTo>
                      <a:pt x="2" y="30"/>
                      <a:pt x="5" y="33"/>
                      <a:pt x="6" y="38"/>
                    </a:cubicBezTo>
                    <a:cubicBezTo>
                      <a:pt x="8" y="44"/>
                      <a:pt x="17" y="44"/>
                      <a:pt x="17" y="47"/>
                    </a:cubicBezTo>
                    <a:cubicBezTo>
                      <a:pt x="17" y="52"/>
                      <a:pt x="20" y="47"/>
                      <a:pt x="20" y="52"/>
                    </a:cubicBezTo>
                    <a:cubicBezTo>
                      <a:pt x="18" y="56"/>
                      <a:pt x="21" y="59"/>
                      <a:pt x="24" y="61"/>
                    </a:cubicBezTo>
                    <a:cubicBezTo>
                      <a:pt x="29" y="63"/>
                      <a:pt x="31" y="63"/>
                      <a:pt x="32" y="67"/>
                    </a:cubicBezTo>
                    <a:cubicBezTo>
                      <a:pt x="37" y="66"/>
                      <a:pt x="40" y="69"/>
                      <a:pt x="43" y="69"/>
                    </a:cubicBezTo>
                    <a:cubicBezTo>
                      <a:pt x="44" y="67"/>
                      <a:pt x="46" y="69"/>
                      <a:pt x="47" y="69"/>
                    </a:cubicBezTo>
                    <a:cubicBezTo>
                      <a:pt x="47" y="69"/>
                      <a:pt x="53" y="63"/>
                      <a:pt x="55" y="59"/>
                    </a:cubicBezTo>
                    <a:cubicBezTo>
                      <a:pt x="58" y="56"/>
                      <a:pt x="55" y="55"/>
                      <a:pt x="61" y="47"/>
                    </a:cubicBezTo>
                    <a:cubicBezTo>
                      <a:pt x="64" y="41"/>
                      <a:pt x="58" y="42"/>
                      <a:pt x="59" y="38"/>
                    </a:cubicBezTo>
                    <a:cubicBezTo>
                      <a:pt x="61" y="35"/>
                      <a:pt x="58" y="33"/>
                      <a:pt x="59" y="33"/>
                    </a:cubicBezTo>
                    <a:cubicBezTo>
                      <a:pt x="61" y="33"/>
                      <a:pt x="62" y="21"/>
                      <a:pt x="61" y="17"/>
                    </a:cubicBezTo>
                    <a:cubicBezTo>
                      <a:pt x="59" y="13"/>
                      <a:pt x="62" y="13"/>
                      <a:pt x="59" y="11"/>
                    </a:cubicBezTo>
                    <a:cubicBezTo>
                      <a:pt x="56" y="8"/>
                      <a:pt x="55" y="10"/>
                      <a:pt x="50" y="7"/>
                    </a:cubicBezTo>
                    <a:cubicBezTo>
                      <a:pt x="46" y="2"/>
                      <a:pt x="40" y="8"/>
                      <a:pt x="41" y="0"/>
                    </a:cubicBezTo>
                    <a:cubicBezTo>
                      <a:pt x="38" y="2"/>
                      <a:pt x="35" y="0"/>
                      <a:pt x="31" y="3"/>
                    </a:cubicBezTo>
                    <a:cubicBezTo>
                      <a:pt x="26" y="7"/>
                      <a:pt x="31" y="10"/>
                      <a:pt x="26" y="11"/>
                    </a:cubicBezTo>
                    <a:cubicBezTo>
                      <a:pt x="20" y="14"/>
                      <a:pt x="17" y="19"/>
                      <a:pt x="14" y="24"/>
                    </a:cubicBezTo>
                    <a:cubicBezTo>
                      <a:pt x="11" y="28"/>
                      <a:pt x="9" y="22"/>
                      <a:pt x="6" y="24"/>
                    </a:cubicBezTo>
                    <a:cubicBezTo>
                      <a:pt x="5" y="25"/>
                      <a:pt x="5" y="22"/>
                      <a:pt x="0" y="22"/>
                    </a:cubicBezTo>
                  </a:path>
                </a:pathLst>
              </a:custGeom>
              <a:grpFill/>
              <a:ln w="6350" cmpd="sng">
                <a:solidFill>
                  <a:schemeClr val="bg1"/>
                </a:solidFill>
                <a:round/>
                <a:headEnd/>
                <a:tailEnd/>
              </a:ln>
            </p:spPr>
            <p:txBody>
              <a:bodyPr/>
              <a:lstStyle/>
              <a:p>
                <a:endParaRPr lang="en-GB"/>
              </a:p>
            </p:txBody>
          </p:sp>
          <p:sp>
            <p:nvSpPr>
              <p:cNvPr id="1198185" name="Freeform 105"/>
              <p:cNvSpPr>
                <a:spLocks/>
              </p:cNvSpPr>
              <p:nvPr/>
            </p:nvSpPr>
            <p:spPr bwMode="auto">
              <a:xfrm>
                <a:off x="2955" y="3496"/>
                <a:ext cx="254" cy="258"/>
              </a:xfrm>
              <a:custGeom>
                <a:avLst/>
                <a:gdLst/>
                <a:ahLst/>
                <a:cxnLst>
                  <a:cxn ang="0">
                    <a:pos x="102" y="1"/>
                  </a:cxn>
                  <a:cxn ang="0">
                    <a:pos x="113" y="3"/>
                  </a:cxn>
                  <a:cxn ang="0">
                    <a:pos x="117" y="3"/>
                  </a:cxn>
                  <a:cxn ang="0">
                    <a:pos x="123" y="40"/>
                  </a:cxn>
                  <a:cxn ang="0">
                    <a:pos x="114" y="43"/>
                  </a:cxn>
                  <a:cxn ang="0">
                    <a:pos x="122" y="54"/>
                  </a:cxn>
                  <a:cxn ang="0">
                    <a:pos x="125" y="48"/>
                  </a:cxn>
                  <a:cxn ang="0">
                    <a:pos x="131" y="48"/>
                  </a:cxn>
                  <a:cxn ang="0">
                    <a:pos x="116" y="81"/>
                  </a:cxn>
                  <a:cxn ang="0">
                    <a:pos x="102" y="101"/>
                  </a:cxn>
                  <a:cxn ang="0">
                    <a:pos x="84" y="119"/>
                  </a:cxn>
                  <a:cxn ang="0">
                    <a:pos x="73" y="123"/>
                  </a:cxn>
                  <a:cxn ang="0">
                    <a:pos x="67" y="124"/>
                  </a:cxn>
                  <a:cxn ang="0">
                    <a:pos x="56" y="124"/>
                  </a:cxn>
                  <a:cxn ang="0">
                    <a:pos x="47" y="124"/>
                  </a:cxn>
                  <a:cxn ang="0">
                    <a:pos x="41" y="127"/>
                  </a:cxn>
                  <a:cxn ang="0">
                    <a:pos x="34" y="129"/>
                  </a:cxn>
                  <a:cxn ang="0">
                    <a:pos x="29" y="132"/>
                  </a:cxn>
                  <a:cxn ang="0">
                    <a:pos x="24" y="132"/>
                  </a:cxn>
                  <a:cxn ang="0">
                    <a:pos x="23" y="129"/>
                  </a:cxn>
                  <a:cxn ang="0">
                    <a:pos x="20" y="126"/>
                  </a:cxn>
                  <a:cxn ang="0">
                    <a:pos x="17" y="126"/>
                  </a:cxn>
                  <a:cxn ang="0">
                    <a:pos x="15" y="123"/>
                  </a:cxn>
                  <a:cxn ang="0">
                    <a:pos x="12" y="116"/>
                  </a:cxn>
                  <a:cxn ang="0">
                    <a:pos x="12" y="110"/>
                  </a:cxn>
                  <a:cxn ang="0">
                    <a:pos x="11" y="95"/>
                  </a:cxn>
                  <a:cxn ang="0">
                    <a:pos x="0" y="67"/>
                  </a:cxn>
                  <a:cxn ang="0">
                    <a:pos x="6" y="62"/>
                  </a:cxn>
                  <a:cxn ang="0">
                    <a:pos x="11" y="70"/>
                  </a:cxn>
                  <a:cxn ang="0">
                    <a:pos x="20" y="70"/>
                  </a:cxn>
                  <a:cxn ang="0">
                    <a:pos x="29" y="65"/>
                  </a:cxn>
                  <a:cxn ang="0">
                    <a:pos x="29" y="28"/>
                  </a:cxn>
                  <a:cxn ang="0">
                    <a:pos x="34" y="43"/>
                  </a:cxn>
                  <a:cxn ang="0">
                    <a:pos x="35" y="50"/>
                  </a:cxn>
                  <a:cxn ang="0">
                    <a:pos x="46" y="45"/>
                  </a:cxn>
                  <a:cxn ang="0">
                    <a:pos x="59" y="36"/>
                  </a:cxn>
                  <a:cxn ang="0">
                    <a:pos x="75" y="31"/>
                  </a:cxn>
                  <a:cxn ang="0">
                    <a:pos x="84" y="19"/>
                  </a:cxn>
                  <a:cxn ang="0">
                    <a:pos x="91" y="9"/>
                  </a:cxn>
                  <a:cxn ang="0">
                    <a:pos x="102" y="1"/>
                  </a:cxn>
                </a:cxnLst>
                <a:rect l="0" t="0" r="r" b="b"/>
                <a:pathLst>
                  <a:path w="131" h="133">
                    <a:moveTo>
                      <a:pt x="102" y="1"/>
                    </a:moveTo>
                    <a:cubicBezTo>
                      <a:pt x="107" y="0"/>
                      <a:pt x="110" y="3"/>
                      <a:pt x="113" y="3"/>
                    </a:cubicBezTo>
                    <a:cubicBezTo>
                      <a:pt x="114" y="1"/>
                      <a:pt x="116" y="3"/>
                      <a:pt x="117" y="3"/>
                    </a:cubicBezTo>
                    <a:cubicBezTo>
                      <a:pt x="120" y="11"/>
                      <a:pt x="125" y="31"/>
                      <a:pt x="123" y="40"/>
                    </a:cubicBezTo>
                    <a:cubicBezTo>
                      <a:pt x="117" y="36"/>
                      <a:pt x="116" y="39"/>
                      <a:pt x="114" y="43"/>
                    </a:cubicBezTo>
                    <a:cubicBezTo>
                      <a:pt x="113" y="50"/>
                      <a:pt x="119" y="54"/>
                      <a:pt x="122" y="54"/>
                    </a:cubicBezTo>
                    <a:cubicBezTo>
                      <a:pt x="125" y="54"/>
                      <a:pt x="122" y="48"/>
                      <a:pt x="125" y="48"/>
                    </a:cubicBezTo>
                    <a:cubicBezTo>
                      <a:pt x="131" y="48"/>
                      <a:pt x="131" y="48"/>
                      <a:pt x="131" y="48"/>
                    </a:cubicBezTo>
                    <a:cubicBezTo>
                      <a:pt x="128" y="74"/>
                      <a:pt x="123" y="62"/>
                      <a:pt x="116" y="81"/>
                    </a:cubicBezTo>
                    <a:cubicBezTo>
                      <a:pt x="108" y="98"/>
                      <a:pt x="105" y="95"/>
                      <a:pt x="102" y="101"/>
                    </a:cubicBezTo>
                    <a:cubicBezTo>
                      <a:pt x="94" y="112"/>
                      <a:pt x="87" y="116"/>
                      <a:pt x="84" y="119"/>
                    </a:cubicBezTo>
                    <a:cubicBezTo>
                      <a:pt x="79" y="123"/>
                      <a:pt x="73" y="119"/>
                      <a:pt x="73" y="123"/>
                    </a:cubicBezTo>
                    <a:cubicBezTo>
                      <a:pt x="75" y="126"/>
                      <a:pt x="69" y="121"/>
                      <a:pt x="67" y="124"/>
                    </a:cubicBezTo>
                    <a:cubicBezTo>
                      <a:pt x="64" y="129"/>
                      <a:pt x="58" y="123"/>
                      <a:pt x="56" y="124"/>
                    </a:cubicBezTo>
                    <a:cubicBezTo>
                      <a:pt x="53" y="126"/>
                      <a:pt x="50" y="123"/>
                      <a:pt x="47" y="124"/>
                    </a:cubicBezTo>
                    <a:cubicBezTo>
                      <a:pt x="44" y="124"/>
                      <a:pt x="46" y="126"/>
                      <a:pt x="41" y="127"/>
                    </a:cubicBezTo>
                    <a:cubicBezTo>
                      <a:pt x="37" y="129"/>
                      <a:pt x="38" y="127"/>
                      <a:pt x="34" y="129"/>
                    </a:cubicBezTo>
                    <a:cubicBezTo>
                      <a:pt x="29" y="129"/>
                      <a:pt x="31" y="133"/>
                      <a:pt x="29" y="132"/>
                    </a:cubicBezTo>
                    <a:cubicBezTo>
                      <a:pt x="28" y="132"/>
                      <a:pt x="26" y="133"/>
                      <a:pt x="24" y="132"/>
                    </a:cubicBezTo>
                    <a:cubicBezTo>
                      <a:pt x="24" y="130"/>
                      <a:pt x="23" y="132"/>
                      <a:pt x="23" y="129"/>
                    </a:cubicBezTo>
                    <a:cubicBezTo>
                      <a:pt x="23" y="126"/>
                      <a:pt x="20" y="130"/>
                      <a:pt x="20" y="126"/>
                    </a:cubicBezTo>
                    <a:cubicBezTo>
                      <a:pt x="20" y="124"/>
                      <a:pt x="17" y="124"/>
                      <a:pt x="17" y="126"/>
                    </a:cubicBezTo>
                    <a:cubicBezTo>
                      <a:pt x="15" y="129"/>
                      <a:pt x="14" y="124"/>
                      <a:pt x="15" y="123"/>
                    </a:cubicBezTo>
                    <a:cubicBezTo>
                      <a:pt x="17" y="121"/>
                      <a:pt x="15" y="119"/>
                      <a:pt x="12" y="116"/>
                    </a:cubicBezTo>
                    <a:cubicBezTo>
                      <a:pt x="9" y="112"/>
                      <a:pt x="11" y="109"/>
                      <a:pt x="12" y="110"/>
                    </a:cubicBezTo>
                    <a:cubicBezTo>
                      <a:pt x="14" y="112"/>
                      <a:pt x="18" y="105"/>
                      <a:pt x="11" y="95"/>
                    </a:cubicBezTo>
                    <a:cubicBezTo>
                      <a:pt x="3" y="81"/>
                      <a:pt x="6" y="74"/>
                      <a:pt x="0" y="67"/>
                    </a:cubicBezTo>
                    <a:cubicBezTo>
                      <a:pt x="5" y="65"/>
                      <a:pt x="3" y="59"/>
                      <a:pt x="6" y="62"/>
                    </a:cubicBezTo>
                    <a:cubicBezTo>
                      <a:pt x="9" y="65"/>
                      <a:pt x="5" y="67"/>
                      <a:pt x="11" y="70"/>
                    </a:cubicBezTo>
                    <a:cubicBezTo>
                      <a:pt x="15" y="71"/>
                      <a:pt x="18" y="68"/>
                      <a:pt x="20" y="70"/>
                    </a:cubicBezTo>
                    <a:cubicBezTo>
                      <a:pt x="21" y="71"/>
                      <a:pt x="24" y="67"/>
                      <a:pt x="29" y="65"/>
                    </a:cubicBezTo>
                    <a:cubicBezTo>
                      <a:pt x="29" y="28"/>
                      <a:pt x="29" y="28"/>
                      <a:pt x="29" y="28"/>
                    </a:cubicBezTo>
                    <a:cubicBezTo>
                      <a:pt x="32" y="31"/>
                      <a:pt x="35" y="40"/>
                      <a:pt x="34" y="43"/>
                    </a:cubicBezTo>
                    <a:cubicBezTo>
                      <a:pt x="32" y="45"/>
                      <a:pt x="32" y="50"/>
                      <a:pt x="35" y="50"/>
                    </a:cubicBezTo>
                    <a:cubicBezTo>
                      <a:pt x="38" y="48"/>
                      <a:pt x="40" y="51"/>
                      <a:pt x="46" y="45"/>
                    </a:cubicBezTo>
                    <a:cubicBezTo>
                      <a:pt x="50" y="39"/>
                      <a:pt x="49" y="28"/>
                      <a:pt x="59" y="36"/>
                    </a:cubicBezTo>
                    <a:cubicBezTo>
                      <a:pt x="70" y="42"/>
                      <a:pt x="72" y="36"/>
                      <a:pt x="75" y="31"/>
                    </a:cubicBezTo>
                    <a:cubicBezTo>
                      <a:pt x="76" y="25"/>
                      <a:pt x="82" y="26"/>
                      <a:pt x="84" y="19"/>
                    </a:cubicBezTo>
                    <a:cubicBezTo>
                      <a:pt x="85" y="12"/>
                      <a:pt x="90" y="14"/>
                      <a:pt x="91" y="9"/>
                    </a:cubicBezTo>
                    <a:cubicBezTo>
                      <a:pt x="93" y="5"/>
                      <a:pt x="98" y="6"/>
                      <a:pt x="102" y="1"/>
                    </a:cubicBezTo>
                  </a:path>
                </a:pathLst>
              </a:custGeom>
              <a:solidFill>
                <a:schemeClr val="accent4"/>
              </a:solidFill>
              <a:ln w="6350" cmpd="sng">
                <a:solidFill>
                  <a:schemeClr val="bg1"/>
                </a:solidFill>
                <a:round/>
                <a:headEnd/>
                <a:tailEnd/>
              </a:ln>
            </p:spPr>
            <p:txBody>
              <a:bodyPr/>
              <a:lstStyle/>
              <a:p>
                <a:endParaRPr lang="en-GB"/>
              </a:p>
            </p:txBody>
          </p:sp>
          <p:sp>
            <p:nvSpPr>
              <p:cNvPr id="1198186" name="Freeform 106"/>
              <p:cNvSpPr>
                <a:spLocks/>
              </p:cNvSpPr>
              <p:nvPr/>
            </p:nvSpPr>
            <p:spPr bwMode="auto">
              <a:xfrm>
                <a:off x="3114" y="3618"/>
                <a:ext cx="44" cy="53"/>
              </a:xfrm>
              <a:custGeom>
                <a:avLst/>
                <a:gdLst/>
                <a:ahLst/>
                <a:cxnLst>
                  <a:cxn ang="0">
                    <a:pos x="8" y="25"/>
                  </a:cxn>
                  <a:cxn ang="0">
                    <a:pos x="3" y="13"/>
                  </a:cxn>
                  <a:cxn ang="0">
                    <a:pos x="15" y="3"/>
                  </a:cxn>
                  <a:cxn ang="0">
                    <a:pos x="20" y="14"/>
                  </a:cxn>
                  <a:cxn ang="0">
                    <a:pos x="11" y="22"/>
                  </a:cxn>
                  <a:cxn ang="0">
                    <a:pos x="8" y="25"/>
                  </a:cxn>
                </a:cxnLst>
                <a:rect l="0" t="0" r="r" b="b"/>
                <a:pathLst>
                  <a:path w="23" h="27">
                    <a:moveTo>
                      <a:pt x="8" y="25"/>
                    </a:moveTo>
                    <a:cubicBezTo>
                      <a:pt x="5" y="21"/>
                      <a:pt x="0" y="18"/>
                      <a:pt x="3" y="13"/>
                    </a:cubicBezTo>
                    <a:cubicBezTo>
                      <a:pt x="6" y="8"/>
                      <a:pt x="14" y="0"/>
                      <a:pt x="15" y="3"/>
                    </a:cubicBezTo>
                    <a:cubicBezTo>
                      <a:pt x="18" y="7"/>
                      <a:pt x="23" y="8"/>
                      <a:pt x="20" y="14"/>
                    </a:cubicBezTo>
                    <a:cubicBezTo>
                      <a:pt x="18" y="19"/>
                      <a:pt x="12" y="19"/>
                      <a:pt x="11" y="22"/>
                    </a:cubicBezTo>
                    <a:cubicBezTo>
                      <a:pt x="9" y="25"/>
                      <a:pt x="9" y="27"/>
                      <a:pt x="8" y="25"/>
                    </a:cubicBezTo>
                  </a:path>
                </a:pathLst>
              </a:custGeom>
              <a:grpFill/>
              <a:ln w="6350" cmpd="sng">
                <a:solidFill>
                  <a:schemeClr val="bg1"/>
                </a:solidFill>
                <a:round/>
                <a:headEnd/>
                <a:tailEnd/>
              </a:ln>
            </p:spPr>
            <p:txBody>
              <a:bodyPr/>
              <a:lstStyle/>
              <a:p>
                <a:endParaRPr lang="en-GB"/>
              </a:p>
            </p:txBody>
          </p:sp>
          <p:sp>
            <p:nvSpPr>
              <p:cNvPr id="1198187" name="Freeform 107"/>
              <p:cNvSpPr>
                <a:spLocks/>
              </p:cNvSpPr>
              <p:nvPr/>
            </p:nvSpPr>
            <p:spPr bwMode="auto">
              <a:xfrm>
                <a:off x="3174" y="3564"/>
                <a:ext cx="23" cy="37"/>
              </a:xfrm>
              <a:custGeom>
                <a:avLst/>
                <a:gdLst/>
                <a:ahLst/>
                <a:cxnLst>
                  <a:cxn ang="0">
                    <a:pos x="10" y="5"/>
                  </a:cxn>
                  <a:cxn ang="0">
                    <a:pos x="12" y="13"/>
                  </a:cxn>
                  <a:cxn ang="0">
                    <a:pos x="9" y="19"/>
                  </a:cxn>
                  <a:cxn ang="0">
                    <a:pos x="1" y="8"/>
                  </a:cxn>
                  <a:cxn ang="0">
                    <a:pos x="10" y="5"/>
                  </a:cxn>
                </a:cxnLst>
                <a:rect l="0" t="0" r="r" b="b"/>
                <a:pathLst>
                  <a:path w="12" h="19">
                    <a:moveTo>
                      <a:pt x="10" y="5"/>
                    </a:moveTo>
                    <a:cubicBezTo>
                      <a:pt x="12" y="13"/>
                      <a:pt x="12" y="13"/>
                      <a:pt x="12" y="13"/>
                    </a:cubicBezTo>
                    <a:cubicBezTo>
                      <a:pt x="9" y="13"/>
                      <a:pt x="12" y="19"/>
                      <a:pt x="9" y="19"/>
                    </a:cubicBezTo>
                    <a:cubicBezTo>
                      <a:pt x="6" y="19"/>
                      <a:pt x="0" y="15"/>
                      <a:pt x="1" y="8"/>
                    </a:cubicBezTo>
                    <a:cubicBezTo>
                      <a:pt x="3" y="4"/>
                      <a:pt x="4" y="0"/>
                      <a:pt x="10" y="5"/>
                    </a:cubicBezTo>
                  </a:path>
                </a:pathLst>
              </a:custGeom>
              <a:grpFill/>
              <a:ln w="6350" cmpd="sng">
                <a:solidFill>
                  <a:schemeClr val="bg1"/>
                </a:solidFill>
                <a:round/>
                <a:headEnd/>
                <a:tailEnd/>
              </a:ln>
            </p:spPr>
            <p:txBody>
              <a:bodyPr/>
              <a:lstStyle/>
              <a:p>
                <a:endParaRPr lang="en-GB"/>
              </a:p>
            </p:txBody>
          </p:sp>
          <p:sp>
            <p:nvSpPr>
              <p:cNvPr id="1198188" name="Freeform 108"/>
              <p:cNvSpPr>
                <a:spLocks/>
              </p:cNvSpPr>
              <p:nvPr/>
            </p:nvSpPr>
            <p:spPr bwMode="auto">
              <a:xfrm>
                <a:off x="3203" y="3252"/>
                <a:ext cx="54" cy="151"/>
              </a:xfrm>
              <a:custGeom>
                <a:avLst/>
                <a:gdLst/>
                <a:ahLst/>
                <a:cxnLst>
                  <a:cxn ang="0">
                    <a:pos x="4" y="45"/>
                  </a:cxn>
                  <a:cxn ang="0">
                    <a:pos x="9" y="50"/>
                  </a:cxn>
                  <a:cxn ang="0">
                    <a:pos x="15" y="58"/>
                  </a:cxn>
                  <a:cxn ang="0">
                    <a:pos x="15" y="67"/>
                  </a:cxn>
                  <a:cxn ang="0">
                    <a:pos x="19" y="76"/>
                  </a:cxn>
                  <a:cxn ang="0">
                    <a:pos x="21" y="72"/>
                  </a:cxn>
                  <a:cxn ang="0">
                    <a:pos x="24" y="67"/>
                  </a:cxn>
                  <a:cxn ang="0">
                    <a:pos x="25" y="59"/>
                  </a:cxn>
                  <a:cxn ang="0">
                    <a:pos x="22" y="47"/>
                  </a:cxn>
                  <a:cxn ang="0">
                    <a:pos x="15" y="37"/>
                  </a:cxn>
                  <a:cxn ang="0">
                    <a:pos x="15" y="25"/>
                  </a:cxn>
                  <a:cxn ang="0">
                    <a:pos x="16" y="20"/>
                  </a:cxn>
                  <a:cxn ang="0">
                    <a:pos x="15" y="11"/>
                  </a:cxn>
                  <a:cxn ang="0">
                    <a:pos x="10" y="2"/>
                  </a:cxn>
                  <a:cxn ang="0">
                    <a:pos x="3" y="0"/>
                  </a:cxn>
                  <a:cxn ang="0">
                    <a:pos x="6" y="3"/>
                  </a:cxn>
                  <a:cxn ang="0">
                    <a:pos x="6" y="8"/>
                  </a:cxn>
                  <a:cxn ang="0">
                    <a:pos x="7" y="14"/>
                  </a:cxn>
                  <a:cxn ang="0">
                    <a:pos x="6" y="19"/>
                  </a:cxn>
                  <a:cxn ang="0">
                    <a:pos x="6" y="25"/>
                  </a:cxn>
                  <a:cxn ang="0">
                    <a:pos x="6" y="31"/>
                  </a:cxn>
                  <a:cxn ang="0">
                    <a:pos x="1" y="41"/>
                  </a:cxn>
                  <a:cxn ang="0">
                    <a:pos x="4" y="45"/>
                  </a:cxn>
                </a:cxnLst>
                <a:rect l="0" t="0" r="r" b="b"/>
                <a:pathLst>
                  <a:path w="28" h="78">
                    <a:moveTo>
                      <a:pt x="4" y="45"/>
                    </a:moveTo>
                    <a:cubicBezTo>
                      <a:pt x="6" y="48"/>
                      <a:pt x="7" y="51"/>
                      <a:pt x="9" y="50"/>
                    </a:cubicBezTo>
                    <a:cubicBezTo>
                      <a:pt x="15" y="48"/>
                      <a:pt x="16" y="51"/>
                      <a:pt x="15" y="58"/>
                    </a:cubicBezTo>
                    <a:cubicBezTo>
                      <a:pt x="15" y="64"/>
                      <a:pt x="10" y="62"/>
                      <a:pt x="15" y="67"/>
                    </a:cubicBezTo>
                    <a:cubicBezTo>
                      <a:pt x="19" y="73"/>
                      <a:pt x="18" y="76"/>
                      <a:pt x="19" y="76"/>
                    </a:cubicBezTo>
                    <a:cubicBezTo>
                      <a:pt x="21" y="78"/>
                      <a:pt x="21" y="75"/>
                      <a:pt x="21" y="72"/>
                    </a:cubicBezTo>
                    <a:cubicBezTo>
                      <a:pt x="19" y="69"/>
                      <a:pt x="21" y="67"/>
                      <a:pt x="24" y="67"/>
                    </a:cubicBezTo>
                    <a:cubicBezTo>
                      <a:pt x="25" y="65"/>
                      <a:pt x="25" y="64"/>
                      <a:pt x="25" y="59"/>
                    </a:cubicBezTo>
                    <a:cubicBezTo>
                      <a:pt x="25" y="55"/>
                      <a:pt x="28" y="53"/>
                      <a:pt x="22" y="47"/>
                    </a:cubicBezTo>
                    <a:cubicBezTo>
                      <a:pt x="18" y="41"/>
                      <a:pt x="16" y="41"/>
                      <a:pt x="15" y="37"/>
                    </a:cubicBezTo>
                    <a:cubicBezTo>
                      <a:pt x="15" y="33"/>
                      <a:pt x="13" y="28"/>
                      <a:pt x="15" y="25"/>
                    </a:cubicBezTo>
                    <a:cubicBezTo>
                      <a:pt x="16" y="24"/>
                      <a:pt x="15" y="22"/>
                      <a:pt x="16" y="20"/>
                    </a:cubicBezTo>
                    <a:cubicBezTo>
                      <a:pt x="13" y="16"/>
                      <a:pt x="16" y="16"/>
                      <a:pt x="15" y="11"/>
                    </a:cubicBezTo>
                    <a:cubicBezTo>
                      <a:pt x="13" y="6"/>
                      <a:pt x="12" y="3"/>
                      <a:pt x="10" y="2"/>
                    </a:cubicBezTo>
                    <a:cubicBezTo>
                      <a:pt x="7" y="2"/>
                      <a:pt x="4" y="2"/>
                      <a:pt x="3" y="0"/>
                    </a:cubicBezTo>
                    <a:cubicBezTo>
                      <a:pt x="3" y="3"/>
                      <a:pt x="3" y="0"/>
                      <a:pt x="6" y="3"/>
                    </a:cubicBezTo>
                    <a:cubicBezTo>
                      <a:pt x="7" y="5"/>
                      <a:pt x="4" y="5"/>
                      <a:pt x="6" y="8"/>
                    </a:cubicBezTo>
                    <a:cubicBezTo>
                      <a:pt x="9" y="10"/>
                      <a:pt x="9" y="11"/>
                      <a:pt x="7" y="14"/>
                    </a:cubicBezTo>
                    <a:cubicBezTo>
                      <a:pt x="4" y="16"/>
                      <a:pt x="7" y="17"/>
                      <a:pt x="6" y="19"/>
                    </a:cubicBezTo>
                    <a:cubicBezTo>
                      <a:pt x="4" y="20"/>
                      <a:pt x="6" y="22"/>
                      <a:pt x="6" y="25"/>
                    </a:cubicBezTo>
                    <a:cubicBezTo>
                      <a:pt x="4" y="30"/>
                      <a:pt x="9" y="31"/>
                      <a:pt x="6" y="31"/>
                    </a:cubicBezTo>
                    <a:cubicBezTo>
                      <a:pt x="1" y="31"/>
                      <a:pt x="4" y="37"/>
                      <a:pt x="1" y="41"/>
                    </a:cubicBezTo>
                    <a:cubicBezTo>
                      <a:pt x="0" y="42"/>
                      <a:pt x="3" y="44"/>
                      <a:pt x="4" y="45"/>
                    </a:cubicBezTo>
                  </a:path>
                </a:pathLst>
              </a:custGeom>
              <a:grpFill/>
              <a:ln w="6350" cmpd="sng">
                <a:solidFill>
                  <a:schemeClr val="bg1"/>
                </a:solidFill>
                <a:round/>
                <a:headEnd/>
                <a:tailEnd/>
              </a:ln>
            </p:spPr>
            <p:txBody>
              <a:bodyPr/>
              <a:lstStyle/>
              <a:p>
                <a:endParaRPr lang="en-GB"/>
              </a:p>
            </p:txBody>
          </p:sp>
          <p:sp>
            <p:nvSpPr>
              <p:cNvPr id="1198189" name="Freeform 109"/>
              <p:cNvSpPr>
                <a:spLocks/>
              </p:cNvSpPr>
              <p:nvPr/>
            </p:nvSpPr>
            <p:spPr bwMode="auto">
              <a:xfrm>
                <a:off x="2904" y="2621"/>
                <a:ext cx="171" cy="311"/>
              </a:xfrm>
              <a:custGeom>
                <a:avLst/>
                <a:gdLst/>
                <a:ahLst/>
                <a:cxnLst>
                  <a:cxn ang="0">
                    <a:pos x="18" y="159"/>
                  </a:cxn>
                  <a:cxn ang="0">
                    <a:pos x="26" y="157"/>
                  </a:cxn>
                  <a:cxn ang="0">
                    <a:pos x="31" y="157"/>
                  </a:cxn>
                  <a:cxn ang="0">
                    <a:pos x="46" y="151"/>
                  </a:cxn>
                  <a:cxn ang="0">
                    <a:pos x="46" y="145"/>
                  </a:cxn>
                  <a:cxn ang="0">
                    <a:pos x="62" y="138"/>
                  </a:cxn>
                  <a:cxn ang="0">
                    <a:pos x="67" y="129"/>
                  </a:cxn>
                  <a:cxn ang="0">
                    <a:pos x="77" y="126"/>
                  </a:cxn>
                  <a:cxn ang="0">
                    <a:pos x="74" y="118"/>
                  </a:cxn>
                  <a:cxn ang="0">
                    <a:pos x="73" y="110"/>
                  </a:cxn>
                  <a:cxn ang="0">
                    <a:pos x="68" y="109"/>
                  </a:cxn>
                  <a:cxn ang="0">
                    <a:pos x="71" y="100"/>
                  </a:cxn>
                  <a:cxn ang="0">
                    <a:pos x="73" y="92"/>
                  </a:cxn>
                  <a:cxn ang="0">
                    <a:pos x="76" y="87"/>
                  </a:cxn>
                  <a:cxn ang="0">
                    <a:pos x="77" y="82"/>
                  </a:cxn>
                  <a:cxn ang="0">
                    <a:pos x="84" y="78"/>
                  </a:cxn>
                  <a:cxn ang="0">
                    <a:pos x="85" y="76"/>
                  </a:cxn>
                  <a:cxn ang="0">
                    <a:pos x="85" y="40"/>
                  </a:cxn>
                  <a:cxn ang="0">
                    <a:pos x="23" y="0"/>
                  </a:cxn>
                  <a:cxn ang="0">
                    <a:pos x="14" y="5"/>
                  </a:cxn>
                  <a:cxn ang="0">
                    <a:pos x="18" y="27"/>
                  </a:cxn>
                  <a:cxn ang="0">
                    <a:pos x="20" y="44"/>
                  </a:cxn>
                  <a:cxn ang="0">
                    <a:pos x="17" y="68"/>
                  </a:cxn>
                  <a:cxn ang="0">
                    <a:pos x="3" y="98"/>
                  </a:cxn>
                  <a:cxn ang="0">
                    <a:pos x="8" y="104"/>
                  </a:cxn>
                  <a:cxn ang="0">
                    <a:pos x="12" y="107"/>
                  </a:cxn>
                  <a:cxn ang="0">
                    <a:pos x="14" y="114"/>
                  </a:cxn>
                  <a:cxn ang="0">
                    <a:pos x="20" y="134"/>
                  </a:cxn>
                  <a:cxn ang="0">
                    <a:pos x="11" y="135"/>
                  </a:cxn>
                  <a:cxn ang="0">
                    <a:pos x="8" y="140"/>
                  </a:cxn>
                  <a:cxn ang="0">
                    <a:pos x="17" y="152"/>
                  </a:cxn>
                  <a:cxn ang="0">
                    <a:pos x="18" y="159"/>
                  </a:cxn>
                </a:cxnLst>
                <a:rect l="0" t="0" r="r" b="b"/>
                <a:pathLst>
                  <a:path w="88" h="160">
                    <a:moveTo>
                      <a:pt x="18" y="159"/>
                    </a:moveTo>
                    <a:cubicBezTo>
                      <a:pt x="21" y="160"/>
                      <a:pt x="24" y="159"/>
                      <a:pt x="26" y="157"/>
                    </a:cubicBezTo>
                    <a:cubicBezTo>
                      <a:pt x="27" y="154"/>
                      <a:pt x="27" y="160"/>
                      <a:pt x="31" y="157"/>
                    </a:cubicBezTo>
                    <a:cubicBezTo>
                      <a:pt x="37" y="152"/>
                      <a:pt x="41" y="157"/>
                      <a:pt x="46" y="151"/>
                    </a:cubicBezTo>
                    <a:cubicBezTo>
                      <a:pt x="49" y="146"/>
                      <a:pt x="44" y="146"/>
                      <a:pt x="46" y="145"/>
                    </a:cubicBezTo>
                    <a:cubicBezTo>
                      <a:pt x="47" y="143"/>
                      <a:pt x="56" y="146"/>
                      <a:pt x="62" y="138"/>
                    </a:cubicBezTo>
                    <a:cubicBezTo>
                      <a:pt x="67" y="131"/>
                      <a:pt x="68" y="134"/>
                      <a:pt x="67" y="129"/>
                    </a:cubicBezTo>
                    <a:cubicBezTo>
                      <a:pt x="67" y="128"/>
                      <a:pt x="74" y="124"/>
                      <a:pt x="77" y="126"/>
                    </a:cubicBezTo>
                    <a:cubicBezTo>
                      <a:pt x="79" y="120"/>
                      <a:pt x="74" y="123"/>
                      <a:pt x="74" y="118"/>
                    </a:cubicBezTo>
                    <a:cubicBezTo>
                      <a:pt x="74" y="114"/>
                      <a:pt x="73" y="115"/>
                      <a:pt x="73" y="110"/>
                    </a:cubicBezTo>
                    <a:cubicBezTo>
                      <a:pt x="73" y="106"/>
                      <a:pt x="70" y="110"/>
                      <a:pt x="68" y="109"/>
                    </a:cubicBezTo>
                    <a:cubicBezTo>
                      <a:pt x="67" y="104"/>
                      <a:pt x="74" y="104"/>
                      <a:pt x="71" y="100"/>
                    </a:cubicBezTo>
                    <a:cubicBezTo>
                      <a:pt x="68" y="95"/>
                      <a:pt x="76" y="96"/>
                      <a:pt x="73" y="92"/>
                    </a:cubicBezTo>
                    <a:cubicBezTo>
                      <a:pt x="71" y="87"/>
                      <a:pt x="76" y="92"/>
                      <a:pt x="76" y="87"/>
                    </a:cubicBezTo>
                    <a:cubicBezTo>
                      <a:pt x="74" y="84"/>
                      <a:pt x="77" y="87"/>
                      <a:pt x="77" y="82"/>
                    </a:cubicBezTo>
                    <a:cubicBezTo>
                      <a:pt x="77" y="78"/>
                      <a:pt x="81" y="78"/>
                      <a:pt x="84" y="78"/>
                    </a:cubicBezTo>
                    <a:cubicBezTo>
                      <a:pt x="88" y="79"/>
                      <a:pt x="85" y="76"/>
                      <a:pt x="85" y="76"/>
                    </a:cubicBezTo>
                    <a:cubicBezTo>
                      <a:pt x="85" y="40"/>
                      <a:pt x="85" y="40"/>
                      <a:pt x="85" y="40"/>
                    </a:cubicBezTo>
                    <a:cubicBezTo>
                      <a:pt x="85" y="40"/>
                      <a:pt x="44" y="13"/>
                      <a:pt x="23" y="0"/>
                    </a:cubicBezTo>
                    <a:cubicBezTo>
                      <a:pt x="21" y="0"/>
                      <a:pt x="17" y="3"/>
                      <a:pt x="14" y="5"/>
                    </a:cubicBezTo>
                    <a:cubicBezTo>
                      <a:pt x="18" y="14"/>
                      <a:pt x="14" y="17"/>
                      <a:pt x="18" y="27"/>
                    </a:cubicBezTo>
                    <a:cubicBezTo>
                      <a:pt x="24" y="37"/>
                      <a:pt x="20" y="33"/>
                      <a:pt x="20" y="44"/>
                    </a:cubicBezTo>
                    <a:cubicBezTo>
                      <a:pt x="20" y="53"/>
                      <a:pt x="18" y="67"/>
                      <a:pt x="17" y="68"/>
                    </a:cubicBezTo>
                    <a:cubicBezTo>
                      <a:pt x="15" y="70"/>
                      <a:pt x="0" y="89"/>
                      <a:pt x="3" y="98"/>
                    </a:cubicBezTo>
                    <a:cubicBezTo>
                      <a:pt x="8" y="104"/>
                      <a:pt x="8" y="104"/>
                      <a:pt x="8" y="104"/>
                    </a:cubicBezTo>
                    <a:cubicBezTo>
                      <a:pt x="17" y="104"/>
                      <a:pt x="8" y="106"/>
                      <a:pt x="12" y="107"/>
                    </a:cubicBezTo>
                    <a:cubicBezTo>
                      <a:pt x="15" y="109"/>
                      <a:pt x="12" y="114"/>
                      <a:pt x="14" y="114"/>
                    </a:cubicBezTo>
                    <a:cubicBezTo>
                      <a:pt x="17" y="115"/>
                      <a:pt x="12" y="129"/>
                      <a:pt x="20" y="134"/>
                    </a:cubicBezTo>
                    <a:cubicBezTo>
                      <a:pt x="15" y="137"/>
                      <a:pt x="12" y="135"/>
                      <a:pt x="11" y="135"/>
                    </a:cubicBezTo>
                    <a:cubicBezTo>
                      <a:pt x="8" y="134"/>
                      <a:pt x="6" y="138"/>
                      <a:pt x="8" y="140"/>
                    </a:cubicBezTo>
                    <a:cubicBezTo>
                      <a:pt x="14" y="149"/>
                      <a:pt x="17" y="148"/>
                      <a:pt x="17" y="152"/>
                    </a:cubicBezTo>
                    <a:cubicBezTo>
                      <a:pt x="18" y="159"/>
                      <a:pt x="20" y="156"/>
                      <a:pt x="18" y="159"/>
                    </a:cubicBezTo>
                  </a:path>
                </a:pathLst>
              </a:custGeom>
              <a:grpFill/>
              <a:ln w="6350" cmpd="sng">
                <a:solidFill>
                  <a:schemeClr val="bg1"/>
                </a:solidFill>
                <a:round/>
                <a:headEnd/>
                <a:tailEnd/>
              </a:ln>
            </p:spPr>
            <p:txBody>
              <a:bodyPr/>
              <a:lstStyle/>
              <a:p>
                <a:endParaRPr lang="en-GB"/>
              </a:p>
            </p:txBody>
          </p:sp>
          <p:sp>
            <p:nvSpPr>
              <p:cNvPr id="1198190" name="Freeform 110"/>
              <p:cNvSpPr>
                <a:spLocks/>
              </p:cNvSpPr>
              <p:nvPr/>
            </p:nvSpPr>
            <p:spPr bwMode="auto">
              <a:xfrm>
                <a:off x="2702" y="2621"/>
                <a:ext cx="251" cy="229"/>
              </a:xfrm>
              <a:custGeom>
                <a:avLst/>
                <a:gdLst/>
                <a:ahLst/>
                <a:cxnLst>
                  <a:cxn ang="0">
                    <a:pos x="32" y="44"/>
                  </a:cxn>
                  <a:cxn ang="0">
                    <a:pos x="32" y="72"/>
                  </a:cxn>
                  <a:cxn ang="0">
                    <a:pos x="29" y="79"/>
                  </a:cxn>
                  <a:cxn ang="0">
                    <a:pos x="26" y="81"/>
                  </a:cxn>
                  <a:cxn ang="0">
                    <a:pos x="14" y="82"/>
                  </a:cxn>
                  <a:cxn ang="0">
                    <a:pos x="2" y="86"/>
                  </a:cxn>
                  <a:cxn ang="0">
                    <a:pos x="3" y="95"/>
                  </a:cxn>
                  <a:cxn ang="0">
                    <a:pos x="6" y="100"/>
                  </a:cxn>
                  <a:cxn ang="0">
                    <a:pos x="8" y="101"/>
                  </a:cxn>
                  <a:cxn ang="0">
                    <a:pos x="8" y="104"/>
                  </a:cxn>
                  <a:cxn ang="0">
                    <a:pos x="14" y="109"/>
                  </a:cxn>
                  <a:cxn ang="0">
                    <a:pos x="17" y="112"/>
                  </a:cxn>
                  <a:cxn ang="0">
                    <a:pos x="19" y="117"/>
                  </a:cxn>
                  <a:cxn ang="0">
                    <a:pos x="20" y="112"/>
                  </a:cxn>
                  <a:cxn ang="0">
                    <a:pos x="23" y="112"/>
                  </a:cxn>
                  <a:cxn ang="0">
                    <a:pos x="28" y="118"/>
                  </a:cxn>
                  <a:cxn ang="0">
                    <a:pos x="31" y="109"/>
                  </a:cxn>
                  <a:cxn ang="0">
                    <a:pos x="32" y="100"/>
                  </a:cxn>
                  <a:cxn ang="0">
                    <a:pos x="40" y="98"/>
                  </a:cxn>
                  <a:cxn ang="0">
                    <a:pos x="45" y="96"/>
                  </a:cxn>
                  <a:cxn ang="0">
                    <a:pos x="52" y="103"/>
                  </a:cxn>
                  <a:cxn ang="0">
                    <a:pos x="63" y="101"/>
                  </a:cxn>
                  <a:cxn ang="0">
                    <a:pos x="72" y="107"/>
                  </a:cxn>
                  <a:cxn ang="0">
                    <a:pos x="84" y="101"/>
                  </a:cxn>
                  <a:cxn ang="0">
                    <a:pos x="100" y="103"/>
                  </a:cxn>
                  <a:cxn ang="0">
                    <a:pos x="107" y="98"/>
                  </a:cxn>
                  <a:cxn ang="0">
                    <a:pos x="121" y="68"/>
                  </a:cxn>
                  <a:cxn ang="0">
                    <a:pos x="124" y="44"/>
                  </a:cxn>
                  <a:cxn ang="0">
                    <a:pos x="123" y="27"/>
                  </a:cxn>
                  <a:cxn ang="0">
                    <a:pos x="118" y="5"/>
                  </a:cxn>
                  <a:cxn ang="0">
                    <a:pos x="110" y="6"/>
                  </a:cxn>
                  <a:cxn ang="0">
                    <a:pos x="95" y="0"/>
                  </a:cxn>
                  <a:cxn ang="0">
                    <a:pos x="60" y="27"/>
                  </a:cxn>
                  <a:cxn ang="0">
                    <a:pos x="32" y="44"/>
                  </a:cxn>
                </a:cxnLst>
                <a:rect l="0" t="0" r="r" b="b"/>
                <a:pathLst>
                  <a:path w="129" h="118">
                    <a:moveTo>
                      <a:pt x="32" y="44"/>
                    </a:moveTo>
                    <a:cubicBezTo>
                      <a:pt x="32" y="44"/>
                      <a:pt x="34" y="70"/>
                      <a:pt x="32" y="72"/>
                    </a:cubicBezTo>
                    <a:cubicBezTo>
                      <a:pt x="31" y="75"/>
                      <a:pt x="32" y="79"/>
                      <a:pt x="29" y="79"/>
                    </a:cubicBezTo>
                    <a:cubicBezTo>
                      <a:pt x="26" y="79"/>
                      <a:pt x="28" y="82"/>
                      <a:pt x="26" y="81"/>
                    </a:cubicBezTo>
                    <a:cubicBezTo>
                      <a:pt x="25" y="81"/>
                      <a:pt x="23" y="82"/>
                      <a:pt x="14" y="82"/>
                    </a:cubicBezTo>
                    <a:cubicBezTo>
                      <a:pt x="6" y="82"/>
                      <a:pt x="11" y="87"/>
                      <a:pt x="2" y="86"/>
                    </a:cubicBezTo>
                    <a:cubicBezTo>
                      <a:pt x="0" y="92"/>
                      <a:pt x="2" y="89"/>
                      <a:pt x="3" y="95"/>
                    </a:cubicBezTo>
                    <a:cubicBezTo>
                      <a:pt x="3" y="100"/>
                      <a:pt x="5" y="96"/>
                      <a:pt x="6" y="100"/>
                    </a:cubicBezTo>
                    <a:cubicBezTo>
                      <a:pt x="9" y="101"/>
                      <a:pt x="9" y="103"/>
                      <a:pt x="8" y="101"/>
                    </a:cubicBezTo>
                    <a:cubicBezTo>
                      <a:pt x="6" y="101"/>
                      <a:pt x="6" y="104"/>
                      <a:pt x="8" y="104"/>
                    </a:cubicBezTo>
                    <a:cubicBezTo>
                      <a:pt x="9" y="106"/>
                      <a:pt x="12" y="110"/>
                      <a:pt x="14" y="109"/>
                    </a:cubicBezTo>
                    <a:cubicBezTo>
                      <a:pt x="16" y="106"/>
                      <a:pt x="19" y="110"/>
                      <a:pt x="17" y="112"/>
                    </a:cubicBezTo>
                    <a:cubicBezTo>
                      <a:pt x="16" y="112"/>
                      <a:pt x="17" y="114"/>
                      <a:pt x="19" y="117"/>
                    </a:cubicBezTo>
                    <a:cubicBezTo>
                      <a:pt x="20" y="114"/>
                      <a:pt x="17" y="112"/>
                      <a:pt x="20" y="112"/>
                    </a:cubicBezTo>
                    <a:cubicBezTo>
                      <a:pt x="22" y="112"/>
                      <a:pt x="20" y="109"/>
                      <a:pt x="23" y="112"/>
                    </a:cubicBezTo>
                    <a:cubicBezTo>
                      <a:pt x="26" y="115"/>
                      <a:pt x="26" y="115"/>
                      <a:pt x="28" y="118"/>
                    </a:cubicBezTo>
                    <a:cubicBezTo>
                      <a:pt x="29" y="115"/>
                      <a:pt x="26" y="110"/>
                      <a:pt x="31" y="109"/>
                    </a:cubicBezTo>
                    <a:cubicBezTo>
                      <a:pt x="34" y="106"/>
                      <a:pt x="31" y="103"/>
                      <a:pt x="32" y="100"/>
                    </a:cubicBezTo>
                    <a:cubicBezTo>
                      <a:pt x="35" y="98"/>
                      <a:pt x="35" y="98"/>
                      <a:pt x="40" y="98"/>
                    </a:cubicBezTo>
                    <a:cubicBezTo>
                      <a:pt x="43" y="98"/>
                      <a:pt x="42" y="95"/>
                      <a:pt x="45" y="96"/>
                    </a:cubicBezTo>
                    <a:cubicBezTo>
                      <a:pt x="48" y="98"/>
                      <a:pt x="51" y="96"/>
                      <a:pt x="52" y="103"/>
                    </a:cubicBezTo>
                    <a:cubicBezTo>
                      <a:pt x="55" y="109"/>
                      <a:pt x="60" y="101"/>
                      <a:pt x="63" y="101"/>
                    </a:cubicBezTo>
                    <a:cubicBezTo>
                      <a:pt x="64" y="101"/>
                      <a:pt x="68" y="106"/>
                      <a:pt x="72" y="107"/>
                    </a:cubicBezTo>
                    <a:cubicBezTo>
                      <a:pt x="78" y="107"/>
                      <a:pt x="77" y="103"/>
                      <a:pt x="84" y="101"/>
                    </a:cubicBezTo>
                    <a:cubicBezTo>
                      <a:pt x="94" y="100"/>
                      <a:pt x="98" y="107"/>
                      <a:pt x="100" y="103"/>
                    </a:cubicBezTo>
                    <a:cubicBezTo>
                      <a:pt x="101" y="98"/>
                      <a:pt x="103" y="101"/>
                      <a:pt x="107" y="98"/>
                    </a:cubicBezTo>
                    <a:cubicBezTo>
                      <a:pt x="104" y="89"/>
                      <a:pt x="119" y="70"/>
                      <a:pt x="121" y="68"/>
                    </a:cubicBezTo>
                    <a:cubicBezTo>
                      <a:pt x="123" y="67"/>
                      <a:pt x="124" y="53"/>
                      <a:pt x="124" y="44"/>
                    </a:cubicBezTo>
                    <a:cubicBezTo>
                      <a:pt x="124" y="33"/>
                      <a:pt x="129" y="37"/>
                      <a:pt x="123" y="27"/>
                    </a:cubicBezTo>
                    <a:cubicBezTo>
                      <a:pt x="118" y="17"/>
                      <a:pt x="123" y="14"/>
                      <a:pt x="118" y="5"/>
                    </a:cubicBezTo>
                    <a:cubicBezTo>
                      <a:pt x="112" y="9"/>
                      <a:pt x="113" y="11"/>
                      <a:pt x="110" y="6"/>
                    </a:cubicBezTo>
                    <a:cubicBezTo>
                      <a:pt x="107" y="2"/>
                      <a:pt x="98" y="3"/>
                      <a:pt x="95" y="0"/>
                    </a:cubicBezTo>
                    <a:cubicBezTo>
                      <a:pt x="90" y="3"/>
                      <a:pt x="69" y="19"/>
                      <a:pt x="60" y="27"/>
                    </a:cubicBezTo>
                    <a:cubicBezTo>
                      <a:pt x="51" y="33"/>
                      <a:pt x="54" y="44"/>
                      <a:pt x="32" y="44"/>
                    </a:cubicBezTo>
                  </a:path>
                </a:pathLst>
              </a:custGeom>
              <a:grpFill/>
              <a:ln w="6350" cmpd="sng">
                <a:solidFill>
                  <a:schemeClr val="bg1"/>
                </a:solidFill>
                <a:round/>
                <a:headEnd/>
                <a:tailEnd/>
              </a:ln>
            </p:spPr>
            <p:txBody>
              <a:bodyPr/>
              <a:lstStyle/>
              <a:p>
                <a:endParaRPr lang="en-GB"/>
              </a:p>
            </p:txBody>
          </p:sp>
          <p:sp>
            <p:nvSpPr>
              <p:cNvPr id="1198191" name="Freeform 111"/>
              <p:cNvSpPr>
                <a:spLocks/>
              </p:cNvSpPr>
              <p:nvPr/>
            </p:nvSpPr>
            <p:spPr bwMode="auto">
              <a:xfrm>
                <a:off x="2510" y="2590"/>
                <a:ext cx="258" cy="297"/>
              </a:xfrm>
              <a:custGeom>
                <a:avLst/>
                <a:gdLst/>
                <a:ahLst/>
                <a:cxnLst>
                  <a:cxn ang="0">
                    <a:pos x="101" y="101"/>
                  </a:cxn>
                  <a:cxn ang="0">
                    <a:pos x="113" y="98"/>
                  </a:cxn>
                  <a:cxn ang="0">
                    <a:pos x="126" y="97"/>
                  </a:cxn>
                  <a:cxn ang="0">
                    <a:pos x="129" y="95"/>
                  </a:cxn>
                  <a:cxn ang="0">
                    <a:pos x="132" y="87"/>
                  </a:cxn>
                  <a:cxn ang="0">
                    <a:pos x="132" y="59"/>
                  </a:cxn>
                  <a:cxn ang="0">
                    <a:pos x="124" y="59"/>
                  </a:cxn>
                  <a:cxn ang="0">
                    <a:pos x="121" y="51"/>
                  </a:cxn>
                  <a:cxn ang="0">
                    <a:pos x="115" y="48"/>
                  </a:cxn>
                  <a:cxn ang="0">
                    <a:pos x="110" y="44"/>
                  </a:cxn>
                  <a:cxn ang="0">
                    <a:pos x="107" y="39"/>
                  </a:cxn>
                  <a:cxn ang="0">
                    <a:pos x="61" y="0"/>
                  </a:cxn>
                  <a:cxn ang="0">
                    <a:pos x="46" y="0"/>
                  </a:cxn>
                  <a:cxn ang="0">
                    <a:pos x="54" y="86"/>
                  </a:cxn>
                  <a:cxn ang="0">
                    <a:pos x="55" y="97"/>
                  </a:cxn>
                  <a:cxn ang="0">
                    <a:pos x="26" y="97"/>
                  </a:cxn>
                  <a:cxn ang="0">
                    <a:pos x="23" y="97"/>
                  </a:cxn>
                  <a:cxn ang="0">
                    <a:pos x="16" y="97"/>
                  </a:cxn>
                  <a:cxn ang="0">
                    <a:pos x="11" y="100"/>
                  </a:cxn>
                  <a:cxn ang="0">
                    <a:pos x="5" y="97"/>
                  </a:cxn>
                  <a:cxn ang="0">
                    <a:pos x="2" y="104"/>
                  </a:cxn>
                  <a:cxn ang="0">
                    <a:pos x="3" y="111"/>
                  </a:cxn>
                  <a:cxn ang="0">
                    <a:pos x="3" y="115"/>
                  </a:cxn>
                  <a:cxn ang="0">
                    <a:pos x="8" y="120"/>
                  </a:cxn>
                  <a:cxn ang="0">
                    <a:pos x="8" y="126"/>
                  </a:cxn>
                  <a:cxn ang="0">
                    <a:pos x="11" y="129"/>
                  </a:cxn>
                  <a:cxn ang="0">
                    <a:pos x="13" y="131"/>
                  </a:cxn>
                  <a:cxn ang="0">
                    <a:pos x="20" y="129"/>
                  </a:cxn>
                  <a:cxn ang="0">
                    <a:pos x="23" y="128"/>
                  </a:cxn>
                  <a:cxn ang="0">
                    <a:pos x="26" y="126"/>
                  </a:cxn>
                  <a:cxn ang="0">
                    <a:pos x="28" y="131"/>
                  </a:cxn>
                  <a:cxn ang="0">
                    <a:pos x="29" y="134"/>
                  </a:cxn>
                  <a:cxn ang="0">
                    <a:pos x="31" y="137"/>
                  </a:cxn>
                  <a:cxn ang="0">
                    <a:pos x="31" y="140"/>
                  </a:cxn>
                  <a:cxn ang="0">
                    <a:pos x="32" y="145"/>
                  </a:cxn>
                  <a:cxn ang="0">
                    <a:pos x="35" y="150"/>
                  </a:cxn>
                  <a:cxn ang="0">
                    <a:pos x="45" y="148"/>
                  </a:cxn>
                  <a:cxn ang="0">
                    <a:pos x="49" y="146"/>
                  </a:cxn>
                  <a:cxn ang="0">
                    <a:pos x="55" y="146"/>
                  </a:cxn>
                  <a:cxn ang="0">
                    <a:pos x="55" y="140"/>
                  </a:cxn>
                  <a:cxn ang="0">
                    <a:pos x="57" y="132"/>
                  </a:cxn>
                  <a:cxn ang="0">
                    <a:pos x="63" y="129"/>
                  </a:cxn>
                  <a:cxn ang="0">
                    <a:pos x="63" y="125"/>
                  </a:cxn>
                  <a:cxn ang="0">
                    <a:pos x="66" y="122"/>
                  </a:cxn>
                  <a:cxn ang="0">
                    <a:pos x="66" y="117"/>
                  </a:cxn>
                  <a:cxn ang="0">
                    <a:pos x="69" y="118"/>
                  </a:cxn>
                  <a:cxn ang="0">
                    <a:pos x="72" y="115"/>
                  </a:cxn>
                  <a:cxn ang="0">
                    <a:pos x="77" y="114"/>
                  </a:cxn>
                  <a:cxn ang="0">
                    <a:pos x="81" y="109"/>
                  </a:cxn>
                  <a:cxn ang="0">
                    <a:pos x="86" y="104"/>
                  </a:cxn>
                  <a:cxn ang="0">
                    <a:pos x="95" y="100"/>
                  </a:cxn>
                  <a:cxn ang="0">
                    <a:pos x="98" y="101"/>
                  </a:cxn>
                  <a:cxn ang="0">
                    <a:pos x="101" y="101"/>
                  </a:cxn>
                </a:cxnLst>
                <a:rect l="0" t="0" r="r" b="b"/>
                <a:pathLst>
                  <a:path w="133" h="153">
                    <a:moveTo>
                      <a:pt x="101" y="101"/>
                    </a:moveTo>
                    <a:cubicBezTo>
                      <a:pt x="110" y="103"/>
                      <a:pt x="106" y="98"/>
                      <a:pt x="113" y="98"/>
                    </a:cubicBezTo>
                    <a:cubicBezTo>
                      <a:pt x="123" y="98"/>
                      <a:pt x="124" y="97"/>
                      <a:pt x="126" y="97"/>
                    </a:cubicBezTo>
                    <a:cubicBezTo>
                      <a:pt x="127" y="98"/>
                      <a:pt x="126" y="95"/>
                      <a:pt x="129" y="95"/>
                    </a:cubicBezTo>
                    <a:cubicBezTo>
                      <a:pt x="132" y="95"/>
                      <a:pt x="130" y="90"/>
                      <a:pt x="132" y="87"/>
                    </a:cubicBezTo>
                    <a:cubicBezTo>
                      <a:pt x="133" y="86"/>
                      <a:pt x="132" y="59"/>
                      <a:pt x="132" y="59"/>
                    </a:cubicBezTo>
                    <a:cubicBezTo>
                      <a:pt x="124" y="62"/>
                      <a:pt x="123" y="61"/>
                      <a:pt x="124" y="59"/>
                    </a:cubicBezTo>
                    <a:cubicBezTo>
                      <a:pt x="126" y="56"/>
                      <a:pt x="126" y="51"/>
                      <a:pt x="121" y="51"/>
                    </a:cubicBezTo>
                    <a:cubicBezTo>
                      <a:pt x="116" y="51"/>
                      <a:pt x="120" y="48"/>
                      <a:pt x="115" y="48"/>
                    </a:cubicBezTo>
                    <a:cubicBezTo>
                      <a:pt x="112" y="50"/>
                      <a:pt x="113" y="45"/>
                      <a:pt x="110" y="44"/>
                    </a:cubicBezTo>
                    <a:cubicBezTo>
                      <a:pt x="107" y="42"/>
                      <a:pt x="110" y="42"/>
                      <a:pt x="107" y="39"/>
                    </a:cubicBezTo>
                    <a:cubicBezTo>
                      <a:pt x="106" y="37"/>
                      <a:pt x="61" y="0"/>
                      <a:pt x="61" y="0"/>
                    </a:cubicBezTo>
                    <a:cubicBezTo>
                      <a:pt x="46" y="0"/>
                      <a:pt x="46" y="0"/>
                      <a:pt x="46" y="0"/>
                    </a:cubicBezTo>
                    <a:cubicBezTo>
                      <a:pt x="46" y="0"/>
                      <a:pt x="54" y="81"/>
                      <a:pt x="54" y="86"/>
                    </a:cubicBezTo>
                    <a:cubicBezTo>
                      <a:pt x="55" y="90"/>
                      <a:pt x="58" y="83"/>
                      <a:pt x="55" y="97"/>
                    </a:cubicBezTo>
                    <a:cubicBezTo>
                      <a:pt x="55" y="97"/>
                      <a:pt x="31" y="97"/>
                      <a:pt x="26" y="97"/>
                    </a:cubicBezTo>
                    <a:cubicBezTo>
                      <a:pt x="23" y="97"/>
                      <a:pt x="25" y="93"/>
                      <a:pt x="23" y="97"/>
                    </a:cubicBezTo>
                    <a:cubicBezTo>
                      <a:pt x="23" y="98"/>
                      <a:pt x="19" y="98"/>
                      <a:pt x="16" y="97"/>
                    </a:cubicBezTo>
                    <a:cubicBezTo>
                      <a:pt x="11" y="95"/>
                      <a:pt x="13" y="103"/>
                      <a:pt x="11" y="100"/>
                    </a:cubicBezTo>
                    <a:cubicBezTo>
                      <a:pt x="10" y="97"/>
                      <a:pt x="8" y="92"/>
                      <a:pt x="5" y="97"/>
                    </a:cubicBezTo>
                    <a:cubicBezTo>
                      <a:pt x="2" y="101"/>
                      <a:pt x="8" y="101"/>
                      <a:pt x="2" y="104"/>
                    </a:cubicBezTo>
                    <a:cubicBezTo>
                      <a:pt x="0" y="109"/>
                      <a:pt x="3" y="106"/>
                      <a:pt x="3" y="111"/>
                    </a:cubicBezTo>
                    <a:cubicBezTo>
                      <a:pt x="3" y="115"/>
                      <a:pt x="2" y="112"/>
                      <a:pt x="3" y="115"/>
                    </a:cubicBezTo>
                    <a:cubicBezTo>
                      <a:pt x="5" y="120"/>
                      <a:pt x="5" y="115"/>
                      <a:pt x="8" y="120"/>
                    </a:cubicBezTo>
                    <a:cubicBezTo>
                      <a:pt x="10" y="123"/>
                      <a:pt x="8" y="123"/>
                      <a:pt x="8" y="126"/>
                    </a:cubicBezTo>
                    <a:cubicBezTo>
                      <a:pt x="6" y="131"/>
                      <a:pt x="10" y="132"/>
                      <a:pt x="11" y="129"/>
                    </a:cubicBezTo>
                    <a:cubicBezTo>
                      <a:pt x="11" y="128"/>
                      <a:pt x="13" y="129"/>
                      <a:pt x="13" y="131"/>
                    </a:cubicBezTo>
                    <a:cubicBezTo>
                      <a:pt x="16" y="134"/>
                      <a:pt x="14" y="126"/>
                      <a:pt x="20" y="129"/>
                    </a:cubicBezTo>
                    <a:cubicBezTo>
                      <a:pt x="23" y="132"/>
                      <a:pt x="22" y="129"/>
                      <a:pt x="23" y="128"/>
                    </a:cubicBezTo>
                    <a:cubicBezTo>
                      <a:pt x="26" y="128"/>
                      <a:pt x="22" y="125"/>
                      <a:pt x="26" y="126"/>
                    </a:cubicBezTo>
                    <a:cubicBezTo>
                      <a:pt x="29" y="128"/>
                      <a:pt x="28" y="129"/>
                      <a:pt x="28" y="131"/>
                    </a:cubicBezTo>
                    <a:cubicBezTo>
                      <a:pt x="29" y="131"/>
                      <a:pt x="28" y="134"/>
                      <a:pt x="29" y="134"/>
                    </a:cubicBezTo>
                    <a:cubicBezTo>
                      <a:pt x="31" y="134"/>
                      <a:pt x="34" y="137"/>
                      <a:pt x="31" y="137"/>
                    </a:cubicBezTo>
                    <a:cubicBezTo>
                      <a:pt x="29" y="139"/>
                      <a:pt x="29" y="143"/>
                      <a:pt x="31" y="140"/>
                    </a:cubicBezTo>
                    <a:cubicBezTo>
                      <a:pt x="32" y="139"/>
                      <a:pt x="34" y="140"/>
                      <a:pt x="32" y="145"/>
                    </a:cubicBezTo>
                    <a:cubicBezTo>
                      <a:pt x="32" y="148"/>
                      <a:pt x="34" y="145"/>
                      <a:pt x="35" y="150"/>
                    </a:cubicBezTo>
                    <a:cubicBezTo>
                      <a:pt x="42" y="142"/>
                      <a:pt x="40" y="153"/>
                      <a:pt x="45" y="148"/>
                    </a:cubicBezTo>
                    <a:cubicBezTo>
                      <a:pt x="48" y="143"/>
                      <a:pt x="49" y="140"/>
                      <a:pt x="49" y="146"/>
                    </a:cubicBezTo>
                    <a:cubicBezTo>
                      <a:pt x="49" y="151"/>
                      <a:pt x="52" y="146"/>
                      <a:pt x="55" y="146"/>
                    </a:cubicBezTo>
                    <a:cubicBezTo>
                      <a:pt x="57" y="142"/>
                      <a:pt x="54" y="140"/>
                      <a:pt x="55" y="140"/>
                    </a:cubicBezTo>
                    <a:cubicBezTo>
                      <a:pt x="57" y="139"/>
                      <a:pt x="57" y="134"/>
                      <a:pt x="57" y="132"/>
                    </a:cubicBezTo>
                    <a:cubicBezTo>
                      <a:pt x="55" y="131"/>
                      <a:pt x="61" y="132"/>
                      <a:pt x="63" y="129"/>
                    </a:cubicBezTo>
                    <a:cubicBezTo>
                      <a:pt x="65" y="126"/>
                      <a:pt x="65" y="126"/>
                      <a:pt x="63" y="125"/>
                    </a:cubicBezTo>
                    <a:cubicBezTo>
                      <a:pt x="63" y="123"/>
                      <a:pt x="68" y="125"/>
                      <a:pt x="66" y="122"/>
                    </a:cubicBezTo>
                    <a:cubicBezTo>
                      <a:pt x="65" y="120"/>
                      <a:pt x="65" y="118"/>
                      <a:pt x="66" y="117"/>
                    </a:cubicBezTo>
                    <a:cubicBezTo>
                      <a:pt x="68" y="115"/>
                      <a:pt x="66" y="118"/>
                      <a:pt x="69" y="118"/>
                    </a:cubicBezTo>
                    <a:cubicBezTo>
                      <a:pt x="72" y="120"/>
                      <a:pt x="72" y="117"/>
                      <a:pt x="72" y="115"/>
                    </a:cubicBezTo>
                    <a:cubicBezTo>
                      <a:pt x="72" y="112"/>
                      <a:pt x="77" y="117"/>
                      <a:pt x="77" y="114"/>
                    </a:cubicBezTo>
                    <a:cubicBezTo>
                      <a:pt x="77" y="109"/>
                      <a:pt x="78" y="108"/>
                      <a:pt x="81" y="109"/>
                    </a:cubicBezTo>
                    <a:cubicBezTo>
                      <a:pt x="84" y="111"/>
                      <a:pt x="81" y="106"/>
                      <a:pt x="86" y="104"/>
                    </a:cubicBezTo>
                    <a:cubicBezTo>
                      <a:pt x="95" y="101"/>
                      <a:pt x="92" y="98"/>
                      <a:pt x="95" y="100"/>
                    </a:cubicBezTo>
                    <a:cubicBezTo>
                      <a:pt x="97" y="101"/>
                      <a:pt x="97" y="100"/>
                      <a:pt x="98" y="101"/>
                    </a:cubicBezTo>
                    <a:cubicBezTo>
                      <a:pt x="100" y="101"/>
                      <a:pt x="100" y="101"/>
                      <a:pt x="101" y="101"/>
                    </a:cubicBezTo>
                  </a:path>
                </a:pathLst>
              </a:custGeom>
              <a:grpFill/>
              <a:ln w="6350" cmpd="sng">
                <a:solidFill>
                  <a:schemeClr val="bg1"/>
                </a:solidFill>
                <a:round/>
                <a:headEnd/>
                <a:tailEnd/>
              </a:ln>
            </p:spPr>
            <p:txBody>
              <a:bodyPr/>
              <a:lstStyle/>
              <a:p>
                <a:endParaRPr lang="en-GB"/>
              </a:p>
            </p:txBody>
          </p:sp>
          <p:sp>
            <p:nvSpPr>
              <p:cNvPr id="1198192" name="Freeform 112"/>
              <p:cNvSpPr>
                <a:spLocks/>
              </p:cNvSpPr>
              <p:nvPr/>
            </p:nvSpPr>
            <p:spPr bwMode="auto">
              <a:xfrm>
                <a:off x="2437" y="2546"/>
                <a:ext cx="192" cy="248"/>
              </a:xfrm>
              <a:custGeom>
                <a:avLst/>
                <a:gdLst/>
                <a:ahLst/>
                <a:cxnLst>
                  <a:cxn ang="0">
                    <a:pos x="7" y="112"/>
                  </a:cxn>
                  <a:cxn ang="0">
                    <a:pos x="22" y="109"/>
                  </a:cxn>
                  <a:cxn ang="0">
                    <a:pos x="29" y="114"/>
                  </a:cxn>
                  <a:cxn ang="0">
                    <a:pos x="40" y="128"/>
                  </a:cxn>
                  <a:cxn ang="0">
                    <a:pos x="43" y="120"/>
                  </a:cxn>
                  <a:cxn ang="0">
                    <a:pos x="49" y="123"/>
                  </a:cxn>
                  <a:cxn ang="0">
                    <a:pos x="54" y="120"/>
                  </a:cxn>
                  <a:cxn ang="0">
                    <a:pos x="61" y="120"/>
                  </a:cxn>
                  <a:cxn ang="0">
                    <a:pos x="64" y="120"/>
                  </a:cxn>
                  <a:cxn ang="0">
                    <a:pos x="93" y="120"/>
                  </a:cxn>
                  <a:cxn ang="0">
                    <a:pos x="92" y="109"/>
                  </a:cxn>
                  <a:cxn ang="0">
                    <a:pos x="84" y="23"/>
                  </a:cxn>
                  <a:cxn ang="0">
                    <a:pos x="99" y="23"/>
                  </a:cxn>
                  <a:cxn ang="0">
                    <a:pos x="67" y="0"/>
                  </a:cxn>
                  <a:cxn ang="0">
                    <a:pos x="67" y="14"/>
                  </a:cxn>
                  <a:cxn ang="0">
                    <a:pos x="42" y="14"/>
                  </a:cxn>
                  <a:cxn ang="0">
                    <a:pos x="42" y="39"/>
                  </a:cxn>
                  <a:cxn ang="0">
                    <a:pos x="34" y="61"/>
                  </a:cxn>
                  <a:cxn ang="0">
                    <a:pos x="3" y="61"/>
                  </a:cxn>
                  <a:cxn ang="0">
                    <a:pos x="2" y="67"/>
                  </a:cxn>
                  <a:cxn ang="0">
                    <a:pos x="3" y="64"/>
                  </a:cxn>
                  <a:cxn ang="0">
                    <a:pos x="5" y="69"/>
                  </a:cxn>
                  <a:cxn ang="0">
                    <a:pos x="8" y="75"/>
                  </a:cxn>
                  <a:cxn ang="0">
                    <a:pos x="7" y="81"/>
                  </a:cxn>
                  <a:cxn ang="0">
                    <a:pos x="8" y="101"/>
                  </a:cxn>
                  <a:cxn ang="0">
                    <a:pos x="7" y="112"/>
                  </a:cxn>
                </a:cxnLst>
                <a:rect l="0" t="0" r="r" b="b"/>
                <a:pathLst>
                  <a:path w="99" h="128">
                    <a:moveTo>
                      <a:pt x="7" y="112"/>
                    </a:moveTo>
                    <a:cubicBezTo>
                      <a:pt x="7" y="107"/>
                      <a:pt x="17" y="109"/>
                      <a:pt x="22" y="109"/>
                    </a:cubicBezTo>
                    <a:cubicBezTo>
                      <a:pt x="25" y="107"/>
                      <a:pt x="28" y="112"/>
                      <a:pt x="29" y="114"/>
                    </a:cubicBezTo>
                    <a:cubicBezTo>
                      <a:pt x="32" y="115"/>
                      <a:pt x="37" y="125"/>
                      <a:pt x="40" y="128"/>
                    </a:cubicBezTo>
                    <a:cubicBezTo>
                      <a:pt x="46" y="125"/>
                      <a:pt x="40" y="125"/>
                      <a:pt x="43" y="120"/>
                    </a:cubicBezTo>
                    <a:cubicBezTo>
                      <a:pt x="46" y="115"/>
                      <a:pt x="48" y="120"/>
                      <a:pt x="49" y="123"/>
                    </a:cubicBezTo>
                    <a:cubicBezTo>
                      <a:pt x="51" y="126"/>
                      <a:pt x="49" y="118"/>
                      <a:pt x="54" y="120"/>
                    </a:cubicBezTo>
                    <a:cubicBezTo>
                      <a:pt x="57" y="121"/>
                      <a:pt x="61" y="121"/>
                      <a:pt x="61" y="120"/>
                    </a:cubicBezTo>
                    <a:cubicBezTo>
                      <a:pt x="63" y="117"/>
                      <a:pt x="61" y="120"/>
                      <a:pt x="64" y="120"/>
                    </a:cubicBezTo>
                    <a:cubicBezTo>
                      <a:pt x="69" y="120"/>
                      <a:pt x="93" y="120"/>
                      <a:pt x="93" y="120"/>
                    </a:cubicBezTo>
                    <a:cubicBezTo>
                      <a:pt x="96" y="106"/>
                      <a:pt x="93" y="114"/>
                      <a:pt x="92" y="109"/>
                    </a:cubicBezTo>
                    <a:cubicBezTo>
                      <a:pt x="92" y="104"/>
                      <a:pt x="84" y="23"/>
                      <a:pt x="84" y="23"/>
                    </a:cubicBezTo>
                    <a:cubicBezTo>
                      <a:pt x="99" y="23"/>
                      <a:pt x="99" y="23"/>
                      <a:pt x="99" y="23"/>
                    </a:cubicBezTo>
                    <a:cubicBezTo>
                      <a:pt x="67" y="0"/>
                      <a:pt x="67" y="0"/>
                      <a:pt x="67" y="0"/>
                    </a:cubicBezTo>
                    <a:cubicBezTo>
                      <a:pt x="67" y="14"/>
                      <a:pt x="67" y="14"/>
                      <a:pt x="67" y="14"/>
                    </a:cubicBezTo>
                    <a:cubicBezTo>
                      <a:pt x="42" y="14"/>
                      <a:pt x="42" y="14"/>
                      <a:pt x="42" y="14"/>
                    </a:cubicBezTo>
                    <a:cubicBezTo>
                      <a:pt x="42" y="39"/>
                      <a:pt x="42" y="39"/>
                      <a:pt x="42" y="39"/>
                    </a:cubicBezTo>
                    <a:cubicBezTo>
                      <a:pt x="32" y="44"/>
                      <a:pt x="31" y="42"/>
                      <a:pt x="34" y="61"/>
                    </a:cubicBezTo>
                    <a:cubicBezTo>
                      <a:pt x="34" y="61"/>
                      <a:pt x="5" y="61"/>
                      <a:pt x="3" y="61"/>
                    </a:cubicBezTo>
                    <a:cubicBezTo>
                      <a:pt x="2" y="61"/>
                      <a:pt x="0" y="64"/>
                      <a:pt x="2" y="67"/>
                    </a:cubicBezTo>
                    <a:cubicBezTo>
                      <a:pt x="3" y="67"/>
                      <a:pt x="2" y="62"/>
                      <a:pt x="3" y="64"/>
                    </a:cubicBezTo>
                    <a:cubicBezTo>
                      <a:pt x="5" y="64"/>
                      <a:pt x="3" y="69"/>
                      <a:pt x="5" y="69"/>
                    </a:cubicBezTo>
                    <a:cubicBezTo>
                      <a:pt x="7" y="67"/>
                      <a:pt x="8" y="72"/>
                      <a:pt x="8" y="75"/>
                    </a:cubicBezTo>
                    <a:cubicBezTo>
                      <a:pt x="8" y="79"/>
                      <a:pt x="3" y="79"/>
                      <a:pt x="7" y="81"/>
                    </a:cubicBezTo>
                    <a:cubicBezTo>
                      <a:pt x="8" y="82"/>
                      <a:pt x="11" y="93"/>
                      <a:pt x="8" y="101"/>
                    </a:cubicBezTo>
                    <a:cubicBezTo>
                      <a:pt x="7" y="107"/>
                      <a:pt x="5" y="109"/>
                      <a:pt x="7" y="112"/>
                    </a:cubicBezTo>
                  </a:path>
                </a:pathLst>
              </a:custGeom>
              <a:grpFill/>
              <a:ln w="6350" cmpd="sng">
                <a:solidFill>
                  <a:schemeClr val="bg1"/>
                </a:solidFill>
                <a:round/>
                <a:headEnd/>
                <a:tailEnd/>
              </a:ln>
            </p:spPr>
            <p:txBody>
              <a:bodyPr/>
              <a:lstStyle/>
              <a:p>
                <a:endParaRPr lang="en-GB"/>
              </a:p>
            </p:txBody>
          </p:sp>
          <p:sp>
            <p:nvSpPr>
              <p:cNvPr id="1198193" name="Freeform 113"/>
              <p:cNvSpPr>
                <a:spLocks/>
              </p:cNvSpPr>
              <p:nvPr/>
            </p:nvSpPr>
            <p:spPr bwMode="auto">
              <a:xfrm>
                <a:off x="2745" y="2806"/>
                <a:ext cx="186" cy="186"/>
              </a:xfrm>
              <a:custGeom>
                <a:avLst/>
                <a:gdLst/>
                <a:ahLst/>
                <a:cxnLst>
                  <a:cxn ang="0">
                    <a:pos x="90" y="9"/>
                  </a:cxn>
                  <a:cxn ang="0">
                    <a:pos x="93" y="22"/>
                  </a:cxn>
                  <a:cxn ang="0">
                    <a:pos x="84" y="39"/>
                  </a:cxn>
                  <a:cxn ang="0">
                    <a:pos x="77" y="54"/>
                  </a:cxn>
                  <a:cxn ang="0">
                    <a:pos x="70" y="70"/>
                  </a:cxn>
                  <a:cxn ang="0">
                    <a:pos x="64" y="71"/>
                  </a:cxn>
                  <a:cxn ang="0">
                    <a:pos x="56" y="73"/>
                  </a:cxn>
                  <a:cxn ang="0">
                    <a:pos x="50" y="79"/>
                  </a:cxn>
                  <a:cxn ang="0">
                    <a:pos x="45" y="92"/>
                  </a:cxn>
                  <a:cxn ang="0">
                    <a:pos x="42" y="88"/>
                  </a:cxn>
                  <a:cxn ang="0">
                    <a:pos x="35" y="93"/>
                  </a:cxn>
                  <a:cxn ang="0">
                    <a:pos x="32" y="95"/>
                  </a:cxn>
                  <a:cxn ang="0">
                    <a:pos x="26" y="96"/>
                  </a:cxn>
                  <a:cxn ang="0">
                    <a:pos x="18" y="81"/>
                  </a:cxn>
                  <a:cxn ang="0">
                    <a:pos x="9" y="75"/>
                  </a:cxn>
                  <a:cxn ang="0">
                    <a:pos x="4" y="75"/>
                  </a:cxn>
                  <a:cxn ang="0">
                    <a:pos x="0" y="76"/>
                  </a:cxn>
                  <a:cxn ang="0">
                    <a:pos x="0" y="54"/>
                  </a:cxn>
                  <a:cxn ang="0">
                    <a:pos x="3" y="47"/>
                  </a:cxn>
                  <a:cxn ang="0">
                    <a:pos x="7" y="36"/>
                  </a:cxn>
                  <a:cxn ang="0">
                    <a:pos x="6" y="23"/>
                  </a:cxn>
                  <a:cxn ang="0">
                    <a:pos x="9" y="14"/>
                  </a:cxn>
                  <a:cxn ang="0">
                    <a:pos x="10" y="5"/>
                  </a:cxn>
                  <a:cxn ang="0">
                    <a:pos x="18" y="3"/>
                  </a:cxn>
                  <a:cxn ang="0">
                    <a:pos x="23" y="2"/>
                  </a:cxn>
                  <a:cxn ang="0">
                    <a:pos x="30" y="8"/>
                  </a:cxn>
                  <a:cxn ang="0">
                    <a:pos x="41" y="6"/>
                  </a:cxn>
                  <a:cxn ang="0">
                    <a:pos x="50" y="13"/>
                  </a:cxn>
                  <a:cxn ang="0">
                    <a:pos x="62" y="6"/>
                  </a:cxn>
                  <a:cxn ang="0">
                    <a:pos x="77" y="8"/>
                  </a:cxn>
                  <a:cxn ang="0">
                    <a:pos x="85" y="3"/>
                  </a:cxn>
                  <a:cxn ang="0">
                    <a:pos x="90" y="9"/>
                  </a:cxn>
                </a:cxnLst>
                <a:rect l="0" t="0" r="r" b="b"/>
                <a:pathLst>
                  <a:path w="96" h="96">
                    <a:moveTo>
                      <a:pt x="90" y="9"/>
                    </a:moveTo>
                    <a:cubicBezTo>
                      <a:pt x="88" y="22"/>
                      <a:pt x="96" y="14"/>
                      <a:pt x="93" y="22"/>
                    </a:cubicBezTo>
                    <a:cubicBezTo>
                      <a:pt x="91" y="31"/>
                      <a:pt x="88" y="23"/>
                      <a:pt x="84" y="39"/>
                    </a:cubicBezTo>
                    <a:cubicBezTo>
                      <a:pt x="80" y="53"/>
                      <a:pt x="80" y="53"/>
                      <a:pt x="77" y="54"/>
                    </a:cubicBezTo>
                    <a:cubicBezTo>
                      <a:pt x="74" y="56"/>
                      <a:pt x="73" y="65"/>
                      <a:pt x="70" y="70"/>
                    </a:cubicBezTo>
                    <a:cubicBezTo>
                      <a:pt x="67" y="76"/>
                      <a:pt x="68" y="76"/>
                      <a:pt x="64" y="71"/>
                    </a:cubicBezTo>
                    <a:cubicBezTo>
                      <a:pt x="61" y="67"/>
                      <a:pt x="56" y="68"/>
                      <a:pt x="56" y="73"/>
                    </a:cubicBezTo>
                    <a:cubicBezTo>
                      <a:pt x="55" y="76"/>
                      <a:pt x="52" y="73"/>
                      <a:pt x="50" y="79"/>
                    </a:cubicBezTo>
                    <a:cubicBezTo>
                      <a:pt x="47" y="84"/>
                      <a:pt x="49" y="85"/>
                      <a:pt x="45" y="92"/>
                    </a:cubicBezTo>
                    <a:cubicBezTo>
                      <a:pt x="42" y="88"/>
                      <a:pt x="42" y="88"/>
                      <a:pt x="42" y="88"/>
                    </a:cubicBezTo>
                    <a:cubicBezTo>
                      <a:pt x="47" y="95"/>
                      <a:pt x="36" y="95"/>
                      <a:pt x="35" y="93"/>
                    </a:cubicBezTo>
                    <a:cubicBezTo>
                      <a:pt x="33" y="92"/>
                      <a:pt x="36" y="95"/>
                      <a:pt x="32" y="95"/>
                    </a:cubicBezTo>
                    <a:cubicBezTo>
                      <a:pt x="30" y="96"/>
                      <a:pt x="30" y="96"/>
                      <a:pt x="26" y="96"/>
                    </a:cubicBezTo>
                    <a:cubicBezTo>
                      <a:pt x="21" y="96"/>
                      <a:pt x="20" y="84"/>
                      <a:pt x="18" y="81"/>
                    </a:cubicBezTo>
                    <a:cubicBezTo>
                      <a:pt x="13" y="76"/>
                      <a:pt x="12" y="75"/>
                      <a:pt x="9" y="75"/>
                    </a:cubicBezTo>
                    <a:cubicBezTo>
                      <a:pt x="4" y="76"/>
                      <a:pt x="6" y="73"/>
                      <a:pt x="4" y="75"/>
                    </a:cubicBezTo>
                    <a:cubicBezTo>
                      <a:pt x="4" y="76"/>
                      <a:pt x="3" y="76"/>
                      <a:pt x="0" y="76"/>
                    </a:cubicBezTo>
                    <a:cubicBezTo>
                      <a:pt x="1" y="67"/>
                      <a:pt x="0" y="62"/>
                      <a:pt x="0" y="54"/>
                    </a:cubicBezTo>
                    <a:cubicBezTo>
                      <a:pt x="0" y="47"/>
                      <a:pt x="1" y="51"/>
                      <a:pt x="3" y="47"/>
                    </a:cubicBezTo>
                    <a:cubicBezTo>
                      <a:pt x="3" y="42"/>
                      <a:pt x="4" y="44"/>
                      <a:pt x="7" y="36"/>
                    </a:cubicBezTo>
                    <a:cubicBezTo>
                      <a:pt x="10" y="28"/>
                      <a:pt x="4" y="28"/>
                      <a:pt x="6" y="23"/>
                    </a:cubicBezTo>
                    <a:cubicBezTo>
                      <a:pt x="7" y="20"/>
                      <a:pt x="4" y="16"/>
                      <a:pt x="9" y="14"/>
                    </a:cubicBezTo>
                    <a:cubicBezTo>
                      <a:pt x="12" y="11"/>
                      <a:pt x="9" y="8"/>
                      <a:pt x="10" y="5"/>
                    </a:cubicBezTo>
                    <a:cubicBezTo>
                      <a:pt x="13" y="3"/>
                      <a:pt x="13" y="3"/>
                      <a:pt x="18" y="3"/>
                    </a:cubicBezTo>
                    <a:cubicBezTo>
                      <a:pt x="21" y="3"/>
                      <a:pt x="20" y="0"/>
                      <a:pt x="23" y="2"/>
                    </a:cubicBezTo>
                    <a:cubicBezTo>
                      <a:pt x="26" y="3"/>
                      <a:pt x="29" y="2"/>
                      <a:pt x="30" y="8"/>
                    </a:cubicBezTo>
                    <a:cubicBezTo>
                      <a:pt x="33" y="14"/>
                      <a:pt x="38" y="6"/>
                      <a:pt x="41" y="6"/>
                    </a:cubicBezTo>
                    <a:cubicBezTo>
                      <a:pt x="42" y="6"/>
                      <a:pt x="45" y="11"/>
                      <a:pt x="50" y="13"/>
                    </a:cubicBezTo>
                    <a:cubicBezTo>
                      <a:pt x="56" y="13"/>
                      <a:pt x="55" y="8"/>
                      <a:pt x="62" y="6"/>
                    </a:cubicBezTo>
                    <a:cubicBezTo>
                      <a:pt x="71" y="5"/>
                      <a:pt x="76" y="13"/>
                      <a:pt x="77" y="8"/>
                    </a:cubicBezTo>
                    <a:cubicBezTo>
                      <a:pt x="79" y="3"/>
                      <a:pt x="80" y="6"/>
                      <a:pt x="85" y="3"/>
                    </a:cubicBezTo>
                    <a:cubicBezTo>
                      <a:pt x="90" y="9"/>
                      <a:pt x="90" y="9"/>
                      <a:pt x="90" y="9"/>
                    </a:cubicBezTo>
                    <a:close/>
                  </a:path>
                </a:pathLst>
              </a:custGeom>
              <a:solidFill>
                <a:schemeClr val="accent4"/>
              </a:solidFill>
              <a:ln w="6350" cmpd="sng">
                <a:solidFill>
                  <a:schemeClr val="bg1"/>
                </a:solidFill>
                <a:round/>
                <a:headEnd/>
                <a:tailEnd/>
              </a:ln>
            </p:spPr>
            <p:txBody>
              <a:bodyPr/>
              <a:lstStyle/>
              <a:p>
                <a:endParaRPr lang="en-GB"/>
              </a:p>
            </p:txBody>
          </p:sp>
          <p:sp>
            <p:nvSpPr>
              <p:cNvPr id="1198194" name="Freeform 114"/>
              <p:cNvSpPr>
                <a:spLocks/>
              </p:cNvSpPr>
              <p:nvPr/>
            </p:nvSpPr>
            <p:spPr bwMode="auto">
              <a:xfrm>
                <a:off x="2922" y="2864"/>
                <a:ext cx="203" cy="167"/>
              </a:xfrm>
              <a:custGeom>
                <a:avLst/>
                <a:gdLst/>
                <a:ahLst/>
                <a:cxnLst>
                  <a:cxn ang="0">
                    <a:pos x="105" y="58"/>
                  </a:cxn>
                  <a:cxn ang="0">
                    <a:pos x="99" y="58"/>
                  </a:cxn>
                  <a:cxn ang="0">
                    <a:pos x="87" y="57"/>
                  </a:cxn>
                  <a:cxn ang="0">
                    <a:pos x="76" y="60"/>
                  </a:cxn>
                  <a:cxn ang="0">
                    <a:pos x="67" y="63"/>
                  </a:cxn>
                  <a:cxn ang="0">
                    <a:pos x="50" y="65"/>
                  </a:cxn>
                  <a:cxn ang="0">
                    <a:pos x="44" y="58"/>
                  </a:cxn>
                  <a:cxn ang="0">
                    <a:pos x="35" y="65"/>
                  </a:cxn>
                  <a:cxn ang="0">
                    <a:pos x="35" y="74"/>
                  </a:cxn>
                  <a:cxn ang="0">
                    <a:pos x="28" y="72"/>
                  </a:cxn>
                  <a:cxn ang="0">
                    <a:pos x="20" y="72"/>
                  </a:cxn>
                  <a:cxn ang="0">
                    <a:pos x="15" y="86"/>
                  </a:cxn>
                  <a:cxn ang="0">
                    <a:pos x="8" y="71"/>
                  </a:cxn>
                  <a:cxn ang="0">
                    <a:pos x="5" y="65"/>
                  </a:cxn>
                  <a:cxn ang="0">
                    <a:pos x="2" y="52"/>
                  </a:cxn>
                  <a:cxn ang="0">
                    <a:pos x="2" y="48"/>
                  </a:cxn>
                  <a:cxn ang="0">
                    <a:pos x="9" y="34"/>
                  </a:cxn>
                  <a:cxn ang="0">
                    <a:pos x="17" y="32"/>
                  </a:cxn>
                  <a:cxn ang="0">
                    <a:pos x="21" y="32"/>
                  </a:cxn>
                  <a:cxn ang="0">
                    <a:pos x="37" y="26"/>
                  </a:cxn>
                  <a:cxn ang="0">
                    <a:pos x="37" y="20"/>
                  </a:cxn>
                  <a:cxn ang="0">
                    <a:pos x="53" y="14"/>
                  </a:cxn>
                  <a:cxn ang="0">
                    <a:pos x="58" y="4"/>
                  </a:cxn>
                  <a:cxn ang="0">
                    <a:pos x="69" y="1"/>
                  </a:cxn>
                  <a:cxn ang="0">
                    <a:pos x="73" y="17"/>
                  </a:cxn>
                  <a:cxn ang="0">
                    <a:pos x="78" y="24"/>
                  </a:cxn>
                  <a:cxn ang="0">
                    <a:pos x="85" y="29"/>
                  </a:cxn>
                  <a:cxn ang="0">
                    <a:pos x="90" y="37"/>
                  </a:cxn>
                  <a:cxn ang="0">
                    <a:pos x="96" y="44"/>
                  </a:cxn>
                  <a:cxn ang="0">
                    <a:pos x="101" y="51"/>
                  </a:cxn>
                  <a:cxn ang="0">
                    <a:pos x="105" y="58"/>
                  </a:cxn>
                </a:cxnLst>
                <a:rect l="0" t="0" r="r" b="b"/>
                <a:pathLst>
                  <a:path w="105" h="86">
                    <a:moveTo>
                      <a:pt x="105" y="58"/>
                    </a:moveTo>
                    <a:cubicBezTo>
                      <a:pt x="102" y="58"/>
                      <a:pt x="102" y="55"/>
                      <a:pt x="99" y="58"/>
                    </a:cubicBezTo>
                    <a:cubicBezTo>
                      <a:pt x="97" y="62"/>
                      <a:pt x="90" y="52"/>
                      <a:pt x="87" y="57"/>
                    </a:cubicBezTo>
                    <a:cubicBezTo>
                      <a:pt x="84" y="62"/>
                      <a:pt x="84" y="55"/>
                      <a:pt x="76" y="60"/>
                    </a:cubicBezTo>
                    <a:cubicBezTo>
                      <a:pt x="67" y="66"/>
                      <a:pt x="70" y="55"/>
                      <a:pt x="67" y="63"/>
                    </a:cubicBezTo>
                    <a:cubicBezTo>
                      <a:pt x="64" y="71"/>
                      <a:pt x="59" y="65"/>
                      <a:pt x="50" y="65"/>
                    </a:cubicBezTo>
                    <a:cubicBezTo>
                      <a:pt x="47" y="65"/>
                      <a:pt x="50" y="62"/>
                      <a:pt x="44" y="58"/>
                    </a:cubicBezTo>
                    <a:cubicBezTo>
                      <a:pt x="37" y="55"/>
                      <a:pt x="37" y="63"/>
                      <a:pt x="35" y="65"/>
                    </a:cubicBezTo>
                    <a:cubicBezTo>
                      <a:pt x="32" y="66"/>
                      <a:pt x="34" y="69"/>
                      <a:pt x="35" y="74"/>
                    </a:cubicBezTo>
                    <a:cubicBezTo>
                      <a:pt x="32" y="71"/>
                      <a:pt x="31" y="75"/>
                      <a:pt x="28" y="72"/>
                    </a:cubicBezTo>
                    <a:cubicBezTo>
                      <a:pt x="25" y="71"/>
                      <a:pt x="25" y="74"/>
                      <a:pt x="20" y="72"/>
                    </a:cubicBezTo>
                    <a:cubicBezTo>
                      <a:pt x="15" y="72"/>
                      <a:pt x="18" y="80"/>
                      <a:pt x="15" y="86"/>
                    </a:cubicBezTo>
                    <a:cubicBezTo>
                      <a:pt x="14" y="75"/>
                      <a:pt x="11" y="74"/>
                      <a:pt x="8" y="71"/>
                    </a:cubicBezTo>
                    <a:cubicBezTo>
                      <a:pt x="5" y="68"/>
                      <a:pt x="8" y="65"/>
                      <a:pt x="5" y="65"/>
                    </a:cubicBezTo>
                    <a:cubicBezTo>
                      <a:pt x="3" y="63"/>
                      <a:pt x="2" y="58"/>
                      <a:pt x="2" y="52"/>
                    </a:cubicBezTo>
                    <a:cubicBezTo>
                      <a:pt x="3" y="48"/>
                      <a:pt x="0" y="49"/>
                      <a:pt x="2" y="48"/>
                    </a:cubicBezTo>
                    <a:cubicBezTo>
                      <a:pt x="5" y="46"/>
                      <a:pt x="6" y="40"/>
                      <a:pt x="9" y="34"/>
                    </a:cubicBezTo>
                    <a:cubicBezTo>
                      <a:pt x="12" y="35"/>
                      <a:pt x="15" y="34"/>
                      <a:pt x="17" y="32"/>
                    </a:cubicBezTo>
                    <a:cubicBezTo>
                      <a:pt x="18" y="29"/>
                      <a:pt x="18" y="35"/>
                      <a:pt x="21" y="32"/>
                    </a:cubicBezTo>
                    <a:cubicBezTo>
                      <a:pt x="28" y="27"/>
                      <a:pt x="32" y="32"/>
                      <a:pt x="37" y="26"/>
                    </a:cubicBezTo>
                    <a:cubicBezTo>
                      <a:pt x="40" y="21"/>
                      <a:pt x="35" y="21"/>
                      <a:pt x="37" y="20"/>
                    </a:cubicBezTo>
                    <a:cubicBezTo>
                      <a:pt x="38" y="18"/>
                      <a:pt x="47" y="21"/>
                      <a:pt x="53" y="14"/>
                    </a:cubicBezTo>
                    <a:cubicBezTo>
                      <a:pt x="58" y="6"/>
                      <a:pt x="59" y="9"/>
                      <a:pt x="58" y="4"/>
                    </a:cubicBezTo>
                    <a:cubicBezTo>
                      <a:pt x="58" y="3"/>
                      <a:pt x="66" y="0"/>
                      <a:pt x="69" y="1"/>
                    </a:cubicBezTo>
                    <a:cubicBezTo>
                      <a:pt x="72" y="6"/>
                      <a:pt x="76" y="10"/>
                      <a:pt x="73" y="17"/>
                    </a:cubicBezTo>
                    <a:cubicBezTo>
                      <a:pt x="72" y="27"/>
                      <a:pt x="81" y="21"/>
                      <a:pt x="78" y="24"/>
                    </a:cubicBezTo>
                    <a:cubicBezTo>
                      <a:pt x="76" y="29"/>
                      <a:pt x="82" y="26"/>
                      <a:pt x="85" y="29"/>
                    </a:cubicBezTo>
                    <a:cubicBezTo>
                      <a:pt x="88" y="34"/>
                      <a:pt x="84" y="32"/>
                      <a:pt x="90" y="37"/>
                    </a:cubicBezTo>
                    <a:cubicBezTo>
                      <a:pt x="94" y="41"/>
                      <a:pt x="96" y="41"/>
                      <a:pt x="96" y="44"/>
                    </a:cubicBezTo>
                    <a:cubicBezTo>
                      <a:pt x="94" y="48"/>
                      <a:pt x="96" y="48"/>
                      <a:pt x="101" y="51"/>
                    </a:cubicBezTo>
                    <a:cubicBezTo>
                      <a:pt x="104" y="51"/>
                      <a:pt x="102" y="55"/>
                      <a:pt x="105" y="58"/>
                    </a:cubicBezTo>
                  </a:path>
                </a:pathLst>
              </a:custGeom>
              <a:grpFill/>
              <a:ln w="6350" cmpd="sng">
                <a:solidFill>
                  <a:schemeClr val="bg1"/>
                </a:solidFill>
                <a:round/>
                <a:headEnd/>
                <a:tailEnd/>
              </a:ln>
            </p:spPr>
            <p:txBody>
              <a:bodyPr/>
              <a:lstStyle/>
              <a:p>
                <a:endParaRPr lang="en-GB"/>
              </a:p>
            </p:txBody>
          </p:sp>
          <p:sp>
            <p:nvSpPr>
              <p:cNvPr id="1198195" name="Freeform 115"/>
              <p:cNvSpPr>
                <a:spLocks/>
              </p:cNvSpPr>
              <p:nvPr/>
            </p:nvSpPr>
            <p:spPr bwMode="auto">
              <a:xfrm>
                <a:off x="2832" y="2823"/>
                <a:ext cx="121" cy="219"/>
              </a:xfrm>
              <a:custGeom>
                <a:avLst/>
                <a:gdLst/>
                <a:ahLst/>
                <a:cxnLst>
                  <a:cxn ang="0">
                    <a:pos x="39" y="107"/>
                  </a:cxn>
                  <a:cxn ang="0">
                    <a:pos x="49" y="107"/>
                  </a:cxn>
                  <a:cxn ang="0">
                    <a:pos x="56" y="109"/>
                  </a:cxn>
                  <a:cxn ang="0">
                    <a:pos x="60" y="112"/>
                  </a:cxn>
                  <a:cxn ang="0">
                    <a:pos x="62" y="107"/>
                  </a:cxn>
                  <a:cxn ang="0">
                    <a:pos x="54" y="92"/>
                  </a:cxn>
                  <a:cxn ang="0">
                    <a:pos x="51" y="85"/>
                  </a:cxn>
                  <a:cxn ang="0">
                    <a:pos x="48" y="73"/>
                  </a:cxn>
                  <a:cxn ang="0">
                    <a:pos x="48" y="68"/>
                  </a:cxn>
                  <a:cxn ang="0">
                    <a:pos x="56" y="54"/>
                  </a:cxn>
                  <a:cxn ang="0">
                    <a:pos x="54" y="48"/>
                  </a:cxn>
                  <a:cxn ang="0">
                    <a:pos x="45" y="36"/>
                  </a:cxn>
                  <a:cxn ang="0">
                    <a:pos x="48" y="31"/>
                  </a:cxn>
                  <a:cxn ang="0">
                    <a:pos x="57" y="30"/>
                  </a:cxn>
                  <a:cxn ang="0">
                    <a:pos x="51" y="9"/>
                  </a:cxn>
                  <a:cxn ang="0">
                    <a:pos x="49" y="3"/>
                  </a:cxn>
                  <a:cxn ang="0">
                    <a:pos x="45" y="0"/>
                  </a:cxn>
                  <a:cxn ang="0">
                    <a:pos x="48" y="13"/>
                  </a:cxn>
                  <a:cxn ang="0">
                    <a:pos x="39" y="30"/>
                  </a:cxn>
                  <a:cxn ang="0">
                    <a:pos x="32" y="45"/>
                  </a:cxn>
                  <a:cxn ang="0">
                    <a:pos x="25" y="61"/>
                  </a:cxn>
                  <a:cxn ang="0">
                    <a:pos x="19" y="62"/>
                  </a:cxn>
                  <a:cxn ang="0">
                    <a:pos x="11" y="64"/>
                  </a:cxn>
                  <a:cxn ang="0">
                    <a:pos x="5" y="70"/>
                  </a:cxn>
                  <a:cxn ang="0">
                    <a:pos x="0" y="82"/>
                  </a:cxn>
                  <a:cxn ang="0">
                    <a:pos x="3" y="85"/>
                  </a:cxn>
                  <a:cxn ang="0">
                    <a:pos x="5" y="90"/>
                  </a:cxn>
                  <a:cxn ang="0">
                    <a:pos x="9" y="88"/>
                  </a:cxn>
                  <a:cxn ang="0">
                    <a:pos x="9" y="93"/>
                  </a:cxn>
                  <a:cxn ang="0">
                    <a:pos x="9" y="96"/>
                  </a:cxn>
                  <a:cxn ang="0">
                    <a:pos x="9" y="105"/>
                  </a:cxn>
                  <a:cxn ang="0">
                    <a:pos x="22" y="107"/>
                  </a:cxn>
                  <a:cxn ang="0">
                    <a:pos x="31" y="105"/>
                  </a:cxn>
                  <a:cxn ang="0">
                    <a:pos x="39" y="107"/>
                  </a:cxn>
                </a:cxnLst>
                <a:rect l="0" t="0" r="r" b="b"/>
                <a:pathLst>
                  <a:path w="62" h="113">
                    <a:moveTo>
                      <a:pt x="39" y="107"/>
                    </a:moveTo>
                    <a:cubicBezTo>
                      <a:pt x="49" y="107"/>
                      <a:pt x="49" y="107"/>
                      <a:pt x="49" y="107"/>
                    </a:cubicBezTo>
                    <a:cubicBezTo>
                      <a:pt x="49" y="107"/>
                      <a:pt x="52" y="109"/>
                      <a:pt x="56" y="109"/>
                    </a:cubicBezTo>
                    <a:cubicBezTo>
                      <a:pt x="59" y="110"/>
                      <a:pt x="60" y="113"/>
                      <a:pt x="60" y="112"/>
                    </a:cubicBezTo>
                    <a:cubicBezTo>
                      <a:pt x="62" y="112"/>
                      <a:pt x="60" y="109"/>
                      <a:pt x="62" y="107"/>
                    </a:cubicBezTo>
                    <a:cubicBezTo>
                      <a:pt x="60" y="96"/>
                      <a:pt x="57" y="95"/>
                      <a:pt x="54" y="92"/>
                    </a:cubicBezTo>
                    <a:cubicBezTo>
                      <a:pt x="51" y="88"/>
                      <a:pt x="54" y="85"/>
                      <a:pt x="51" y="85"/>
                    </a:cubicBezTo>
                    <a:cubicBezTo>
                      <a:pt x="49" y="84"/>
                      <a:pt x="48" y="79"/>
                      <a:pt x="48" y="73"/>
                    </a:cubicBezTo>
                    <a:cubicBezTo>
                      <a:pt x="49" y="68"/>
                      <a:pt x="46" y="70"/>
                      <a:pt x="48" y="68"/>
                    </a:cubicBezTo>
                    <a:cubicBezTo>
                      <a:pt x="51" y="67"/>
                      <a:pt x="52" y="61"/>
                      <a:pt x="56" y="54"/>
                    </a:cubicBezTo>
                    <a:cubicBezTo>
                      <a:pt x="57" y="51"/>
                      <a:pt x="56" y="54"/>
                      <a:pt x="54" y="48"/>
                    </a:cubicBezTo>
                    <a:cubicBezTo>
                      <a:pt x="54" y="44"/>
                      <a:pt x="51" y="45"/>
                      <a:pt x="45" y="36"/>
                    </a:cubicBezTo>
                    <a:cubicBezTo>
                      <a:pt x="43" y="34"/>
                      <a:pt x="45" y="30"/>
                      <a:pt x="48" y="31"/>
                    </a:cubicBezTo>
                    <a:cubicBezTo>
                      <a:pt x="49" y="31"/>
                      <a:pt x="52" y="33"/>
                      <a:pt x="57" y="30"/>
                    </a:cubicBezTo>
                    <a:cubicBezTo>
                      <a:pt x="49" y="25"/>
                      <a:pt x="54" y="11"/>
                      <a:pt x="51" y="9"/>
                    </a:cubicBezTo>
                    <a:cubicBezTo>
                      <a:pt x="49" y="9"/>
                      <a:pt x="52" y="5"/>
                      <a:pt x="49" y="3"/>
                    </a:cubicBezTo>
                    <a:cubicBezTo>
                      <a:pt x="45" y="2"/>
                      <a:pt x="54" y="0"/>
                      <a:pt x="45" y="0"/>
                    </a:cubicBezTo>
                    <a:cubicBezTo>
                      <a:pt x="43" y="13"/>
                      <a:pt x="51" y="5"/>
                      <a:pt x="48" y="13"/>
                    </a:cubicBezTo>
                    <a:cubicBezTo>
                      <a:pt x="46" y="22"/>
                      <a:pt x="43" y="14"/>
                      <a:pt x="39" y="30"/>
                    </a:cubicBezTo>
                    <a:cubicBezTo>
                      <a:pt x="36" y="44"/>
                      <a:pt x="36" y="44"/>
                      <a:pt x="32" y="45"/>
                    </a:cubicBezTo>
                    <a:cubicBezTo>
                      <a:pt x="29" y="47"/>
                      <a:pt x="28" y="56"/>
                      <a:pt x="25" y="61"/>
                    </a:cubicBezTo>
                    <a:cubicBezTo>
                      <a:pt x="22" y="67"/>
                      <a:pt x="23" y="67"/>
                      <a:pt x="19" y="62"/>
                    </a:cubicBezTo>
                    <a:cubicBezTo>
                      <a:pt x="16" y="57"/>
                      <a:pt x="11" y="59"/>
                      <a:pt x="11" y="64"/>
                    </a:cubicBezTo>
                    <a:cubicBezTo>
                      <a:pt x="9" y="67"/>
                      <a:pt x="6" y="64"/>
                      <a:pt x="5" y="70"/>
                    </a:cubicBezTo>
                    <a:cubicBezTo>
                      <a:pt x="2" y="74"/>
                      <a:pt x="3" y="76"/>
                      <a:pt x="0" y="82"/>
                    </a:cubicBezTo>
                    <a:cubicBezTo>
                      <a:pt x="0" y="87"/>
                      <a:pt x="2" y="81"/>
                      <a:pt x="3" y="85"/>
                    </a:cubicBezTo>
                    <a:cubicBezTo>
                      <a:pt x="3" y="88"/>
                      <a:pt x="3" y="88"/>
                      <a:pt x="5" y="90"/>
                    </a:cubicBezTo>
                    <a:cubicBezTo>
                      <a:pt x="8" y="92"/>
                      <a:pt x="6" y="87"/>
                      <a:pt x="9" y="88"/>
                    </a:cubicBezTo>
                    <a:cubicBezTo>
                      <a:pt x="11" y="90"/>
                      <a:pt x="6" y="90"/>
                      <a:pt x="9" y="93"/>
                    </a:cubicBezTo>
                    <a:cubicBezTo>
                      <a:pt x="11" y="95"/>
                      <a:pt x="8" y="93"/>
                      <a:pt x="9" y="96"/>
                    </a:cubicBezTo>
                    <a:cubicBezTo>
                      <a:pt x="12" y="99"/>
                      <a:pt x="9" y="102"/>
                      <a:pt x="9" y="105"/>
                    </a:cubicBezTo>
                    <a:cubicBezTo>
                      <a:pt x="12" y="109"/>
                      <a:pt x="14" y="107"/>
                      <a:pt x="22" y="107"/>
                    </a:cubicBezTo>
                    <a:cubicBezTo>
                      <a:pt x="23" y="105"/>
                      <a:pt x="23" y="105"/>
                      <a:pt x="31" y="105"/>
                    </a:cubicBezTo>
                    <a:cubicBezTo>
                      <a:pt x="40" y="105"/>
                      <a:pt x="37" y="105"/>
                      <a:pt x="39" y="107"/>
                    </a:cubicBezTo>
                  </a:path>
                </a:pathLst>
              </a:custGeom>
              <a:grpFill/>
              <a:ln w="6350" cmpd="sng">
                <a:solidFill>
                  <a:schemeClr val="bg1"/>
                </a:solidFill>
                <a:round/>
                <a:headEnd/>
                <a:tailEnd/>
              </a:ln>
            </p:spPr>
            <p:txBody>
              <a:bodyPr/>
              <a:lstStyle/>
              <a:p>
                <a:endParaRPr lang="en-GB"/>
              </a:p>
            </p:txBody>
          </p:sp>
          <p:sp>
            <p:nvSpPr>
              <p:cNvPr id="1198196" name="Freeform 116"/>
              <p:cNvSpPr>
                <a:spLocks/>
              </p:cNvSpPr>
              <p:nvPr/>
            </p:nvSpPr>
            <p:spPr bwMode="auto">
              <a:xfrm>
                <a:off x="2887" y="3155"/>
                <a:ext cx="17" cy="27"/>
              </a:xfrm>
              <a:custGeom>
                <a:avLst/>
                <a:gdLst/>
                <a:ahLst/>
                <a:cxnLst>
                  <a:cxn ang="0">
                    <a:pos x="0" y="6"/>
                  </a:cxn>
                  <a:cxn ang="0">
                    <a:pos x="6" y="2"/>
                  </a:cxn>
                  <a:cxn ang="0">
                    <a:pos x="9" y="3"/>
                  </a:cxn>
                  <a:cxn ang="0">
                    <a:pos x="4" y="5"/>
                  </a:cxn>
                  <a:cxn ang="0">
                    <a:pos x="1" y="14"/>
                  </a:cxn>
                  <a:cxn ang="0">
                    <a:pos x="1" y="11"/>
                  </a:cxn>
                  <a:cxn ang="0">
                    <a:pos x="0" y="6"/>
                  </a:cxn>
                </a:cxnLst>
                <a:rect l="0" t="0" r="r" b="b"/>
                <a:pathLst>
                  <a:path w="9" h="14">
                    <a:moveTo>
                      <a:pt x="0" y="6"/>
                    </a:moveTo>
                    <a:cubicBezTo>
                      <a:pt x="1" y="3"/>
                      <a:pt x="4" y="2"/>
                      <a:pt x="6" y="2"/>
                    </a:cubicBezTo>
                    <a:cubicBezTo>
                      <a:pt x="6" y="0"/>
                      <a:pt x="8" y="2"/>
                      <a:pt x="9" y="3"/>
                    </a:cubicBezTo>
                    <a:cubicBezTo>
                      <a:pt x="8" y="3"/>
                      <a:pt x="8" y="3"/>
                      <a:pt x="4" y="5"/>
                    </a:cubicBezTo>
                    <a:cubicBezTo>
                      <a:pt x="3" y="8"/>
                      <a:pt x="6" y="14"/>
                      <a:pt x="1" y="14"/>
                    </a:cubicBezTo>
                    <a:cubicBezTo>
                      <a:pt x="1" y="13"/>
                      <a:pt x="0" y="14"/>
                      <a:pt x="1" y="11"/>
                    </a:cubicBezTo>
                    <a:cubicBezTo>
                      <a:pt x="1" y="10"/>
                      <a:pt x="1" y="8"/>
                      <a:pt x="0" y="6"/>
                    </a:cubicBezTo>
                  </a:path>
                </a:pathLst>
              </a:custGeom>
              <a:grpFill/>
              <a:ln w="6350" cmpd="sng">
                <a:solidFill>
                  <a:schemeClr val="bg1"/>
                </a:solidFill>
                <a:round/>
                <a:headEnd/>
                <a:tailEnd/>
              </a:ln>
            </p:spPr>
            <p:txBody>
              <a:bodyPr/>
              <a:lstStyle/>
              <a:p>
                <a:endParaRPr lang="en-GB"/>
              </a:p>
            </p:txBody>
          </p:sp>
          <p:sp>
            <p:nvSpPr>
              <p:cNvPr id="1198197" name="Freeform 117"/>
              <p:cNvSpPr>
                <a:spLocks/>
              </p:cNvSpPr>
              <p:nvPr/>
            </p:nvSpPr>
            <p:spPr bwMode="auto">
              <a:xfrm>
                <a:off x="2871" y="3002"/>
                <a:ext cx="118" cy="168"/>
              </a:xfrm>
              <a:custGeom>
                <a:avLst/>
                <a:gdLst/>
                <a:ahLst/>
                <a:cxnLst>
                  <a:cxn ang="0">
                    <a:pos x="18" y="16"/>
                  </a:cxn>
                  <a:cxn ang="0">
                    <a:pos x="17" y="23"/>
                  </a:cxn>
                  <a:cxn ang="0">
                    <a:pos x="23" y="23"/>
                  </a:cxn>
                  <a:cxn ang="0">
                    <a:pos x="26" y="30"/>
                  </a:cxn>
                  <a:cxn ang="0">
                    <a:pos x="23" y="37"/>
                  </a:cxn>
                  <a:cxn ang="0">
                    <a:pos x="28" y="43"/>
                  </a:cxn>
                  <a:cxn ang="0">
                    <a:pos x="26" y="56"/>
                  </a:cxn>
                  <a:cxn ang="0">
                    <a:pos x="25" y="60"/>
                  </a:cxn>
                  <a:cxn ang="0">
                    <a:pos x="22" y="59"/>
                  </a:cxn>
                  <a:cxn ang="0">
                    <a:pos x="14" y="56"/>
                  </a:cxn>
                  <a:cxn ang="0">
                    <a:pos x="12" y="57"/>
                  </a:cxn>
                  <a:cxn ang="0">
                    <a:pos x="6" y="60"/>
                  </a:cxn>
                  <a:cxn ang="0">
                    <a:pos x="6" y="68"/>
                  </a:cxn>
                  <a:cxn ang="0">
                    <a:pos x="5" y="73"/>
                  </a:cxn>
                  <a:cxn ang="0">
                    <a:pos x="0" y="74"/>
                  </a:cxn>
                  <a:cxn ang="0">
                    <a:pos x="6" y="82"/>
                  </a:cxn>
                  <a:cxn ang="0">
                    <a:pos x="8" y="85"/>
                  </a:cxn>
                  <a:cxn ang="0">
                    <a:pos x="14" y="81"/>
                  </a:cxn>
                  <a:cxn ang="0">
                    <a:pos x="17" y="82"/>
                  </a:cxn>
                  <a:cxn ang="0">
                    <a:pos x="26" y="79"/>
                  </a:cxn>
                  <a:cxn ang="0">
                    <a:pos x="28" y="84"/>
                  </a:cxn>
                  <a:cxn ang="0">
                    <a:pos x="37" y="76"/>
                  </a:cxn>
                  <a:cxn ang="0">
                    <a:pos x="41" y="67"/>
                  </a:cxn>
                  <a:cxn ang="0">
                    <a:pos x="50" y="47"/>
                  </a:cxn>
                  <a:cxn ang="0">
                    <a:pos x="55" y="34"/>
                  </a:cxn>
                  <a:cxn ang="0">
                    <a:pos x="55" y="23"/>
                  </a:cxn>
                  <a:cxn ang="0">
                    <a:pos x="57" y="11"/>
                  </a:cxn>
                  <a:cxn ang="0">
                    <a:pos x="61" y="3"/>
                  </a:cxn>
                  <a:cxn ang="0">
                    <a:pos x="54" y="2"/>
                  </a:cxn>
                  <a:cxn ang="0">
                    <a:pos x="46" y="2"/>
                  </a:cxn>
                  <a:cxn ang="0">
                    <a:pos x="41" y="16"/>
                  </a:cxn>
                  <a:cxn ang="0">
                    <a:pos x="40" y="20"/>
                  </a:cxn>
                  <a:cxn ang="0">
                    <a:pos x="35" y="17"/>
                  </a:cxn>
                  <a:cxn ang="0">
                    <a:pos x="29" y="16"/>
                  </a:cxn>
                  <a:cxn ang="0">
                    <a:pos x="18" y="16"/>
                  </a:cxn>
                </a:cxnLst>
                <a:rect l="0" t="0" r="r" b="b"/>
                <a:pathLst>
                  <a:path w="61" h="87">
                    <a:moveTo>
                      <a:pt x="18" y="16"/>
                    </a:moveTo>
                    <a:cubicBezTo>
                      <a:pt x="18" y="19"/>
                      <a:pt x="15" y="19"/>
                      <a:pt x="17" y="23"/>
                    </a:cubicBezTo>
                    <a:cubicBezTo>
                      <a:pt x="18" y="26"/>
                      <a:pt x="22" y="23"/>
                      <a:pt x="23" y="23"/>
                    </a:cubicBezTo>
                    <a:cubicBezTo>
                      <a:pt x="26" y="23"/>
                      <a:pt x="28" y="26"/>
                      <a:pt x="26" y="30"/>
                    </a:cubicBezTo>
                    <a:cubicBezTo>
                      <a:pt x="25" y="34"/>
                      <a:pt x="25" y="28"/>
                      <a:pt x="23" y="37"/>
                    </a:cubicBezTo>
                    <a:cubicBezTo>
                      <a:pt x="22" y="42"/>
                      <a:pt x="28" y="40"/>
                      <a:pt x="28" y="43"/>
                    </a:cubicBezTo>
                    <a:cubicBezTo>
                      <a:pt x="26" y="47"/>
                      <a:pt x="28" y="53"/>
                      <a:pt x="26" y="56"/>
                    </a:cubicBezTo>
                    <a:cubicBezTo>
                      <a:pt x="25" y="59"/>
                      <a:pt x="28" y="60"/>
                      <a:pt x="25" y="60"/>
                    </a:cubicBezTo>
                    <a:cubicBezTo>
                      <a:pt x="22" y="62"/>
                      <a:pt x="23" y="56"/>
                      <a:pt x="22" y="59"/>
                    </a:cubicBezTo>
                    <a:cubicBezTo>
                      <a:pt x="18" y="62"/>
                      <a:pt x="17" y="62"/>
                      <a:pt x="14" y="56"/>
                    </a:cubicBezTo>
                    <a:cubicBezTo>
                      <a:pt x="11" y="51"/>
                      <a:pt x="11" y="54"/>
                      <a:pt x="12" y="57"/>
                    </a:cubicBezTo>
                    <a:cubicBezTo>
                      <a:pt x="12" y="60"/>
                      <a:pt x="9" y="60"/>
                      <a:pt x="6" y="60"/>
                    </a:cubicBezTo>
                    <a:cubicBezTo>
                      <a:pt x="3" y="60"/>
                      <a:pt x="5" y="67"/>
                      <a:pt x="6" y="68"/>
                    </a:cubicBezTo>
                    <a:cubicBezTo>
                      <a:pt x="8" y="70"/>
                      <a:pt x="8" y="74"/>
                      <a:pt x="5" y="73"/>
                    </a:cubicBezTo>
                    <a:cubicBezTo>
                      <a:pt x="3" y="71"/>
                      <a:pt x="3" y="71"/>
                      <a:pt x="0" y="74"/>
                    </a:cubicBezTo>
                    <a:cubicBezTo>
                      <a:pt x="5" y="79"/>
                      <a:pt x="5" y="79"/>
                      <a:pt x="6" y="82"/>
                    </a:cubicBezTo>
                    <a:cubicBezTo>
                      <a:pt x="6" y="84"/>
                      <a:pt x="8" y="85"/>
                      <a:pt x="8" y="85"/>
                    </a:cubicBezTo>
                    <a:cubicBezTo>
                      <a:pt x="9" y="82"/>
                      <a:pt x="12" y="81"/>
                      <a:pt x="14" y="81"/>
                    </a:cubicBezTo>
                    <a:cubicBezTo>
                      <a:pt x="14" y="79"/>
                      <a:pt x="15" y="81"/>
                      <a:pt x="17" y="82"/>
                    </a:cubicBezTo>
                    <a:cubicBezTo>
                      <a:pt x="20" y="87"/>
                      <a:pt x="23" y="77"/>
                      <a:pt x="26" y="79"/>
                    </a:cubicBezTo>
                    <a:cubicBezTo>
                      <a:pt x="29" y="81"/>
                      <a:pt x="25" y="84"/>
                      <a:pt x="28" y="84"/>
                    </a:cubicBezTo>
                    <a:cubicBezTo>
                      <a:pt x="32" y="85"/>
                      <a:pt x="35" y="76"/>
                      <a:pt x="37" y="76"/>
                    </a:cubicBezTo>
                    <a:cubicBezTo>
                      <a:pt x="40" y="76"/>
                      <a:pt x="43" y="70"/>
                      <a:pt x="41" y="67"/>
                    </a:cubicBezTo>
                    <a:cubicBezTo>
                      <a:pt x="38" y="60"/>
                      <a:pt x="46" y="48"/>
                      <a:pt x="50" y="47"/>
                    </a:cubicBezTo>
                    <a:cubicBezTo>
                      <a:pt x="55" y="43"/>
                      <a:pt x="52" y="40"/>
                      <a:pt x="55" y="34"/>
                    </a:cubicBezTo>
                    <a:cubicBezTo>
                      <a:pt x="57" y="30"/>
                      <a:pt x="54" y="31"/>
                      <a:pt x="55" y="23"/>
                    </a:cubicBezTo>
                    <a:cubicBezTo>
                      <a:pt x="57" y="16"/>
                      <a:pt x="54" y="17"/>
                      <a:pt x="57" y="11"/>
                    </a:cubicBezTo>
                    <a:cubicBezTo>
                      <a:pt x="61" y="6"/>
                      <a:pt x="61" y="5"/>
                      <a:pt x="61" y="3"/>
                    </a:cubicBezTo>
                    <a:cubicBezTo>
                      <a:pt x="58" y="0"/>
                      <a:pt x="57" y="5"/>
                      <a:pt x="54" y="2"/>
                    </a:cubicBezTo>
                    <a:cubicBezTo>
                      <a:pt x="50" y="0"/>
                      <a:pt x="50" y="3"/>
                      <a:pt x="46" y="2"/>
                    </a:cubicBezTo>
                    <a:cubicBezTo>
                      <a:pt x="41" y="2"/>
                      <a:pt x="44" y="9"/>
                      <a:pt x="41" y="16"/>
                    </a:cubicBezTo>
                    <a:cubicBezTo>
                      <a:pt x="40" y="17"/>
                      <a:pt x="41" y="20"/>
                      <a:pt x="40" y="20"/>
                    </a:cubicBezTo>
                    <a:cubicBezTo>
                      <a:pt x="40" y="22"/>
                      <a:pt x="38" y="19"/>
                      <a:pt x="35" y="17"/>
                    </a:cubicBezTo>
                    <a:cubicBezTo>
                      <a:pt x="32" y="17"/>
                      <a:pt x="29" y="16"/>
                      <a:pt x="29" y="16"/>
                    </a:cubicBezTo>
                    <a:cubicBezTo>
                      <a:pt x="18" y="16"/>
                      <a:pt x="18" y="16"/>
                      <a:pt x="18" y="16"/>
                    </a:cubicBezTo>
                    <a:close/>
                  </a:path>
                </a:pathLst>
              </a:custGeom>
              <a:grpFill/>
              <a:ln w="6350" cmpd="sng">
                <a:solidFill>
                  <a:schemeClr val="bg1"/>
                </a:solidFill>
                <a:round/>
                <a:headEnd/>
                <a:tailEnd/>
              </a:ln>
            </p:spPr>
            <p:txBody>
              <a:bodyPr/>
              <a:lstStyle/>
              <a:p>
                <a:endParaRPr lang="en-GB"/>
              </a:p>
            </p:txBody>
          </p:sp>
          <p:sp>
            <p:nvSpPr>
              <p:cNvPr id="1198198" name="Freeform 118"/>
              <p:cNvSpPr>
                <a:spLocks/>
              </p:cNvSpPr>
              <p:nvPr/>
            </p:nvSpPr>
            <p:spPr bwMode="auto">
              <a:xfrm>
                <a:off x="2832" y="3029"/>
                <a:ext cx="93" cy="118"/>
              </a:xfrm>
              <a:custGeom>
                <a:avLst/>
                <a:gdLst/>
                <a:ahLst/>
                <a:cxnLst>
                  <a:cxn ang="0">
                    <a:pos x="22" y="1"/>
                  </a:cxn>
                  <a:cxn ang="0">
                    <a:pos x="31" y="0"/>
                  </a:cxn>
                  <a:cxn ang="0">
                    <a:pos x="39" y="1"/>
                  </a:cxn>
                  <a:cxn ang="0">
                    <a:pos x="37" y="9"/>
                  </a:cxn>
                  <a:cxn ang="0">
                    <a:pos x="43" y="9"/>
                  </a:cxn>
                  <a:cxn ang="0">
                    <a:pos x="46" y="15"/>
                  </a:cxn>
                  <a:cxn ang="0">
                    <a:pos x="43" y="23"/>
                  </a:cxn>
                  <a:cxn ang="0">
                    <a:pos x="48" y="29"/>
                  </a:cxn>
                  <a:cxn ang="0">
                    <a:pos x="46" y="42"/>
                  </a:cxn>
                  <a:cxn ang="0">
                    <a:pos x="45" y="47"/>
                  </a:cxn>
                  <a:cxn ang="0">
                    <a:pos x="42" y="45"/>
                  </a:cxn>
                  <a:cxn ang="0">
                    <a:pos x="34" y="42"/>
                  </a:cxn>
                  <a:cxn ang="0">
                    <a:pos x="32" y="44"/>
                  </a:cxn>
                  <a:cxn ang="0">
                    <a:pos x="26" y="47"/>
                  </a:cxn>
                  <a:cxn ang="0">
                    <a:pos x="26" y="54"/>
                  </a:cxn>
                  <a:cxn ang="0">
                    <a:pos x="25" y="59"/>
                  </a:cxn>
                  <a:cxn ang="0">
                    <a:pos x="20" y="61"/>
                  </a:cxn>
                  <a:cxn ang="0">
                    <a:pos x="12" y="50"/>
                  </a:cxn>
                  <a:cxn ang="0">
                    <a:pos x="6" y="44"/>
                  </a:cxn>
                  <a:cxn ang="0">
                    <a:pos x="3" y="34"/>
                  </a:cxn>
                  <a:cxn ang="0">
                    <a:pos x="3" y="29"/>
                  </a:cxn>
                  <a:cxn ang="0">
                    <a:pos x="6" y="23"/>
                  </a:cxn>
                  <a:cxn ang="0">
                    <a:pos x="8" y="22"/>
                  </a:cxn>
                  <a:cxn ang="0">
                    <a:pos x="11" y="20"/>
                  </a:cxn>
                  <a:cxn ang="0">
                    <a:pos x="6" y="17"/>
                  </a:cxn>
                  <a:cxn ang="0">
                    <a:pos x="8" y="17"/>
                  </a:cxn>
                  <a:cxn ang="0">
                    <a:pos x="8" y="12"/>
                  </a:cxn>
                  <a:cxn ang="0">
                    <a:pos x="22" y="12"/>
                  </a:cxn>
                  <a:cxn ang="0">
                    <a:pos x="22" y="1"/>
                  </a:cxn>
                </a:cxnLst>
                <a:rect l="0" t="0" r="r" b="b"/>
                <a:pathLst>
                  <a:path w="48" h="61">
                    <a:moveTo>
                      <a:pt x="22" y="1"/>
                    </a:moveTo>
                    <a:cubicBezTo>
                      <a:pt x="23" y="0"/>
                      <a:pt x="23" y="0"/>
                      <a:pt x="31" y="0"/>
                    </a:cubicBezTo>
                    <a:cubicBezTo>
                      <a:pt x="40" y="0"/>
                      <a:pt x="37" y="0"/>
                      <a:pt x="39" y="1"/>
                    </a:cubicBezTo>
                    <a:cubicBezTo>
                      <a:pt x="39" y="4"/>
                      <a:pt x="35" y="4"/>
                      <a:pt x="37" y="9"/>
                    </a:cubicBezTo>
                    <a:cubicBezTo>
                      <a:pt x="39" y="12"/>
                      <a:pt x="42" y="9"/>
                      <a:pt x="43" y="9"/>
                    </a:cubicBezTo>
                    <a:cubicBezTo>
                      <a:pt x="46" y="9"/>
                      <a:pt x="48" y="12"/>
                      <a:pt x="46" y="15"/>
                    </a:cubicBezTo>
                    <a:cubicBezTo>
                      <a:pt x="45" y="20"/>
                      <a:pt x="45" y="14"/>
                      <a:pt x="43" y="23"/>
                    </a:cubicBezTo>
                    <a:cubicBezTo>
                      <a:pt x="42" y="28"/>
                      <a:pt x="48" y="26"/>
                      <a:pt x="48" y="29"/>
                    </a:cubicBezTo>
                    <a:cubicBezTo>
                      <a:pt x="46" y="33"/>
                      <a:pt x="48" y="39"/>
                      <a:pt x="46" y="42"/>
                    </a:cubicBezTo>
                    <a:cubicBezTo>
                      <a:pt x="45" y="45"/>
                      <a:pt x="48" y="47"/>
                      <a:pt x="45" y="47"/>
                    </a:cubicBezTo>
                    <a:cubicBezTo>
                      <a:pt x="42" y="48"/>
                      <a:pt x="43" y="42"/>
                      <a:pt x="42" y="45"/>
                    </a:cubicBezTo>
                    <a:cubicBezTo>
                      <a:pt x="39" y="48"/>
                      <a:pt x="37" y="48"/>
                      <a:pt x="34" y="42"/>
                    </a:cubicBezTo>
                    <a:cubicBezTo>
                      <a:pt x="31" y="37"/>
                      <a:pt x="31" y="40"/>
                      <a:pt x="32" y="44"/>
                    </a:cubicBezTo>
                    <a:cubicBezTo>
                      <a:pt x="32" y="47"/>
                      <a:pt x="29" y="47"/>
                      <a:pt x="26" y="47"/>
                    </a:cubicBezTo>
                    <a:cubicBezTo>
                      <a:pt x="23" y="47"/>
                      <a:pt x="25" y="53"/>
                      <a:pt x="26" y="54"/>
                    </a:cubicBezTo>
                    <a:cubicBezTo>
                      <a:pt x="28" y="56"/>
                      <a:pt x="28" y="61"/>
                      <a:pt x="25" y="59"/>
                    </a:cubicBezTo>
                    <a:cubicBezTo>
                      <a:pt x="23" y="58"/>
                      <a:pt x="23" y="58"/>
                      <a:pt x="20" y="61"/>
                    </a:cubicBezTo>
                    <a:cubicBezTo>
                      <a:pt x="16" y="56"/>
                      <a:pt x="22" y="59"/>
                      <a:pt x="12" y="50"/>
                    </a:cubicBezTo>
                    <a:cubicBezTo>
                      <a:pt x="9" y="47"/>
                      <a:pt x="8" y="45"/>
                      <a:pt x="6" y="44"/>
                    </a:cubicBezTo>
                    <a:cubicBezTo>
                      <a:pt x="5" y="40"/>
                      <a:pt x="5" y="39"/>
                      <a:pt x="3" y="34"/>
                    </a:cubicBezTo>
                    <a:cubicBezTo>
                      <a:pt x="0" y="29"/>
                      <a:pt x="0" y="26"/>
                      <a:pt x="3" y="29"/>
                    </a:cubicBezTo>
                    <a:cubicBezTo>
                      <a:pt x="5" y="31"/>
                      <a:pt x="6" y="26"/>
                      <a:pt x="6" y="23"/>
                    </a:cubicBezTo>
                    <a:cubicBezTo>
                      <a:pt x="6" y="18"/>
                      <a:pt x="6" y="18"/>
                      <a:pt x="8" y="22"/>
                    </a:cubicBezTo>
                    <a:cubicBezTo>
                      <a:pt x="9" y="23"/>
                      <a:pt x="14" y="22"/>
                      <a:pt x="11" y="20"/>
                    </a:cubicBezTo>
                    <a:cubicBezTo>
                      <a:pt x="8" y="20"/>
                      <a:pt x="6" y="18"/>
                      <a:pt x="6" y="17"/>
                    </a:cubicBezTo>
                    <a:cubicBezTo>
                      <a:pt x="8" y="15"/>
                      <a:pt x="8" y="17"/>
                      <a:pt x="8" y="17"/>
                    </a:cubicBezTo>
                    <a:cubicBezTo>
                      <a:pt x="9" y="15"/>
                      <a:pt x="8" y="14"/>
                      <a:pt x="8" y="12"/>
                    </a:cubicBezTo>
                    <a:cubicBezTo>
                      <a:pt x="16" y="12"/>
                      <a:pt x="17" y="14"/>
                      <a:pt x="22" y="12"/>
                    </a:cubicBezTo>
                    <a:cubicBezTo>
                      <a:pt x="22" y="1"/>
                      <a:pt x="22" y="1"/>
                      <a:pt x="22" y="1"/>
                    </a:cubicBezTo>
                    <a:close/>
                  </a:path>
                </a:pathLst>
              </a:custGeom>
              <a:grpFill/>
              <a:ln w="6350" cmpd="sng">
                <a:solidFill>
                  <a:schemeClr val="bg1"/>
                </a:solidFill>
                <a:round/>
                <a:headEnd/>
                <a:tailEnd/>
              </a:ln>
            </p:spPr>
            <p:txBody>
              <a:bodyPr/>
              <a:lstStyle/>
              <a:p>
                <a:endParaRPr lang="en-GB"/>
              </a:p>
            </p:txBody>
          </p:sp>
          <p:sp>
            <p:nvSpPr>
              <p:cNvPr id="1198199" name="Freeform 119"/>
              <p:cNvSpPr>
                <a:spLocks/>
              </p:cNvSpPr>
              <p:nvPr/>
            </p:nvSpPr>
            <p:spPr bwMode="auto">
              <a:xfrm>
                <a:off x="2844" y="3029"/>
                <a:ext cx="31" cy="27"/>
              </a:xfrm>
              <a:custGeom>
                <a:avLst/>
                <a:gdLst/>
                <a:ahLst/>
                <a:cxnLst>
                  <a:cxn ang="0">
                    <a:pos x="3" y="0"/>
                  </a:cxn>
                  <a:cxn ang="0">
                    <a:pos x="16" y="1"/>
                  </a:cxn>
                  <a:cxn ang="0">
                    <a:pos x="16" y="13"/>
                  </a:cxn>
                  <a:cxn ang="0">
                    <a:pos x="2" y="13"/>
                  </a:cxn>
                  <a:cxn ang="0">
                    <a:pos x="0" y="11"/>
                  </a:cxn>
                  <a:cxn ang="0">
                    <a:pos x="3" y="0"/>
                  </a:cxn>
                </a:cxnLst>
                <a:rect l="0" t="0" r="r" b="b"/>
                <a:pathLst>
                  <a:path w="16" h="14">
                    <a:moveTo>
                      <a:pt x="3" y="0"/>
                    </a:moveTo>
                    <a:cubicBezTo>
                      <a:pt x="6" y="3"/>
                      <a:pt x="8" y="1"/>
                      <a:pt x="16" y="1"/>
                    </a:cubicBezTo>
                    <a:cubicBezTo>
                      <a:pt x="16" y="13"/>
                      <a:pt x="16" y="13"/>
                      <a:pt x="16" y="13"/>
                    </a:cubicBezTo>
                    <a:cubicBezTo>
                      <a:pt x="11" y="14"/>
                      <a:pt x="9" y="13"/>
                      <a:pt x="2" y="13"/>
                    </a:cubicBezTo>
                    <a:cubicBezTo>
                      <a:pt x="3" y="11"/>
                      <a:pt x="0" y="14"/>
                      <a:pt x="0" y="11"/>
                    </a:cubicBezTo>
                    <a:cubicBezTo>
                      <a:pt x="0" y="8"/>
                      <a:pt x="5" y="8"/>
                      <a:pt x="3" y="0"/>
                    </a:cubicBezTo>
                  </a:path>
                </a:pathLst>
              </a:custGeom>
              <a:grpFill/>
              <a:ln w="6350" cmpd="sng">
                <a:solidFill>
                  <a:schemeClr val="bg1"/>
                </a:solidFill>
                <a:round/>
                <a:headEnd/>
                <a:tailEnd/>
              </a:ln>
            </p:spPr>
            <p:txBody>
              <a:bodyPr/>
              <a:lstStyle/>
              <a:p>
                <a:endParaRPr lang="en-GB"/>
              </a:p>
            </p:txBody>
          </p:sp>
          <p:sp>
            <p:nvSpPr>
              <p:cNvPr id="1198200" name="Freeform 120"/>
              <p:cNvSpPr>
                <a:spLocks/>
              </p:cNvSpPr>
              <p:nvPr/>
            </p:nvSpPr>
            <p:spPr bwMode="auto">
              <a:xfrm>
                <a:off x="2827" y="3002"/>
                <a:ext cx="11" cy="11"/>
              </a:xfrm>
              <a:custGeom>
                <a:avLst/>
                <a:gdLst/>
                <a:ahLst/>
                <a:cxnLst>
                  <a:cxn ang="0">
                    <a:pos x="3" y="6"/>
                  </a:cxn>
                  <a:cxn ang="0">
                    <a:pos x="3" y="2"/>
                  </a:cxn>
                  <a:cxn ang="0">
                    <a:pos x="5" y="3"/>
                  </a:cxn>
                  <a:cxn ang="0">
                    <a:pos x="3" y="6"/>
                  </a:cxn>
                </a:cxnLst>
                <a:rect l="0" t="0" r="r" b="b"/>
                <a:pathLst>
                  <a:path w="6" h="6">
                    <a:moveTo>
                      <a:pt x="3" y="6"/>
                    </a:moveTo>
                    <a:cubicBezTo>
                      <a:pt x="0" y="5"/>
                      <a:pt x="3" y="3"/>
                      <a:pt x="3" y="2"/>
                    </a:cubicBezTo>
                    <a:cubicBezTo>
                      <a:pt x="5" y="0"/>
                      <a:pt x="6" y="0"/>
                      <a:pt x="5" y="3"/>
                    </a:cubicBezTo>
                    <a:cubicBezTo>
                      <a:pt x="3" y="6"/>
                      <a:pt x="3" y="6"/>
                      <a:pt x="3" y="6"/>
                    </a:cubicBezTo>
                  </a:path>
                </a:pathLst>
              </a:custGeom>
              <a:grpFill/>
              <a:ln w="6350" cmpd="sng">
                <a:solidFill>
                  <a:schemeClr val="bg1"/>
                </a:solidFill>
                <a:round/>
                <a:headEnd/>
                <a:tailEnd/>
              </a:ln>
            </p:spPr>
            <p:txBody>
              <a:bodyPr/>
              <a:lstStyle/>
              <a:p>
                <a:endParaRPr lang="en-GB"/>
              </a:p>
            </p:txBody>
          </p:sp>
          <p:sp>
            <p:nvSpPr>
              <p:cNvPr id="1198201" name="Freeform 121"/>
              <p:cNvSpPr>
                <a:spLocks/>
              </p:cNvSpPr>
              <p:nvPr/>
            </p:nvSpPr>
            <p:spPr bwMode="auto">
              <a:xfrm>
                <a:off x="2797" y="3066"/>
                <a:ext cx="10" cy="7"/>
              </a:xfrm>
              <a:custGeom>
                <a:avLst/>
                <a:gdLst/>
                <a:ahLst/>
                <a:cxnLst>
                  <a:cxn ang="0">
                    <a:pos x="3" y="0"/>
                  </a:cxn>
                  <a:cxn ang="0">
                    <a:pos x="2" y="4"/>
                  </a:cxn>
                  <a:cxn ang="0">
                    <a:pos x="3" y="0"/>
                  </a:cxn>
                </a:cxnLst>
                <a:rect l="0" t="0" r="r" b="b"/>
                <a:pathLst>
                  <a:path w="5" h="4">
                    <a:moveTo>
                      <a:pt x="3" y="0"/>
                    </a:moveTo>
                    <a:cubicBezTo>
                      <a:pt x="5" y="1"/>
                      <a:pt x="3" y="4"/>
                      <a:pt x="2" y="4"/>
                    </a:cubicBezTo>
                    <a:cubicBezTo>
                      <a:pt x="0" y="3"/>
                      <a:pt x="2" y="0"/>
                      <a:pt x="3" y="0"/>
                    </a:cubicBezTo>
                  </a:path>
                </a:pathLst>
              </a:custGeom>
              <a:grpFill/>
              <a:ln w="6350" cmpd="sng">
                <a:solidFill>
                  <a:schemeClr val="bg1"/>
                </a:solidFill>
                <a:round/>
                <a:headEnd/>
                <a:tailEnd/>
              </a:ln>
            </p:spPr>
            <p:txBody>
              <a:bodyPr/>
              <a:lstStyle/>
              <a:p>
                <a:endParaRPr lang="en-GB"/>
              </a:p>
            </p:txBody>
          </p:sp>
          <p:sp>
            <p:nvSpPr>
              <p:cNvPr id="1198202" name="Freeform 122"/>
              <p:cNvSpPr>
                <a:spLocks/>
              </p:cNvSpPr>
              <p:nvPr/>
            </p:nvSpPr>
            <p:spPr bwMode="auto">
              <a:xfrm>
                <a:off x="3141" y="3091"/>
                <a:ext cx="35" cy="37"/>
              </a:xfrm>
              <a:custGeom>
                <a:avLst/>
                <a:gdLst/>
                <a:ahLst/>
                <a:cxnLst>
                  <a:cxn ang="0">
                    <a:pos x="3" y="18"/>
                  </a:cxn>
                  <a:cxn ang="0">
                    <a:pos x="6" y="18"/>
                  </a:cxn>
                  <a:cxn ang="0">
                    <a:pos x="11" y="16"/>
                  </a:cxn>
                  <a:cxn ang="0">
                    <a:pos x="12" y="15"/>
                  </a:cxn>
                  <a:cxn ang="0">
                    <a:pos x="17" y="15"/>
                  </a:cxn>
                  <a:cxn ang="0">
                    <a:pos x="18" y="8"/>
                  </a:cxn>
                  <a:cxn ang="0">
                    <a:pos x="15" y="0"/>
                  </a:cxn>
                  <a:cxn ang="0">
                    <a:pos x="12" y="5"/>
                  </a:cxn>
                  <a:cxn ang="0">
                    <a:pos x="9" y="3"/>
                  </a:cxn>
                  <a:cxn ang="0">
                    <a:pos x="5" y="13"/>
                  </a:cxn>
                  <a:cxn ang="0">
                    <a:pos x="3" y="18"/>
                  </a:cxn>
                </a:cxnLst>
                <a:rect l="0" t="0" r="r" b="b"/>
                <a:pathLst>
                  <a:path w="18" h="19">
                    <a:moveTo>
                      <a:pt x="3" y="18"/>
                    </a:moveTo>
                    <a:cubicBezTo>
                      <a:pt x="5" y="15"/>
                      <a:pt x="6" y="16"/>
                      <a:pt x="6" y="18"/>
                    </a:cubicBezTo>
                    <a:cubicBezTo>
                      <a:pt x="6" y="19"/>
                      <a:pt x="11" y="19"/>
                      <a:pt x="11" y="16"/>
                    </a:cubicBezTo>
                    <a:cubicBezTo>
                      <a:pt x="11" y="13"/>
                      <a:pt x="12" y="13"/>
                      <a:pt x="12" y="15"/>
                    </a:cubicBezTo>
                    <a:cubicBezTo>
                      <a:pt x="12" y="15"/>
                      <a:pt x="14" y="13"/>
                      <a:pt x="17" y="15"/>
                    </a:cubicBezTo>
                    <a:cubicBezTo>
                      <a:pt x="18" y="15"/>
                      <a:pt x="18" y="13"/>
                      <a:pt x="18" y="8"/>
                    </a:cubicBezTo>
                    <a:cubicBezTo>
                      <a:pt x="17" y="2"/>
                      <a:pt x="15" y="3"/>
                      <a:pt x="15" y="0"/>
                    </a:cubicBezTo>
                    <a:cubicBezTo>
                      <a:pt x="14" y="2"/>
                      <a:pt x="14" y="3"/>
                      <a:pt x="12" y="5"/>
                    </a:cubicBezTo>
                    <a:cubicBezTo>
                      <a:pt x="9" y="5"/>
                      <a:pt x="12" y="2"/>
                      <a:pt x="9" y="3"/>
                    </a:cubicBezTo>
                    <a:cubicBezTo>
                      <a:pt x="0" y="10"/>
                      <a:pt x="8" y="10"/>
                      <a:pt x="5" y="13"/>
                    </a:cubicBezTo>
                    <a:cubicBezTo>
                      <a:pt x="2" y="15"/>
                      <a:pt x="3" y="15"/>
                      <a:pt x="3" y="18"/>
                    </a:cubicBezTo>
                  </a:path>
                </a:pathLst>
              </a:custGeom>
              <a:grpFill/>
              <a:ln w="6350" cmpd="sng">
                <a:solidFill>
                  <a:schemeClr val="bg1"/>
                </a:solidFill>
                <a:round/>
                <a:headEnd/>
                <a:tailEnd/>
              </a:ln>
            </p:spPr>
            <p:txBody>
              <a:bodyPr/>
              <a:lstStyle/>
              <a:p>
                <a:endParaRPr lang="en-GB"/>
              </a:p>
            </p:txBody>
          </p:sp>
          <p:sp>
            <p:nvSpPr>
              <p:cNvPr id="1198203" name="Freeform 123"/>
              <p:cNvSpPr>
                <a:spLocks/>
              </p:cNvSpPr>
              <p:nvPr/>
            </p:nvSpPr>
            <p:spPr bwMode="auto">
              <a:xfrm>
                <a:off x="3147" y="3116"/>
                <a:ext cx="36" cy="43"/>
              </a:xfrm>
              <a:custGeom>
                <a:avLst/>
                <a:gdLst/>
                <a:ahLst/>
                <a:cxnLst>
                  <a:cxn ang="0">
                    <a:pos x="14" y="2"/>
                  </a:cxn>
                  <a:cxn ang="0">
                    <a:pos x="12" y="5"/>
                  </a:cxn>
                  <a:cxn ang="0">
                    <a:pos x="14" y="11"/>
                  </a:cxn>
                  <a:cxn ang="0">
                    <a:pos x="5" y="22"/>
                  </a:cxn>
                  <a:cxn ang="0">
                    <a:pos x="2" y="13"/>
                  </a:cxn>
                  <a:cxn ang="0">
                    <a:pos x="0" y="5"/>
                  </a:cxn>
                  <a:cxn ang="0">
                    <a:pos x="3" y="5"/>
                  </a:cxn>
                  <a:cxn ang="0">
                    <a:pos x="8" y="3"/>
                  </a:cxn>
                  <a:cxn ang="0">
                    <a:pos x="9" y="2"/>
                  </a:cxn>
                  <a:cxn ang="0">
                    <a:pos x="14" y="2"/>
                  </a:cxn>
                </a:cxnLst>
                <a:rect l="0" t="0" r="r" b="b"/>
                <a:pathLst>
                  <a:path w="19" h="22">
                    <a:moveTo>
                      <a:pt x="14" y="2"/>
                    </a:moveTo>
                    <a:cubicBezTo>
                      <a:pt x="14" y="3"/>
                      <a:pt x="12" y="3"/>
                      <a:pt x="12" y="5"/>
                    </a:cubicBezTo>
                    <a:cubicBezTo>
                      <a:pt x="12" y="6"/>
                      <a:pt x="19" y="6"/>
                      <a:pt x="14" y="11"/>
                    </a:cubicBezTo>
                    <a:cubicBezTo>
                      <a:pt x="9" y="16"/>
                      <a:pt x="11" y="20"/>
                      <a:pt x="5" y="22"/>
                    </a:cubicBezTo>
                    <a:cubicBezTo>
                      <a:pt x="5" y="17"/>
                      <a:pt x="2" y="17"/>
                      <a:pt x="2" y="13"/>
                    </a:cubicBezTo>
                    <a:cubicBezTo>
                      <a:pt x="3" y="8"/>
                      <a:pt x="2" y="8"/>
                      <a:pt x="0" y="5"/>
                    </a:cubicBezTo>
                    <a:cubicBezTo>
                      <a:pt x="2" y="2"/>
                      <a:pt x="3" y="3"/>
                      <a:pt x="3" y="5"/>
                    </a:cubicBezTo>
                    <a:cubicBezTo>
                      <a:pt x="3" y="6"/>
                      <a:pt x="8" y="6"/>
                      <a:pt x="8" y="3"/>
                    </a:cubicBezTo>
                    <a:cubicBezTo>
                      <a:pt x="8" y="0"/>
                      <a:pt x="9" y="0"/>
                      <a:pt x="9" y="2"/>
                    </a:cubicBezTo>
                    <a:cubicBezTo>
                      <a:pt x="9" y="2"/>
                      <a:pt x="11" y="0"/>
                      <a:pt x="14" y="2"/>
                    </a:cubicBezTo>
                  </a:path>
                </a:pathLst>
              </a:custGeom>
              <a:grpFill/>
              <a:ln w="6350" cmpd="sng">
                <a:solidFill>
                  <a:schemeClr val="bg1"/>
                </a:solidFill>
                <a:round/>
                <a:headEnd/>
                <a:tailEnd/>
              </a:ln>
            </p:spPr>
            <p:txBody>
              <a:bodyPr/>
              <a:lstStyle/>
              <a:p>
                <a:endParaRPr lang="en-GB"/>
              </a:p>
            </p:txBody>
          </p:sp>
          <p:sp>
            <p:nvSpPr>
              <p:cNvPr id="1198204" name="Freeform 124"/>
              <p:cNvSpPr>
                <a:spLocks/>
              </p:cNvSpPr>
              <p:nvPr/>
            </p:nvSpPr>
            <p:spPr bwMode="auto">
              <a:xfrm>
                <a:off x="2615" y="2780"/>
                <a:ext cx="124" cy="115"/>
              </a:xfrm>
              <a:custGeom>
                <a:avLst/>
                <a:gdLst/>
                <a:ahLst/>
                <a:cxnLst>
                  <a:cxn ang="0">
                    <a:pos x="24" y="58"/>
                  </a:cxn>
                  <a:cxn ang="0">
                    <a:pos x="23" y="48"/>
                  </a:cxn>
                  <a:cxn ang="0">
                    <a:pos x="23" y="42"/>
                  </a:cxn>
                  <a:cxn ang="0">
                    <a:pos x="38" y="42"/>
                  </a:cxn>
                  <a:cxn ang="0">
                    <a:pos x="41" y="42"/>
                  </a:cxn>
                  <a:cxn ang="0">
                    <a:pos x="44" y="41"/>
                  </a:cxn>
                  <a:cxn ang="0">
                    <a:pos x="49" y="44"/>
                  </a:cxn>
                  <a:cxn ang="0">
                    <a:pos x="52" y="42"/>
                  </a:cxn>
                  <a:cxn ang="0">
                    <a:pos x="64" y="34"/>
                  </a:cxn>
                  <a:cxn ang="0">
                    <a:pos x="62" y="30"/>
                  </a:cxn>
                  <a:cxn ang="0">
                    <a:pos x="59" y="27"/>
                  </a:cxn>
                  <a:cxn ang="0">
                    <a:pos x="53" y="22"/>
                  </a:cxn>
                  <a:cxn ang="0">
                    <a:pos x="53" y="19"/>
                  </a:cxn>
                  <a:cxn ang="0">
                    <a:pos x="52" y="17"/>
                  </a:cxn>
                  <a:cxn ang="0">
                    <a:pos x="49" y="13"/>
                  </a:cxn>
                  <a:cxn ang="0">
                    <a:pos x="47" y="3"/>
                  </a:cxn>
                  <a:cxn ang="0">
                    <a:pos x="44" y="3"/>
                  </a:cxn>
                  <a:cxn ang="0">
                    <a:pos x="41" y="2"/>
                  </a:cxn>
                  <a:cxn ang="0">
                    <a:pos x="32" y="6"/>
                  </a:cxn>
                  <a:cxn ang="0">
                    <a:pos x="27" y="11"/>
                  </a:cxn>
                  <a:cxn ang="0">
                    <a:pos x="23" y="16"/>
                  </a:cxn>
                  <a:cxn ang="0">
                    <a:pos x="18" y="17"/>
                  </a:cxn>
                  <a:cxn ang="0">
                    <a:pos x="15" y="20"/>
                  </a:cxn>
                  <a:cxn ang="0">
                    <a:pos x="12" y="19"/>
                  </a:cxn>
                  <a:cxn ang="0">
                    <a:pos x="12" y="23"/>
                  </a:cxn>
                  <a:cxn ang="0">
                    <a:pos x="9" y="27"/>
                  </a:cxn>
                  <a:cxn ang="0">
                    <a:pos x="9" y="31"/>
                  </a:cxn>
                  <a:cxn ang="0">
                    <a:pos x="3" y="34"/>
                  </a:cxn>
                  <a:cxn ang="0">
                    <a:pos x="1" y="42"/>
                  </a:cxn>
                  <a:cxn ang="0">
                    <a:pos x="1" y="48"/>
                  </a:cxn>
                  <a:cxn ang="0">
                    <a:pos x="7" y="54"/>
                  </a:cxn>
                  <a:cxn ang="0">
                    <a:pos x="15" y="53"/>
                  </a:cxn>
                  <a:cxn ang="0">
                    <a:pos x="24" y="58"/>
                  </a:cxn>
                </a:cxnLst>
                <a:rect l="0" t="0" r="r" b="b"/>
                <a:pathLst>
                  <a:path w="64" h="59">
                    <a:moveTo>
                      <a:pt x="24" y="58"/>
                    </a:moveTo>
                    <a:cubicBezTo>
                      <a:pt x="23" y="54"/>
                      <a:pt x="23" y="50"/>
                      <a:pt x="23" y="48"/>
                    </a:cubicBezTo>
                    <a:cubicBezTo>
                      <a:pt x="23" y="48"/>
                      <a:pt x="20" y="42"/>
                      <a:pt x="23" y="42"/>
                    </a:cubicBezTo>
                    <a:cubicBezTo>
                      <a:pt x="26" y="42"/>
                      <a:pt x="36" y="42"/>
                      <a:pt x="38" y="42"/>
                    </a:cubicBezTo>
                    <a:cubicBezTo>
                      <a:pt x="39" y="42"/>
                      <a:pt x="39" y="44"/>
                      <a:pt x="41" y="42"/>
                    </a:cubicBezTo>
                    <a:cubicBezTo>
                      <a:pt x="42" y="42"/>
                      <a:pt x="42" y="41"/>
                      <a:pt x="44" y="41"/>
                    </a:cubicBezTo>
                    <a:cubicBezTo>
                      <a:pt x="49" y="42"/>
                      <a:pt x="49" y="44"/>
                      <a:pt x="49" y="44"/>
                    </a:cubicBezTo>
                    <a:cubicBezTo>
                      <a:pt x="50" y="44"/>
                      <a:pt x="52" y="42"/>
                      <a:pt x="52" y="42"/>
                    </a:cubicBezTo>
                    <a:cubicBezTo>
                      <a:pt x="58" y="36"/>
                      <a:pt x="59" y="42"/>
                      <a:pt x="64" y="34"/>
                    </a:cubicBezTo>
                    <a:cubicBezTo>
                      <a:pt x="62" y="31"/>
                      <a:pt x="61" y="30"/>
                      <a:pt x="62" y="30"/>
                    </a:cubicBezTo>
                    <a:cubicBezTo>
                      <a:pt x="64" y="28"/>
                      <a:pt x="61" y="23"/>
                      <a:pt x="59" y="27"/>
                    </a:cubicBezTo>
                    <a:cubicBezTo>
                      <a:pt x="58" y="28"/>
                      <a:pt x="55" y="23"/>
                      <a:pt x="53" y="22"/>
                    </a:cubicBezTo>
                    <a:cubicBezTo>
                      <a:pt x="52" y="22"/>
                      <a:pt x="52" y="19"/>
                      <a:pt x="53" y="19"/>
                    </a:cubicBezTo>
                    <a:cubicBezTo>
                      <a:pt x="55" y="20"/>
                      <a:pt x="55" y="19"/>
                      <a:pt x="52" y="17"/>
                    </a:cubicBezTo>
                    <a:cubicBezTo>
                      <a:pt x="50" y="14"/>
                      <a:pt x="49" y="17"/>
                      <a:pt x="49" y="13"/>
                    </a:cubicBezTo>
                    <a:cubicBezTo>
                      <a:pt x="47" y="6"/>
                      <a:pt x="45" y="9"/>
                      <a:pt x="47" y="3"/>
                    </a:cubicBezTo>
                    <a:cubicBezTo>
                      <a:pt x="45" y="3"/>
                      <a:pt x="45" y="3"/>
                      <a:pt x="44" y="3"/>
                    </a:cubicBezTo>
                    <a:cubicBezTo>
                      <a:pt x="42" y="2"/>
                      <a:pt x="42" y="3"/>
                      <a:pt x="41" y="2"/>
                    </a:cubicBezTo>
                    <a:cubicBezTo>
                      <a:pt x="38" y="0"/>
                      <a:pt x="41" y="3"/>
                      <a:pt x="32" y="6"/>
                    </a:cubicBezTo>
                    <a:cubicBezTo>
                      <a:pt x="27" y="8"/>
                      <a:pt x="30" y="13"/>
                      <a:pt x="27" y="11"/>
                    </a:cubicBezTo>
                    <a:cubicBezTo>
                      <a:pt x="24" y="9"/>
                      <a:pt x="23" y="11"/>
                      <a:pt x="23" y="16"/>
                    </a:cubicBezTo>
                    <a:cubicBezTo>
                      <a:pt x="23" y="19"/>
                      <a:pt x="18" y="14"/>
                      <a:pt x="18" y="17"/>
                    </a:cubicBezTo>
                    <a:cubicBezTo>
                      <a:pt x="18" y="19"/>
                      <a:pt x="18" y="22"/>
                      <a:pt x="15" y="20"/>
                    </a:cubicBezTo>
                    <a:cubicBezTo>
                      <a:pt x="12" y="20"/>
                      <a:pt x="14" y="17"/>
                      <a:pt x="12" y="19"/>
                    </a:cubicBezTo>
                    <a:cubicBezTo>
                      <a:pt x="10" y="20"/>
                      <a:pt x="10" y="22"/>
                      <a:pt x="12" y="23"/>
                    </a:cubicBezTo>
                    <a:cubicBezTo>
                      <a:pt x="14" y="27"/>
                      <a:pt x="9" y="25"/>
                      <a:pt x="9" y="27"/>
                    </a:cubicBezTo>
                    <a:cubicBezTo>
                      <a:pt x="10" y="28"/>
                      <a:pt x="10" y="28"/>
                      <a:pt x="9" y="31"/>
                    </a:cubicBezTo>
                    <a:cubicBezTo>
                      <a:pt x="7" y="34"/>
                      <a:pt x="1" y="33"/>
                      <a:pt x="3" y="34"/>
                    </a:cubicBezTo>
                    <a:cubicBezTo>
                      <a:pt x="3" y="36"/>
                      <a:pt x="3" y="41"/>
                      <a:pt x="1" y="42"/>
                    </a:cubicBezTo>
                    <a:cubicBezTo>
                      <a:pt x="0" y="42"/>
                      <a:pt x="3" y="44"/>
                      <a:pt x="1" y="48"/>
                    </a:cubicBezTo>
                    <a:cubicBezTo>
                      <a:pt x="7" y="50"/>
                      <a:pt x="1" y="50"/>
                      <a:pt x="7" y="54"/>
                    </a:cubicBezTo>
                    <a:cubicBezTo>
                      <a:pt x="14" y="59"/>
                      <a:pt x="9" y="53"/>
                      <a:pt x="15" y="53"/>
                    </a:cubicBezTo>
                    <a:cubicBezTo>
                      <a:pt x="21" y="53"/>
                      <a:pt x="20" y="58"/>
                      <a:pt x="24" y="58"/>
                    </a:cubicBezTo>
                  </a:path>
                </a:pathLst>
              </a:custGeom>
              <a:grpFill/>
              <a:ln w="6350" cmpd="sng">
                <a:solidFill>
                  <a:schemeClr val="bg1"/>
                </a:solidFill>
                <a:round/>
                <a:headEnd/>
                <a:tailEnd/>
              </a:ln>
            </p:spPr>
            <p:txBody>
              <a:bodyPr/>
              <a:lstStyle/>
              <a:p>
                <a:endParaRPr lang="en-GB"/>
              </a:p>
            </p:txBody>
          </p:sp>
          <p:sp>
            <p:nvSpPr>
              <p:cNvPr id="1198205" name="Freeform 125"/>
              <p:cNvSpPr>
                <a:spLocks/>
              </p:cNvSpPr>
              <p:nvPr/>
            </p:nvSpPr>
            <p:spPr bwMode="auto">
              <a:xfrm>
                <a:off x="2712" y="2833"/>
                <a:ext cx="54" cy="120"/>
              </a:xfrm>
              <a:custGeom>
                <a:avLst/>
                <a:gdLst/>
                <a:ahLst/>
                <a:cxnLst>
                  <a:cxn ang="0">
                    <a:pos x="14" y="7"/>
                  </a:cxn>
                  <a:cxn ang="0">
                    <a:pos x="2" y="15"/>
                  </a:cxn>
                  <a:cxn ang="0">
                    <a:pos x="5" y="25"/>
                  </a:cxn>
                  <a:cxn ang="0">
                    <a:pos x="6" y="32"/>
                  </a:cxn>
                  <a:cxn ang="0">
                    <a:pos x="8" y="54"/>
                  </a:cxn>
                  <a:cxn ang="0">
                    <a:pos x="6" y="56"/>
                  </a:cxn>
                  <a:cxn ang="0">
                    <a:pos x="8" y="62"/>
                  </a:cxn>
                  <a:cxn ang="0">
                    <a:pos x="17" y="62"/>
                  </a:cxn>
                  <a:cxn ang="0">
                    <a:pos x="17" y="40"/>
                  </a:cxn>
                  <a:cxn ang="0">
                    <a:pos x="20" y="32"/>
                  </a:cxn>
                  <a:cxn ang="0">
                    <a:pos x="25" y="22"/>
                  </a:cxn>
                  <a:cxn ang="0">
                    <a:pos x="23" y="9"/>
                  </a:cxn>
                  <a:cxn ang="0">
                    <a:pos x="19" y="3"/>
                  </a:cxn>
                  <a:cxn ang="0">
                    <a:pos x="16" y="3"/>
                  </a:cxn>
                  <a:cxn ang="0">
                    <a:pos x="14" y="7"/>
                  </a:cxn>
                </a:cxnLst>
                <a:rect l="0" t="0" r="r" b="b"/>
                <a:pathLst>
                  <a:path w="28" h="62">
                    <a:moveTo>
                      <a:pt x="14" y="7"/>
                    </a:moveTo>
                    <a:cubicBezTo>
                      <a:pt x="9" y="15"/>
                      <a:pt x="8" y="9"/>
                      <a:pt x="2" y="15"/>
                    </a:cubicBezTo>
                    <a:cubicBezTo>
                      <a:pt x="0" y="22"/>
                      <a:pt x="2" y="23"/>
                      <a:pt x="5" y="25"/>
                    </a:cubicBezTo>
                    <a:cubicBezTo>
                      <a:pt x="8" y="25"/>
                      <a:pt x="5" y="32"/>
                      <a:pt x="6" y="32"/>
                    </a:cubicBezTo>
                    <a:cubicBezTo>
                      <a:pt x="9" y="34"/>
                      <a:pt x="8" y="51"/>
                      <a:pt x="8" y="54"/>
                    </a:cubicBezTo>
                    <a:cubicBezTo>
                      <a:pt x="8" y="56"/>
                      <a:pt x="6" y="54"/>
                      <a:pt x="6" y="56"/>
                    </a:cubicBezTo>
                    <a:cubicBezTo>
                      <a:pt x="8" y="58"/>
                      <a:pt x="9" y="61"/>
                      <a:pt x="8" y="62"/>
                    </a:cubicBezTo>
                    <a:cubicBezTo>
                      <a:pt x="13" y="62"/>
                      <a:pt x="14" y="62"/>
                      <a:pt x="17" y="62"/>
                    </a:cubicBezTo>
                    <a:cubicBezTo>
                      <a:pt x="19" y="53"/>
                      <a:pt x="17" y="48"/>
                      <a:pt x="17" y="40"/>
                    </a:cubicBezTo>
                    <a:cubicBezTo>
                      <a:pt x="17" y="32"/>
                      <a:pt x="19" y="37"/>
                      <a:pt x="20" y="32"/>
                    </a:cubicBezTo>
                    <a:cubicBezTo>
                      <a:pt x="20" y="28"/>
                      <a:pt x="22" y="29"/>
                      <a:pt x="25" y="22"/>
                    </a:cubicBezTo>
                    <a:cubicBezTo>
                      <a:pt x="28" y="14"/>
                      <a:pt x="22" y="14"/>
                      <a:pt x="23" y="9"/>
                    </a:cubicBezTo>
                    <a:cubicBezTo>
                      <a:pt x="22" y="6"/>
                      <a:pt x="22" y="6"/>
                      <a:pt x="19" y="3"/>
                    </a:cubicBezTo>
                    <a:cubicBezTo>
                      <a:pt x="16" y="0"/>
                      <a:pt x="17" y="3"/>
                      <a:pt x="16" y="3"/>
                    </a:cubicBezTo>
                    <a:cubicBezTo>
                      <a:pt x="13" y="3"/>
                      <a:pt x="16" y="4"/>
                      <a:pt x="14" y="7"/>
                    </a:cubicBezTo>
                  </a:path>
                </a:pathLst>
              </a:custGeom>
              <a:grpFill/>
              <a:ln w="6350" cmpd="sng">
                <a:solidFill>
                  <a:schemeClr val="bg1"/>
                </a:solidFill>
                <a:round/>
                <a:headEnd/>
                <a:tailEnd/>
              </a:ln>
            </p:spPr>
            <p:txBody>
              <a:bodyPr/>
              <a:lstStyle/>
              <a:p>
                <a:endParaRPr lang="en-GB"/>
              </a:p>
            </p:txBody>
          </p:sp>
          <p:sp>
            <p:nvSpPr>
              <p:cNvPr id="1198206" name="Freeform 126"/>
              <p:cNvSpPr>
                <a:spLocks/>
              </p:cNvSpPr>
              <p:nvPr/>
            </p:nvSpPr>
            <p:spPr bwMode="auto">
              <a:xfrm>
                <a:off x="2569" y="2864"/>
                <a:ext cx="98" cy="126"/>
              </a:xfrm>
              <a:custGeom>
                <a:avLst/>
                <a:gdLst/>
                <a:ahLst/>
                <a:cxnLst>
                  <a:cxn ang="0">
                    <a:pos x="48" y="15"/>
                  </a:cxn>
                  <a:cxn ang="0">
                    <a:pos x="48" y="29"/>
                  </a:cxn>
                  <a:cxn ang="0">
                    <a:pos x="44" y="43"/>
                  </a:cxn>
                  <a:cxn ang="0">
                    <a:pos x="45" y="52"/>
                  </a:cxn>
                  <a:cxn ang="0">
                    <a:pos x="47" y="57"/>
                  </a:cxn>
                  <a:cxn ang="0">
                    <a:pos x="44" y="57"/>
                  </a:cxn>
                  <a:cxn ang="0">
                    <a:pos x="39" y="57"/>
                  </a:cxn>
                  <a:cxn ang="0">
                    <a:pos x="35" y="57"/>
                  </a:cxn>
                  <a:cxn ang="0">
                    <a:pos x="21" y="59"/>
                  </a:cxn>
                  <a:cxn ang="0">
                    <a:pos x="9" y="65"/>
                  </a:cxn>
                  <a:cxn ang="0">
                    <a:pos x="10" y="52"/>
                  </a:cxn>
                  <a:cxn ang="0">
                    <a:pos x="7" y="48"/>
                  </a:cxn>
                  <a:cxn ang="0">
                    <a:pos x="1" y="43"/>
                  </a:cxn>
                  <a:cxn ang="0">
                    <a:pos x="1" y="32"/>
                  </a:cxn>
                  <a:cxn ang="0">
                    <a:pos x="6" y="29"/>
                  </a:cxn>
                  <a:cxn ang="0">
                    <a:pos x="3" y="26"/>
                  </a:cxn>
                  <a:cxn ang="0">
                    <a:pos x="9" y="26"/>
                  </a:cxn>
                  <a:cxn ang="0">
                    <a:pos x="7" y="20"/>
                  </a:cxn>
                  <a:cxn ang="0">
                    <a:pos x="4" y="14"/>
                  </a:cxn>
                  <a:cxn ang="0">
                    <a:pos x="6" y="9"/>
                  </a:cxn>
                  <a:cxn ang="0">
                    <a:pos x="15" y="7"/>
                  </a:cxn>
                  <a:cxn ang="0">
                    <a:pos x="20" y="6"/>
                  </a:cxn>
                  <a:cxn ang="0">
                    <a:pos x="26" y="6"/>
                  </a:cxn>
                  <a:cxn ang="0">
                    <a:pos x="32" y="12"/>
                  </a:cxn>
                  <a:cxn ang="0">
                    <a:pos x="39" y="10"/>
                  </a:cxn>
                  <a:cxn ang="0">
                    <a:pos x="48" y="15"/>
                  </a:cxn>
                </a:cxnLst>
                <a:rect l="0" t="0" r="r" b="b"/>
                <a:pathLst>
                  <a:path w="51" h="65">
                    <a:moveTo>
                      <a:pt x="48" y="15"/>
                    </a:moveTo>
                    <a:cubicBezTo>
                      <a:pt x="47" y="18"/>
                      <a:pt x="51" y="29"/>
                      <a:pt x="48" y="29"/>
                    </a:cubicBezTo>
                    <a:cubicBezTo>
                      <a:pt x="47" y="31"/>
                      <a:pt x="45" y="37"/>
                      <a:pt x="44" y="43"/>
                    </a:cubicBezTo>
                    <a:cubicBezTo>
                      <a:pt x="42" y="45"/>
                      <a:pt x="45" y="51"/>
                      <a:pt x="45" y="52"/>
                    </a:cubicBezTo>
                    <a:cubicBezTo>
                      <a:pt x="47" y="54"/>
                      <a:pt x="48" y="59"/>
                      <a:pt x="47" y="57"/>
                    </a:cubicBezTo>
                    <a:cubicBezTo>
                      <a:pt x="47" y="57"/>
                      <a:pt x="47" y="57"/>
                      <a:pt x="44" y="57"/>
                    </a:cubicBezTo>
                    <a:cubicBezTo>
                      <a:pt x="42" y="57"/>
                      <a:pt x="44" y="59"/>
                      <a:pt x="39" y="57"/>
                    </a:cubicBezTo>
                    <a:cubicBezTo>
                      <a:pt x="35" y="57"/>
                      <a:pt x="38" y="57"/>
                      <a:pt x="35" y="57"/>
                    </a:cubicBezTo>
                    <a:cubicBezTo>
                      <a:pt x="30" y="59"/>
                      <a:pt x="30" y="57"/>
                      <a:pt x="21" y="59"/>
                    </a:cubicBezTo>
                    <a:cubicBezTo>
                      <a:pt x="12" y="62"/>
                      <a:pt x="12" y="65"/>
                      <a:pt x="9" y="65"/>
                    </a:cubicBezTo>
                    <a:cubicBezTo>
                      <a:pt x="9" y="60"/>
                      <a:pt x="10" y="57"/>
                      <a:pt x="10" y="52"/>
                    </a:cubicBezTo>
                    <a:cubicBezTo>
                      <a:pt x="10" y="49"/>
                      <a:pt x="7" y="51"/>
                      <a:pt x="7" y="48"/>
                    </a:cubicBezTo>
                    <a:cubicBezTo>
                      <a:pt x="7" y="45"/>
                      <a:pt x="0" y="46"/>
                      <a:pt x="1" y="43"/>
                    </a:cubicBezTo>
                    <a:cubicBezTo>
                      <a:pt x="3" y="40"/>
                      <a:pt x="4" y="38"/>
                      <a:pt x="1" y="32"/>
                    </a:cubicBezTo>
                    <a:cubicBezTo>
                      <a:pt x="4" y="35"/>
                      <a:pt x="6" y="32"/>
                      <a:pt x="6" y="29"/>
                    </a:cubicBezTo>
                    <a:cubicBezTo>
                      <a:pt x="6" y="26"/>
                      <a:pt x="4" y="29"/>
                      <a:pt x="3" y="26"/>
                    </a:cubicBezTo>
                    <a:cubicBezTo>
                      <a:pt x="3" y="24"/>
                      <a:pt x="4" y="24"/>
                      <a:pt x="9" y="26"/>
                    </a:cubicBezTo>
                    <a:cubicBezTo>
                      <a:pt x="9" y="21"/>
                      <a:pt x="4" y="23"/>
                      <a:pt x="7" y="20"/>
                    </a:cubicBezTo>
                    <a:cubicBezTo>
                      <a:pt x="9" y="17"/>
                      <a:pt x="4" y="17"/>
                      <a:pt x="4" y="14"/>
                    </a:cubicBezTo>
                    <a:cubicBezTo>
                      <a:pt x="6" y="10"/>
                      <a:pt x="3" y="10"/>
                      <a:pt x="6" y="9"/>
                    </a:cubicBezTo>
                    <a:cubicBezTo>
                      <a:pt x="12" y="1"/>
                      <a:pt x="10" y="12"/>
                      <a:pt x="15" y="7"/>
                    </a:cubicBezTo>
                    <a:cubicBezTo>
                      <a:pt x="18" y="3"/>
                      <a:pt x="20" y="0"/>
                      <a:pt x="20" y="6"/>
                    </a:cubicBezTo>
                    <a:cubicBezTo>
                      <a:pt x="20" y="10"/>
                      <a:pt x="23" y="6"/>
                      <a:pt x="26" y="6"/>
                    </a:cubicBezTo>
                    <a:cubicBezTo>
                      <a:pt x="32" y="7"/>
                      <a:pt x="26" y="7"/>
                      <a:pt x="32" y="12"/>
                    </a:cubicBezTo>
                    <a:cubicBezTo>
                      <a:pt x="38" y="17"/>
                      <a:pt x="33" y="10"/>
                      <a:pt x="39" y="10"/>
                    </a:cubicBezTo>
                    <a:cubicBezTo>
                      <a:pt x="45" y="10"/>
                      <a:pt x="44" y="15"/>
                      <a:pt x="48" y="15"/>
                    </a:cubicBezTo>
                  </a:path>
                </a:pathLst>
              </a:custGeom>
              <a:grpFill/>
              <a:ln w="6350" cmpd="sng">
                <a:solidFill>
                  <a:schemeClr val="bg1"/>
                </a:solidFill>
                <a:round/>
                <a:headEnd/>
                <a:tailEnd/>
              </a:ln>
            </p:spPr>
            <p:txBody>
              <a:bodyPr/>
              <a:lstStyle/>
              <a:p>
                <a:endParaRPr lang="en-GB"/>
              </a:p>
            </p:txBody>
          </p:sp>
          <p:sp>
            <p:nvSpPr>
              <p:cNvPr id="1198207" name="Freeform 127"/>
              <p:cNvSpPr>
                <a:spLocks/>
              </p:cNvSpPr>
              <p:nvPr/>
            </p:nvSpPr>
            <p:spPr bwMode="auto">
              <a:xfrm>
                <a:off x="2650" y="2860"/>
                <a:ext cx="72" cy="126"/>
              </a:xfrm>
              <a:custGeom>
                <a:avLst/>
                <a:gdLst/>
                <a:ahLst/>
                <a:cxnLst>
                  <a:cxn ang="0">
                    <a:pos x="26" y="0"/>
                  </a:cxn>
                  <a:cxn ang="0">
                    <a:pos x="29" y="14"/>
                  </a:cxn>
                  <a:cxn ang="0">
                    <a:pos x="31" y="22"/>
                  </a:cxn>
                  <a:cxn ang="0">
                    <a:pos x="31" y="33"/>
                  </a:cxn>
                  <a:cxn ang="0">
                    <a:pos x="32" y="40"/>
                  </a:cxn>
                  <a:cxn ang="0">
                    <a:pos x="37" y="50"/>
                  </a:cxn>
                  <a:cxn ang="0">
                    <a:pos x="32" y="53"/>
                  </a:cxn>
                  <a:cxn ang="0">
                    <a:pos x="18" y="59"/>
                  </a:cxn>
                  <a:cxn ang="0">
                    <a:pos x="9" y="64"/>
                  </a:cxn>
                  <a:cxn ang="0">
                    <a:pos x="1" y="61"/>
                  </a:cxn>
                  <a:cxn ang="0">
                    <a:pos x="4" y="59"/>
                  </a:cxn>
                  <a:cxn ang="0">
                    <a:pos x="3" y="54"/>
                  </a:cxn>
                  <a:cxn ang="0">
                    <a:pos x="1" y="45"/>
                  </a:cxn>
                  <a:cxn ang="0">
                    <a:pos x="6" y="31"/>
                  </a:cxn>
                  <a:cxn ang="0">
                    <a:pos x="6" y="17"/>
                  </a:cxn>
                  <a:cxn ang="0">
                    <a:pos x="4" y="8"/>
                  </a:cxn>
                  <a:cxn ang="0">
                    <a:pos x="4" y="2"/>
                  </a:cxn>
                  <a:cxn ang="0">
                    <a:pos x="20" y="2"/>
                  </a:cxn>
                  <a:cxn ang="0">
                    <a:pos x="23" y="2"/>
                  </a:cxn>
                  <a:cxn ang="0">
                    <a:pos x="26" y="0"/>
                  </a:cxn>
                </a:cxnLst>
                <a:rect l="0" t="0" r="r" b="b"/>
                <a:pathLst>
                  <a:path w="37" h="65">
                    <a:moveTo>
                      <a:pt x="26" y="0"/>
                    </a:moveTo>
                    <a:cubicBezTo>
                      <a:pt x="26" y="9"/>
                      <a:pt x="31" y="6"/>
                      <a:pt x="29" y="14"/>
                    </a:cubicBezTo>
                    <a:cubicBezTo>
                      <a:pt x="28" y="22"/>
                      <a:pt x="32" y="14"/>
                      <a:pt x="31" y="22"/>
                    </a:cubicBezTo>
                    <a:cubicBezTo>
                      <a:pt x="29" y="28"/>
                      <a:pt x="34" y="23"/>
                      <a:pt x="31" y="33"/>
                    </a:cubicBezTo>
                    <a:cubicBezTo>
                      <a:pt x="29" y="42"/>
                      <a:pt x="32" y="34"/>
                      <a:pt x="32" y="40"/>
                    </a:cubicBezTo>
                    <a:cubicBezTo>
                      <a:pt x="31" y="45"/>
                      <a:pt x="34" y="47"/>
                      <a:pt x="37" y="50"/>
                    </a:cubicBezTo>
                    <a:cubicBezTo>
                      <a:pt x="34" y="51"/>
                      <a:pt x="37" y="53"/>
                      <a:pt x="32" y="53"/>
                    </a:cubicBezTo>
                    <a:cubicBezTo>
                      <a:pt x="23" y="54"/>
                      <a:pt x="24" y="59"/>
                      <a:pt x="18" y="59"/>
                    </a:cubicBezTo>
                    <a:cubicBezTo>
                      <a:pt x="14" y="61"/>
                      <a:pt x="12" y="65"/>
                      <a:pt x="9" y="64"/>
                    </a:cubicBezTo>
                    <a:cubicBezTo>
                      <a:pt x="8" y="61"/>
                      <a:pt x="3" y="61"/>
                      <a:pt x="1" y="61"/>
                    </a:cubicBezTo>
                    <a:cubicBezTo>
                      <a:pt x="0" y="61"/>
                      <a:pt x="3" y="61"/>
                      <a:pt x="4" y="59"/>
                    </a:cubicBezTo>
                    <a:cubicBezTo>
                      <a:pt x="6" y="61"/>
                      <a:pt x="4" y="56"/>
                      <a:pt x="3" y="54"/>
                    </a:cubicBezTo>
                    <a:cubicBezTo>
                      <a:pt x="3" y="53"/>
                      <a:pt x="0" y="47"/>
                      <a:pt x="1" y="45"/>
                    </a:cubicBezTo>
                    <a:cubicBezTo>
                      <a:pt x="3" y="39"/>
                      <a:pt x="4" y="33"/>
                      <a:pt x="6" y="31"/>
                    </a:cubicBezTo>
                    <a:cubicBezTo>
                      <a:pt x="9" y="31"/>
                      <a:pt x="4" y="20"/>
                      <a:pt x="6" y="17"/>
                    </a:cubicBezTo>
                    <a:cubicBezTo>
                      <a:pt x="4" y="14"/>
                      <a:pt x="4" y="9"/>
                      <a:pt x="4" y="8"/>
                    </a:cubicBezTo>
                    <a:cubicBezTo>
                      <a:pt x="4" y="8"/>
                      <a:pt x="1" y="2"/>
                      <a:pt x="4" y="2"/>
                    </a:cubicBezTo>
                    <a:cubicBezTo>
                      <a:pt x="8" y="2"/>
                      <a:pt x="18" y="2"/>
                      <a:pt x="20" y="2"/>
                    </a:cubicBezTo>
                    <a:cubicBezTo>
                      <a:pt x="21" y="2"/>
                      <a:pt x="21" y="3"/>
                      <a:pt x="23" y="2"/>
                    </a:cubicBezTo>
                    <a:cubicBezTo>
                      <a:pt x="24" y="2"/>
                      <a:pt x="24" y="0"/>
                      <a:pt x="26" y="0"/>
                    </a:cubicBezTo>
                  </a:path>
                </a:pathLst>
              </a:custGeom>
              <a:grpFill/>
              <a:ln w="6350" cmpd="sng">
                <a:solidFill>
                  <a:schemeClr val="bg1"/>
                </a:solidFill>
                <a:round/>
                <a:headEnd/>
                <a:tailEnd/>
              </a:ln>
            </p:spPr>
            <p:txBody>
              <a:bodyPr/>
              <a:lstStyle/>
              <a:p>
                <a:endParaRPr lang="en-GB"/>
              </a:p>
            </p:txBody>
          </p:sp>
          <p:sp>
            <p:nvSpPr>
              <p:cNvPr id="1198208" name="Freeform 128"/>
              <p:cNvSpPr>
                <a:spLocks/>
              </p:cNvSpPr>
              <p:nvPr/>
            </p:nvSpPr>
            <p:spPr bwMode="auto">
              <a:xfrm>
                <a:off x="2700" y="2860"/>
                <a:ext cx="30" cy="97"/>
              </a:xfrm>
              <a:custGeom>
                <a:avLst/>
                <a:gdLst/>
                <a:ahLst/>
                <a:cxnLst>
                  <a:cxn ang="0">
                    <a:pos x="0" y="0"/>
                  </a:cxn>
                  <a:cxn ang="0">
                    <a:pos x="4" y="3"/>
                  </a:cxn>
                  <a:cxn ang="0">
                    <a:pos x="8" y="2"/>
                  </a:cxn>
                  <a:cxn ang="0">
                    <a:pos x="11" y="11"/>
                  </a:cxn>
                  <a:cxn ang="0">
                    <a:pos x="12" y="19"/>
                  </a:cxn>
                  <a:cxn ang="0">
                    <a:pos x="14" y="40"/>
                  </a:cxn>
                  <a:cxn ang="0">
                    <a:pos x="12" y="42"/>
                  </a:cxn>
                  <a:cxn ang="0">
                    <a:pos x="14" y="48"/>
                  </a:cxn>
                  <a:cxn ang="0">
                    <a:pos x="11" y="50"/>
                  </a:cxn>
                  <a:cxn ang="0">
                    <a:pos x="6" y="40"/>
                  </a:cxn>
                  <a:cxn ang="0">
                    <a:pos x="4" y="33"/>
                  </a:cxn>
                  <a:cxn ang="0">
                    <a:pos x="4" y="22"/>
                  </a:cxn>
                  <a:cxn ang="0">
                    <a:pos x="3" y="14"/>
                  </a:cxn>
                  <a:cxn ang="0">
                    <a:pos x="0" y="0"/>
                  </a:cxn>
                </a:cxnLst>
                <a:rect l="0" t="0" r="r" b="b"/>
                <a:pathLst>
                  <a:path w="15" h="50">
                    <a:moveTo>
                      <a:pt x="0" y="0"/>
                    </a:moveTo>
                    <a:cubicBezTo>
                      <a:pt x="4" y="2"/>
                      <a:pt x="4" y="3"/>
                      <a:pt x="4" y="3"/>
                    </a:cubicBezTo>
                    <a:cubicBezTo>
                      <a:pt x="6" y="3"/>
                      <a:pt x="8" y="2"/>
                      <a:pt x="8" y="2"/>
                    </a:cubicBezTo>
                    <a:cubicBezTo>
                      <a:pt x="6" y="8"/>
                      <a:pt x="8" y="9"/>
                      <a:pt x="11" y="11"/>
                    </a:cubicBezTo>
                    <a:cubicBezTo>
                      <a:pt x="14" y="11"/>
                      <a:pt x="11" y="19"/>
                      <a:pt x="12" y="19"/>
                    </a:cubicBezTo>
                    <a:cubicBezTo>
                      <a:pt x="15" y="20"/>
                      <a:pt x="14" y="37"/>
                      <a:pt x="14" y="40"/>
                    </a:cubicBezTo>
                    <a:cubicBezTo>
                      <a:pt x="14" y="42"/>
                      <a:pt x="12" y="40"/>
                      <a:pt x="12" y="42"/>
                    </a:cubicBezTo>
                    <a:cubicBezTo>
                      <a:pt x="14" y="44"/>
                      <a:pt x="15" y="47"/>
                      <a:pt x="14" y="48"/>
                    </a:cubicBezTo>
                    <a:cubicBezTo>
                      <a:pt x="12" y="50"/>
                      <a:pt x="11" y="50"/>
                      <a:pt x="11" y="50"/>
                    </a:cubicBezTo>
                    <a:cubicBezTo>
                      <a:pt x="8" y="47"/>
                      <a:pt x="4" y="45"/>
                      <a:pt x="6" y="40"/>
                    </a:cubicBezTo>
                    <a:cubicBezTo>
                      <a:pt x="6" y="34"/>
                      <a:pt x="3" y="42"/>
                      <a:pt x="4" y="33"/>
                    </a:cubicBezTo>
                    <a:cubicBezTo>
                      <a:pt x="8" y="23"/>
                      <a:pt x="3" y="28"/>
                      <a:pt x="4" y="22"/>
                    </a:cubicBezTo>
                    <a:cubicBezTo>
                      <a:pt x="6" y="14"/>
                      <a:pt x="1" y="22"/>
                      <a:pt x="3" y="14"/>
                    </a:cubicBezTo>
                    <a:cubicBezTo>
                      <a:pt x="4" y="6"/>
                      <a:pt x="0" y="9"/>
                      <a:pt x="0" y="0"/>
                    </a:cubicBezTo>
                  </a:path>
                </a:pathLst>
              </a:custGeom>
              <a:grpFill/>
              <a:ln w="6350" cmpd="sng">
                <a:solidFill>
                  <a:schemeClr val="bg1"/>
                </a:solidFill>
                <a:round/>
                <a:headEnd/>
                <a:tailEnd/>
              </a:ln>
            </p:spPr>
            <p:txBody>
              <a:bodyPr/>
              <a:lstStyle/>
              <a:p>
                <a:endParaRPr lang="en-GB"/>
              </a:p>
            </p:txBody>
          </p:sp>
          <p:sp>
            <p:nvSpPr>
              <p:cNvPr id="1198209" name="Freeform 129"/>
              <p:cNvSpPr>
                <a:spLocks/>
              </p:cNvSpPr>
              <p:nvPr/>
            </p:nvSpPr>
            <p:spPr bwMode="auto">
              <a:xfrm>
                <a:off x="2499" y="2369"/>
                <a:ext cx="190" cy="169"/>
              </a:xfrm>
              <a:custGeom>
                <a:avLst/>
                <a:gdLst/>
                <a:ahLst/>
                <a:cxnLst>
                  <a:cxn ang="0">
                    <a:pos x="35" y="87"/>
                  </a:cxn>
                  <a:cxn ang="0">
                    <a:pos x="0" y="87"/>
                  </a:cxn>
                  <a:cxn ang="0">
                    <a:pos x="16" y="79"/>
                  </a:cxn>
                  <a:cxn ang="0">
                    <a:pos x="26" y="65"/>
                  </a:cxn>
                  <a:cxn ang="0">
                    <a:pos x="29" y="43"/>
                  </a:cxn>
                  <a:cxn ang="0">
                    <a:pos x="32" y="34"/>
                  </a:cxn>
                  <a:cxn ang="0">
                    <a:pos x="45" y="24"/>
                  </a:cxn>
                  <a:cxn ang="0">
                    <a:pos x="60" y="1"/>
                  </a:cxn>
                  <a:cxn ang="0">
                    <a:pos x="66" y="7"/>
                  </a:cxn>
                  <a:cxn ang="0">
                    <a:pos x="76" y="7"/>
                  </a:cxn>
                  <a:cxn ang="0">
                    <a:pos x="81" y="6"/>
                  </a:cxn>
                  <a:cxn ang="0">
                    <a:pos x="87" y="9"/>
                  </a:cxn>
                  <a:cxn ang="0">
                    <a:pos x="95" y="35"/>
                  </a:cxn>
                  <a:cxn ang="0">
                    <a:pos x="95" y="40"/>
                  </a:cxn>
                  <a:cxn ang="0">
                    <a:pos x="81" y="43"/>
                  </a:cxn>
                  <a:cxn ang="0">
                    <a:pos x="73" y="48"/>
                  </a:cxn>
                  <a:cxn ang="0">
                    <a:pos x="72" y="55"/>
                  </a:cxn>
                  <a:cxn ang="0">
                    <a:pos x="63" y="62"/>
                  </a:cxn>
                  <a:cxn ang="0">
                    <a:pos x="43" y="71"/>
                  </a:cxn>
                  <a:cxn ang="0">
                    <a:pos x="35" y="76"/>
                  </a:cxn>
                  <a:cxn ang="0">
                    <a:pos x="35" y="87"/>
                  </a:cxn>
                </a:cxnLst>
                <a:rect l="0" t="0" r="r" b="b"/>
                <a:pathLst>
                  <a:path w="98" h="87">
                    <a:moveTo>
                      <a:pt x="35" y="87"/>
                    </a:moveTo>
                    <a:cubicBezTo>
                      <a:pt x="0" y="87"/>
                      <a:pt x="0" y="87"/>
                      <a:pt x="0" y="87"/>
                    </a:cubicBezTo>
                    <a:cubicBezTo>
                      <a:pt x="2" y="80"/>
                      <a:pt x="10" y="85"/>
                      <a:pt x="16" y="79"/>
                    </a:cubicBezTo>
                    <a:cubicBezTo>
                      <a:pt x="20" y="71"/>
                      <a:pt x="20" y="79"/>
                      <a:pt x="26" y="65"/>
                    </a:cubicBezTo>
                    <a:cubicBezTo>
                      <a:pt x="29" y="59"/>
                      <a:pt x="23" y="51"/>
                      <a:pt x="29" y="43"/>
                    </a:cubicBezTo>
                    <a:cubicBezTo>
                      <a:pt x="34" y="37"/>
                      <a:pt x="28" y="38"/>
                      <a:pt x="32" y="34"/>
                    </a:cubicBezTo>
                    <a:cubicBezTo>
                      <a:pt x="37" y="29"/>
                      <a:pt x="32" y="29"/>
                      <a:pt x="45" y="24"/>
                    </a:cubicBezTo>
                    <a:cubicBezTo>
                      <a:pt x="57" y="20"/>
                      <a:pt x="54" y="3"/>
                      <a:pt x="60" y="1"/>
                    </a:cubicBezTo>
                    <a:cubicBezTo>
                      <a:pt x="64" y="0"/>
                      <a:pt x="60" y="4"/>
                      <a:pt x="66" y="7"/>
                    </a:cubicBezTo>
                    <a:cubicBezTo>
                      <a:pt x="72" y="10"/>
                      <a:pt x="73" y="6"/>
                      <a:pt x="76" y="7"/>
                    </a:cubicBezTo>
                    <a:cubicBezTo>
                      <a:pt x="80" y="9"/>
                      <a:pt x="81" y="3"/>
                      <a:pt x="81" y="6"/>
                    </a:cubicBezTo>
                    <a:cubicBezTo>
                      <a:pt x="81" y="10"/>
                      <a:pt x="86" y="9"/>
                      <a:pt x="87" y="9"/>
                    </a:cubicBezTo>
                    <a:cubicBezTo>
                      <a:pt x="93" y="12"/>
                      <a:pt x="89" y="32"/>
                      <a:pt x="95" y="35"/>
                    </a:cubicBezTo>
                    <a:cubicBezTo>
                      <a:pt x="98" y="37"/>
                      <a:pt x="95" y="37"/>
                      <a:pt x="95" y="40"/>
                    </a:cubicBezTo>
                    <a:cubicBezTo>
                      <a:pt x="95" y="43"/>
                      <a:pt x="84" y="38"/>
                      <a:pt x="81" y="43"/>
                    </a:cubicBezTo>
                    <a:cubicBezTo>
                      <a:pt x="78" y="46"/>
                      <a:pt x="72" y="43"/>
                      <a:pt x="73" y="48"/>
                    </a:cubicBezTo>
                    <a:cubicBezTo>
                      <a:pt x="76" y="52"/>
                      <a:pt x="78" y="52"/>
                      <a:pt x="72" y="55"/>
                    </a:cubicBezTo>
                    <a:cubicBezTo>
                      <a:pt x="66" y="57"/>
                      <a:pt x="66" y="57"/>
                      <a:pt x="63" y="62"/>
                    </a:cubicBezTo>
                    <a:cubicBezTo>
                      <a:pt x="63" y="63"/>
                      <a:pt x="45" y="68"/>
                      <a:pt x="43" y="71"/>
                    </a:cubicBezTo>
                    <a:cubicBezTo>
                      <a:pt x="35" y="76"/>
                      <a:pt x="35" y="76"/>
                      <a:pt x="35" y="76"/>
                    </a:cubicBezTo>
                    <a:cubicBezTo>
                      <a:pt x="35" y="87"/>
                      <a:pt x="35" y="87"/>
                      <a:pt x="35" y="87"/>
                    </a:cubicBezTo>
                    <a:close/>
                  </a:path>
                </a:pathLst>
              </a:custGeom>
              <a:grpFill/>
              <a:ln w="6350" cmpd="sng">
                <a:solidFill>
                  <a:schemeClr val="bg1"/>
                </a:solidFill>
                <a:round/>
                <a:headEnd/>
                <a:tailEnd/>
              </a:ln>
            </p:spPr>
            <p:txBody>
              <a:bodyPr/>
              <a:lstStyle/>
              <a:p>
                <a:endParaRPr lang="en-GB"/>
              </a:p>
            </p:txBody>
          </p:sp>
          <p:sp>
            <p:nvSpPr>
              <p:cNvPr id="1198210" name="Freeform 130"/>
              <p:cNvSpPr>
                <a:spLocks/>
              </p:cNvSpPr>
              <p:nvPr/>
            </p:nvSpPr>
            <p:spPr bwMode="auto">
              <a:xfrm>
                <a:off x="2437" y="2538"/>
                <a:ext cx="132" cy="138"/>
              </a:xfrm>
              <a:custGeom>
                <a:avLst/>
                <a:gdLst/>
                <a:ahLst/>
                <a:cxnLst>
                  <a:cxn ang="0">
                    <a:pos x="68" y="4"/>
                  </a:cxn>
                  <a:cxn ang="0">
                    <a:pos x="68" y="18"/>
                  </a:cxn>
                  <a:cxn ang="0">
                    <a:pos x="42" y="18"/>
                  </a:cxn>
                  <a:cxn ang="0">
                    <a:pos x="42" y="43"/>
                  </a:cxn>
                  <a:cxn ang="0">
                    <a:pos x="34" y="65"/>
                  </a:cxn>
                  <a:cxn ang="0">
                    <a:pos x="3" y="65"/>
                  </a:cxn>
                  <a:cxn ang="0">
                    <a:pos x="2" y="71"/>
                  </a:cxn>
                  <a:cxn ang="0">
                    <a:pos x="2" y="60"/>
                  </a:cxn>
                  <a:cxn ang="0">
                    <a:pos x="8" y="51"/>
                  </a:cxn>
                  <a:cxn ang="0">
                    <a:pos x="11" y="42"/>
                  </a:cxn>
                  <a:cxn ang="0">
                    <a:pos x="13" y="37"/>
                  </a:cxn>
                  <a:cxn ang="0">
                    <a:pos x="19" y="26"/>
                  </a:cxn>
                  <a:cxn ang="0">
                    <a:pos x="22" y="18"/>
                  </a:cxn>
                  <a:cxn ang="0">
                    <a:pos x="33" y="0"/>
                  </a:cxn>
                  <a:cxn ang="0">
                    <a:pos x="68" y="0"/>
                  </a:cxn>
                  <a:cxn ang="0">
                    <a:pos x="68" y="4"/>
                  </a:cxn>
                </a:cxnLst>
                <a:rect l="0" t="0" r="r" b="b"/>
                <a:pathLst>
                  <a:path w="68" h="71">
                    <a:moveTo>
                      <a:pt x="68" y="4"/>
                    </a:moveTo>
                    <a:cubicBezTo>
                      <a:pt x="68" y="18"/>
                      <a:pt x="68" y="18"/>
                      <a:pt x="68" y="18"/>
                    </a:cubicBezTo>
                    <a:cubicBezTo>
                      <a:pt x="42" y="18"/>
                      <a:pt x="42" y="18"/>
                      <a:pt x="42" y="18"/>
                    </a:cubicBezTo>
                    <a:cubicBezTo>
                      <a:pt x="42" y="43"/>
                      <a:pt x="42" y="43"/>
                      <a:pt x="42" y="43"/>
                    </a:cubicBezTo>
                    <a:cubicBezTo>
                      <a:pt x="33" y="48"/>
                      <a:pt x="31" y="46"/>
                      <a:pt x="34" y="65"/>
                    </a:cubicBezTo>
                    <a:cubicBezTo>
                      <a:pt x="34" y="65"/>
                      <a:pt x="5" y="65"/>
                      <a:pt x="3" y="65"/>
                    </a:cubicBezTo>
                    <a:cubicBezTo>
                      <a:pt x="2" y="65"/>
                      <a:pt x="0" y="68"/>
                      <a:pt x="2" y="71"/>
                    </a:cubicBezTo>
                    <a:cubicBezTo>
                      <a:pt x="0" y="71"/>
                      <a:pt x="0" y="68"/>
                      <a:pt x="2" y="60"/>
                    </a:cubicBezTo>
                    <a:cubicBezTo>
                      <a:pt x="3" y="54"/>
                      <a:pt x="7" y="57"/>
                      <a:pt x="8" y="51"/>
                    </a:cubicBezTo>
                    <a:cubicBezTo>
                      <a:pt x="8" y="45"/>
                      <a:pt x="13" y="42"/>
                      <a:pt x="11" y="42"/>
                    </a:cubicBezTo>
                    <a:cubicBezTo>
                      <a:pt x="10" y="42"/>
                      <a:pt x="8" y="42"/>
                      <a:pt x="13" y="37"/>
                    </a:cubicBezTo>
                    <a:cubicBezTo>
                      <a:pt x="17" y="32"/>
                      <a:pt x="19" y="34"/>
                      <a:pt x="19" y="26"/>
                    </a:cubicBezTo>
                    <a:cubicBezTo>
                      <a:pt x="20" y="18"/>
                      <a:pt x="20" y="23"/>
                      <a:pt x="22" y="18"/>
                    </a:cubicBezTo>
                    <a:cubicBezTo>
                      <a:pt x="23" y="9"/>
                      <a:pt x="26" y="18"/>
                      <a:pt x="33" y="0"/>
                    </a:cubicBezTo>
                    <a:cubicBezTo>
                      <a:pt x="68" y="0"/>
                      <a:pt x="68" y="0"/>
                      <a:pt x="68" y="0"/>
                    </a:cubicBezTo>
                    <a:cubicBezTo>
                      <a:pt x="68" y="4"/>
                      <a:pt x="68" y="4"/>
                      <a:pt x="68" y="4"/>
                    </a:cubicBezTo>
                    <a:close/>
                  </a:path>
                </a:pathLst>
              </a:custGeom>
              <a:grpFill/>
              <a:ln w="6350" cmpd="sng">
                <a:solidFill>
                  <a:schemeClr val="bg1"/>
                </a:solidFill>
                <a:round/>
                <a:headEnd/>
                <a:tailEnd/>
              </a:ln>
            </p:spPr>
            <p:txBody>
              <a:bodyPr/>
              <a:lstStyle/>
              <a:p>
                <a:endParaRPr lang="en-GB"/>
              </a:p>
            </p:txBody>
          </p:sp>
          <p:sp>
            <p:nvSpPr>
              <p:cNvPr id="1198211" name="Freeform 131"/>
              <p:cNvSpPr>
                <a:spLocks/>
              </p:cNvSpPr>
              <p:nvPr/>
            </p:nvSpPr>
            <p:spPr bwMode="auto">
              <a:xfrm>
                <a:off x="2454" y="2528"/>
                <a:ext cx="12" cy="10"/>
              </a:xfrm>
              <a:custGeom>
                <a:avLst/>
                <a:gdLst/>
                <a:ahLst/>
                <a:cxnLst>
                  <a:cxn ang="0">
                    <a:pos x="3" y="5"/>
                  </a:cxn>
                  <a:cxn ang="0">
                    <a:pos x="3" y="0"/>
                  </a:cxn>
                  <a:cxn ang="0">
                    <a:pos x="3" y="5"/>
                  </a:cxn>
                </a:cxnLst>
                <a:rect l="0" t="0" r="r" b="b"/>
                <a:pathLst>
                  <a:path w="6" h="5">
                    <a:moveTo>
                      <a:pt x="3" y="5"/>
                    </a:moveTo>
                    <a:cubicBezTo>
                      <a:pt x="0" y="5"/>
                      <a:pt x="2" y="0"/>
                      <a:pt x="3" y="0"/>
                    </a:cubicBezTo>
                    <a:cubicBezTo>
                      <a:pt x="6" y="2"/>
                      <a:pt x="5" y="5"/>
                      <a:pt x="3" y="5"/>
                    </a:cubicBezTo>
                  </a:path>
                </a:pathLst>
              </a:custGeom>
              <a:grpFill/>
              <a:ln w="6350" cmpd="sng">
                <a:solidFill>
                  <a:schemeClr val="bg1"/>
                </a:solidFill>
                <a:round/>
                <a:headEnd/>
                <a:tailEnd/>
              </a:ln>
            </p:spPr>
            <p:txBody>
              <a:bodyPr/>
              <a:lstStyle/>
              <a:p>
                <a:endParaRPr lang="en-GB"/>
              </a:p>
            </p:txBody>
          </p:sp>
          <p:sp>
            <p:nvSpPr>
              <p:cNvPr id="1198212" name="Freeform 132"/>
              <p:cNvSpPr>
                <a:spLocks/>
              </p:cNvSpPr>
              <p:nvPr/>
            </p:nvSpPr>
            <p:spPr bwMode="auto">
              <a:xfrm>
                <a:off x="2475" y="2517"/>
                <a:ext cx="16" cy="15"/>
              </a:xfrm>
              <a:custGeom>
                <a:avLst/>
                <a:gdLst/>
                <a:ahLst/>
                <a:cxnLst>
                  <a:cxn ang="0">
                    <a:pos x="5" y="6"/>
                  </a:cxn>
                  <a:cxn ang="0">
                    <a:pos x="2" y="6"/>
                  </a:cxn>
                  <a:cxn ang="0">
                    <a:pos x="6" y="0"/>
                  </a:cxn>
                  <a:cxn ang="0">
                    <a:pos x="5" y="6"/>
                  </a:cxn>
                </a:cxnLst>
                <a:rect l="0" t="0" r="r" b="b"/>
                <a:pathLst>
                  <a:path w="8" h="8">
                    <a:moveTo>
                      <a:pt x="5" y="6"/>
                    </a:moveTo>
                    <a:cubicBezTo>
                      <a:pt x="0" y="8"/>
                      <a:pt x="0" y="8"/>
                      <a:pt x="2" y="6"/>
                    </a:cubicBezTo>
                    <a:cubicBezTo>
                      <a:pt x="5" y="4"/>
                      <a:pt x="5" y="0"/>
                      <a:pt x="6" y="0"/>
                    </a:cubicBezTo>
                    <a:cubicBezTo>
                      <a:pt x="8" y="1"/>
                      <a:pt x="6" y="6"/>
                      <a:pt x="5" y="6"/>
                    </a:cubicBezTo>
                  </a:path>
                </a:pathLst>
              </a:custGeom>
              <a:grpFill/>
              <a:ln w="6350" cmpd="sng">
                <a:solidFill>
                  <a:schemeClr val="bg1"/>
                </a:solidFill>
                <a:round/>
                <a:headEnd/>
                <a:tailEnd/>
              </a:ln>
            </p:spPr>
            <p:txBody>
              <a:bodyPr/>
              <a:lstStyle/>
              <a:p>
                <a:endParaRPr lang="en-GB"/>
              </a:p>
            </p:txBody>
          </p:sp>
          <p:sp>
            <p:nvSpPr>
              <p:cNvPr id="1198213" name="Freeform 133"/>
              <p:cNvSpPr>
                <a:spLocks/>
              </p:cNvSpPr>
              <p:nvPr/>
            </p:nvSpPr>
            <p:spPr bwMode="auto">
              <a:xfrm>
                <a:off x="2487" y="2507"/>
                <a:ext cx="6" cy="10"/>
              </a:xfrm>
              <a:custGeom>
                <a:avLst/>
                <a:gdLst/>
                <a:ahLst/>
                <a:cxnLst>
                  <a:cxn ang="0">
                    <a:pos x="0" y="3"/>
                  </a:cxn>
                  <a:cxn ang="0">
                    <a:pos x="3" y="0"/>
                  </a:cxn>
                  <a:cxn ang="0">
                    <a:pos x="2" y="3"/>
                  </a:cxn>
                  <a:cxn ang="0">
                    <a:pos x="0" y="3"/>
                  </a:cxn>
                </a:cxnLst>
                <a:rect l="0" t="0" r="r" b="b"/>
                <a:pathLst>
                  <a:path w="3" h="5">
                    <a:moveTo>
                      <a:pt x="0" y="3"/>
                    </a:moveTo>
                    <a:cubicBezTo>
                      <a:pt x="0" y="0"/>
                      <a:pt x="2" y="1"/>
                      <a:pt x="3" y="0"/>
                    </a:cubicBezTo>
                    <a:cubicBezTo>
                      <a:pt x="3" y="0"/>
                      <a:pt x="3" y="1"/>
                      <a:pt x="2" y="3"/>
                    </a:cubicBezTo>
                    <a:cubicBezTo>
                      <a:pt x="2" y="3"/>
                      <a:pt x="0" y="5"/>
                      <a:pt x="0" y="3"/>
                    </a:cubicBezTo>
                  </a:path>
                </a:pathLst>
              </a:custGeom>
              <a:grpFill/>
              <a:ln w="6350" cmpd="sng">
                <a:solidFill>
                  <a:schemeClr val="bg1"/>
                </a:solidFill>
                <a:round/>
                <a:headEnd/>
                <a:tailEnd/>
              </a:ln>
            </p:spPr>
            <p:txBody>
              <a:bodyPr/>
              <a:lstStyle/>
              <a:p>
                <a:endParaRPr lang="en-GB"/>
              </a:p>
            </p:txBody>
          </p:sp>
          <p:sp>
            <p:nvSpPr>
              <p:cNvPr id="1198214" name="Freeform 134"/>
              <p:cNvSpPr>
                <a:spLocks/>
              </p:cNvSpPr>
              <p:nvPr/>
            </p:nvSpPr>
            <p:spPr bwMode="auto">
              <a:xfrm>
                <a:off x="2437" y="2519"/>
                <a:ext cx="15" cy="15"/>
              </a:xfrm>
              <a:custGeom>
                <a:avLst/>
                <a:gdLst/>
                <a:ahLst/>
                <a:cxnLst>
                  <a:cxn ang="0">
                    <a:pos x="3" y="6"/>
                  </a:cxn>
                  <a:cxn ang="0">
                    <a:pos x="2" y="3"/>
                  </a:cxn>
                  <a:cxn ang="0">
                    <a:pos x="8" y="0"/>
                  </a:cxn>
                  <a:cxn ang="0">
                    <a:pos x="6" y="5"/>
                  </a:cxn>
                  <a:cxn ang="0">
                    <a:pos x="3" y="6"/>
                  </a:cxn>
                </a:cxnLst>
                <a:rect l="0" t="0" r="r" b="b"/>
                <a:pathLst>
                  <a:path w="8" h="8">
                    <a:moveTo>
                      <a:pt x="3" y="6"/>
                    </a:moveTo>
                    <a:cubicBezTo>
                      <a:pt x="2" y="3"/>
                      <a:pt x="0" y="3"/>
                      <a:pt x="2" y="3"/>
                    </a:cubicBezTo>
                    <a:cubicBezTo>
                      <a:pt x="5" y="2"/>
                      <a:pt x="8" y="0"/>
                      <a:pt x="8" y="0"/>
                    </a:cubicBezTo>
                    <a:cubicBezTo>
                      <a:pt x="8" y="2"/>
                      <a:pt x="6" y="2"/>
                      <a:pt x="6" y="5"/>
                    </a:cubicBezTo>
                    <a:cubicBezTo>
                      <a:pt x="5" y="6"/>
                      <a:pt x="3" y="8"/>
                      <a:pt x="3" y="6"/>
                    </a:cubicBezTo>
                  </a:path>
                </a:pathLst>
              </a:custGeom>
              <a:grpFill/>
              <a:ln w="6350" cmpd="sng">
                <a:solidFill>
                  <a:schemeClr val="bg1"/>
                </a:solidFill>
                <a:round/>
                <a:headEnd/>
                <a:tailEnd/>
              </a:ln>
            </p:spPr>
            <p:txBody>
              <a:bodyPr/>
              <a:lstStyle/>
              <a:p>
                <a:endParaRPr lang="en-GB"/>
              </a:p>
            </p:txBody>
          </p:sp>
          <p:sp>
            <p:nvSpPr>
              <p:cNvPr id="1198215" name="Freeform 135"/>
              <p:cNvSpPr>
                <a:spLocks/>
              </p:cNvSpPr>
              <p:nvPr/>
            </p:nvSpPr>
            <p:spPr bwMode="auto">
              <a:xfrm>
                <a:off x="2423" y="2513"/>
                <a:ext cx="6" cy="11"/>
              </a:xfrm>
              <a:custGeom>
                <a:avLst/>
                <a:gdLst/>
                <a:ahLst/>
                <a:cxnLst>
                  <a:cxn ang="0">
                    <a:pos x="1" y="2"/>
                  </a:cxn>
                  <a:cxn ang="0">
                    <a:pos x="1" y="5"/>
                  </a:cxn>
                  <a:cxn ang="0">
                    <a:pos x="1" y="2"/>
                  </a:cxn>
                </a:cxnLst>
                <a:rect l="0" t="0" r="r" b="b"/>
                <a:pathLst>
                  <a:path w="3" h="6">
                    <a:moveTo>
                      <a:pt x="1" y="2"/>
                    </a:moveTo>
                    <a:cubicBezTo>
                      <a:pt x="1" y="0"/>
                      <a:pt x="3" y="3"/>
                      <a:pt x="1" y="5"/>
                    </a:cubicBezTo>
                    <a:cubicBezTo>
                      <a:pt x="1" y="6"/>
                      <a:pt x="0" y="2"/>
                      <a:pt x="1" y="2"/>
                    </a:cubicBezTo>
                  </a:path>
                </a:pathLst>
              </a:custGeom>
              <a:grpFill/>
              <a:ln w="6350" cmpd="sng">
                <a:solidFill>
                  <a:schemeClr val="bg1"/>
                </a:solidFill>
                <a:round/>
                <a:headEnd/>
                <a:tailEnd/>
              </a:ln>
            </p:spPr>
            <p:txBody>
              <a:bodyPr/>
              <a:lstStyle/>
              <a:p>
                <a:endParaRPr lang="en-GB"/>
              </a:p>
            </p:txBody>
          </p:sp>
          <p:sp>
            <p:nvSpPr>
              <p:cNvPr id="1198216" name="Freeform 136"/>
              <p:cNvSpPr>
                <a:spLocks/>
              </p:cNvSpPr>
              <p:nvPr/>
            </p:nvSpPr>
            <p:spPr bwMode="auto">
              <a:xfrm>
                <a:off x="2431" y="2528"/>
                <a:ext cx="6" cy="4"/>
              </a:xfrm>
              <a:custGeom>
                <a:avLst/>
                <a:gdLst/>
                <a:ahLst/>
                <a:cxnLst>
                  <a:cxn ang="0">
                    <a:pos x="2" y="0"/>
                  </a:cxn>
                  <a:cxn ang="0">
                    <a:pos x="3" y="2"/>
                  </a:cxn>
                  <a:cxn ang="0">
                    <a:pos x="2" y="0"/>
                  </a:cxn>
                </a:cxnLst>
                <a:rect l="0" t="0" r="r" b="b"/>
                <a:pathLst>
                  <a:path w="3" h="2">
                    <a:moveTo>
                      <a:pt x="2" y="0"/>
                    </a:moveTo>
                    <a:cubicBezTo>
                      <a:pt x="3" y="0"/>
                      <a:pt x="3" y="2"/>
                      <a:pt x="3" y="2"/>
                    </a:cubicBezTo>
                    <a:cubicBezTo>
                      <a:pt x="2" y="2"/>
                      <a:pt x="0" y="0"/>
                      <a:pt x="2" y="0"/>
                    </a:cubicBezTo>
                  </a:path>
                </a:pathLst>
              </a:custGeom>
              <a:grpFill/>
              <a:ln w="6350" cmpd="sng">
                <a:solidFill>
                  <a:schemeClr val="bg1"/>
                </a:solidFill>
                <a:round/>
                <a:headEnd/>
                <a:tailEnd/>
              </a:ln>
            </p:spPr>
            <p:txBody>
              <a:bodyPr/>
              <a:lstStyle/>
              <a:p>
                <a:endParaRPr lang="en-GB"/>
              </a:p>
            </p:txBody>
          </p:sp>
          <p:sp>
            <p:nvSpPr>
              <p:cNvPr id="1198217" name="Freeform 137"/>
              <p:cNvSpPr>
                <a:spLocks/>
              </p:cNvSpPr>
              <p:nvPr/>
            </p:nvSpPr>
            <p:spPr bwMode="auto">
              <a:xfrm>
                <a:off x="2419" y="2534"/>
                <a:ext cx="6" cy="6"/>
              </a:xfrm>
              <a:custGeom>
                <a:avLst/>
                <a:gdLst/>
                <a:ahLst/>
                <a:cxnLst>
                  <a:cxn ang="0">
                    <a:pos x="2" y="0"/>
                  </a:cxn>
                  <a:cxn ang="0">
                    <a:pos x="3" y="2"/>
                  </a:cxn>
                  <a:cxn ang="0">
                    <a:pos x="2" y="0"/>
                  </a:cxn>
                </a:cxnLst>
                <a:rect l="0" t="0" r="r" b="b"/>
                <a:pathLst>
                  <a:path w="3" h="3">
                    <a:moveTo>
                      <a:pt x="2" y="0"/>
                    </a:moveTo>
                    <a:cubicBezTo>
                      <a:pt x="3" y="0"/>
                      <a:pt x="3" y="0"/>
                      <a:pt x="3" y="2"/>
                    </a:cubicBezTo>
                    <a:cubicBezTo>
                      <a:pt x="2" y="3"/>
                      <a:pt x="0" y="2"/>
                      <a:pt x="2" y="0"/>
                    </a:cubicBezTo>
                  </a:path>
                </a:pathLst>
              </a:custGeom>
              <a:grpFill/>
              <a:ln w="6350" cmpd="sng">
                <a:solidFill>
                  <a:schemeClr val="bg1"/>
                </a:solidFill>
                <a:round/>
                <a:headEnd/>
                <a:tailEnd/>
              </a:ln>
            </p:spPr>
            <p:txBody>
              <a:bodyPr/>
              <a:lstStyle/>
              <a:p>
                <a:endParaRPr lang="en-GB"/>
              </a:p>
            </p:txBody>
          </p:sp>
          <p:sp>
            <p:nvSpPr>
              <p:cNvPr id="1198218" name="Freeform 138"/>
              <p:cNvSpPr>
                <a:spLocks/>
              </p:cNvSpPr>
              <p:nvPr/>
            </p:nvSpPr>
            <p:spPr bwMode="auto">
              <a:xfrm>
                <a:off x="2526" y="2910"/>
                <a:ext cx="62" cy="82"/>
              </a:xfrm>
              <a:custGeom>
                <a:avLst/>
                <a:gdLst/>
                <a:ahLst/>
                <a:cxnLst>
                  <a:cxn ang="0">
                    <a:pos x="9" y="0"/>
                  </a:cxn>
                  <a:cxn ang="0">
                    <a:pos x="16" y="3"/>
                  </a:cxn>
                  <a:cxn ang="0">
                    <a:pos x="16" y="10"/>
                  </a:cxn>
                  <a:cxn ang="0">
                    <a:pos x="19" y="13"/>
                  </a:cxn>
                  <a:cxn ang="0">
                    <a:pos x="23" y="8"/>
                  </a:cxn>
                  <a:cxn ang="0">
                    <a:pos x="23" y="19"/>
                  </a:cxn>
                  <a:cxn ang="0">
                    <a:pos x="29" y="24"/>
                  </a:cxn>
                  <a:cxn ang="0">
                    <a:pos x="32" y="28"/>
                  </a:cxn>
                  <a:cxn ang="0">
                    <a:pos x="31" y="41"/>
                  </a:cxn>
                  <a:cxn ang="0">
                    <a:pos x="26" y="39"/>
                  </a:cxn>
                  <a:cxn ang="0">
                    <a:pos x="13" y="28"/>
                  </a:cxn>
                  <a:cxn ang="0">
                    <a:pos x="5" y="22"/>
                  </a:cxn>
                  <a:cxn ang="0">
                    <a:pos x="0" y="16"/>
                  </a:cxn>
                  <a:cxn ang="0">
                    <a:pos x="6" y="6"/>
                  </a:cxn>
                  <a:cxn ang="0">
                    <a:pos x="9" y="0"/>
                  </a:cxn>
                </a:cxnLst>
                <a:rect l="0" t="0" r="r" b="b"/>
                <a:pathLst>
                  <a:path w="32" h="42">
                    <a:moveTo>
                      <a:pt x="9" y="0"/>
                    </a:moveTo>
                    <a:cubicBezTo>
                      <a:pt x="11" y="0"/>
                      <a:pt x="17" y="0"/>
                      <a:pt x="16" y="3"/>
                    </a:cubicBezTo>
                    <a:cubicBezTo>
                      <a:pt x="16" y="5"/>
                      <a:pt x="17" y="6"/>
                      <a:pt x="16" y="10"/>
                    </a:cubicBezTo>
                    <a:cubicBezTo>
                      <a:pt x="16" y="13"/>
                      <a:pt x="17" y="10"/>
                      <a:pt x="19" y="13"/>
                    </a:cubicBezTo>
                    <a:cubicBezTo>
                      <a:pt x="20" y="16"/>
                      <a:pt x="22" y="6"/>
                      <a:pt x="23" y="8"/>
                    </a:cubicBezTo>
                    <a:cubicBezTo>
                      <a:pt x="26" y="14"/>
                      <a:pt x="25" y="16"/>
                      <a:pt x="23" y="19"/>
                    </a:cubicBezTo>
                    <a:cubicBezTo>
                      <a:pt x="22" y="22"/>
                      <a:pt x="29" y="20"/>
                      <a:pt x="29" y="24"/>
                    </a:cubicBezTo>
                    <a:cubicBezTo>
                      <a:pt x="29" y="27"/>
                      <a:pt x="32" y="25"/>
                      <a:pt x="32" y="28"/>
                    </a:cubicBezTo>
                    <a:cubicBezTo>
                      <a:pt x="32" y="33"/>
                      <a:pt x="31" y="36"/>
                      <a:pt x="31" y="41"/>
                    </a:cubicBezTo>
                    <a:cubicBezTo>
                      <a:pt x="29" y="42"/>
                      <a:pt x="31" y="41"/>
                      <a:pt x="26" y="39"/>
                    </a:cubicBezTo>
                    <a:cubicBezTo>
                      <a:pt x="23" y="38"/>
                      <a:pt x="17" y="34"/>
                      <a:pt x="13" y="28"/>
                    </a:cubicBezTo>
                    <a:cubicBezTo>
                      <a:pt x="8" y="22"/>
                      <a:pt x="6" y="24"/>
                      <a:pt x="5" y="22"/>
                    </a:cubicBezTo>
                    <a:cubicBezTo>
                      <a:pt x="5" y="19"/>
                      <a:pt x="2" y="19"/>
                      <a:pt x="0" y="16"/>
                    </a:cubicBezTo>
                    <a:cubicBezTo>
                      <a:pt x="5" y="8"/>
                      <a:pt x="6" y="10"/>
                      <a:pt x="6" y="6"/>
                    </a:cubicBezTo>
                    <a:cubicBezTo>
                      <a:pt x="6" y="3"/>
                      <a:pt x="9" y="5"/>
                      <a:pt x="9" y="0"/>
                    </a:cubicBezTo>
                  </a:path>
                </a:pathLst>
              </a:custGeom>
              <a:grpFill/>
              <a:ln w="6350" cmpd="sng">
                <a:solidFill>
                  <a:schemeClr val="bg1"/>
                </a:solidFill>
                <a:round/>
                <a:headEnd/>
                <a:tailEnd/>
              </a:ln>
            </p:spPr>
            <p:txBody>
              <a:bodyPr/>
              <a:lstStyle/>
              <a:p>
                <a:endParaRPr lang="en-GB"/>
              </a:p>
            </p:txBody>
          </p:sp>
          <p:sp>
            <p:nvSpPr>
              <p:cNvPr id="1198219" name="Freeform 139"/>
              <p:cNvSpPr>
                <a:spLocks/>
              </p:cNvSpPr>
              <p:nvPr/>
            </p:nvSpPr>
            <p:spPr bwMode="auto">
              <a:xfrm>
                <a:off x="2497" y="2881"/>
                <a:ext cx="46" cy="60"/>
              </a:xfrm>
              <a:custGeom>
                <a:avLst/>
                <a:gdLst/>
                <a:ahLst/>
                <a:cxnLst>
                  <a:cxn ang="0">
                    <a:pos x="15" y="31"/>
                  </a:cxn>
                  <a:cxn ang="0">
                    <a:pos x="21" y="21"/>
                  </a:cxn>
                  <a:cxn ang="0">
                    <a:pos x="24" y="15"/>
                  </a:cxn>
                  <a:cxn ang="0">
                    <a:pos x="23" y="12"/>
                  </a:cxn>
                  <a:cxn ang="0">
                    <a:pos x="21" y="9"/>
                  </a:cxn>
                  <a:cxn ang="0">
                    <a:pos x="18" y="3"/>
                  </a:cxn>
                  <a:cxn ang="0">
                    <a:pos x="11" y="1"/>
                  </a:cxn>
                  <a:cxn ang="0">
                    <a:pos x="6" y="3"/>
                  </a:cxn>
                  <a:cxn ang="0">
                    <a:pos x="0" y="11"/>
                  </a:cxn>
                  <a:cxn ang="0">
                    <a:pos x="0" y="14"/>
                  </a:cxn>
                  <a:cxn ang="0">
                    <a:pos x="3" y="15"/>
                  </a:cxn>
                  <a:cxn ang="0">
                    <a:pos x="0" y="17"/>
                  </a:cxn>
                  <a:cxn ang="0">
                    <a:pos x="3" y="20"/>
                  </a:cxn>
                  <a:cxn ang="0">
                    <a:pos x="3" y="21"/>
                  </a:cxn>
                  <a:cxn ang="0">
                    <a:pos x="6" y="24"/>
                  </a:cxn>
                  <a:cxn ang="0">
                    <a:pos x="8" y="28"/>
                  </a:cxn>
                  <a:cxn ang="0">
                    <a:pos x="15" y="31"/>
                  </a:cxn>
                </a:cxnLst>
                <a:rect l="0" t="0" r="r" b="b"/>
                <a:pathLst>
                  <a:path w="24" h="31">
                    <a:moveTo>
                      <a:pt x="15" y="31"/>
                    </a:moveTo>
                    <a:cubicBezTo>
                      <a:pt x="20" y="23"/>
                      <a:pt x="21" y="24"/>
                      <a:pt x="21" y="21"/>
                    </a:cubicBezTo>
                    <a:cubicBezTo>
                      <a:pt x="21" y="18"/>
                      <a:pt x="24" y="20"/>
                      <a:pt x="24" y="15"/>
                    </a:cubicBezTo>
                    <a:cubicBezTo>
                      <a:pt x="20" y="20"/>
                      <a:pt x="23" y="14"/>
                      <a:pt x="23" y="12"/>
                    </a:cubicBezTo>
                    <a:cubicBezTo>
                      <a:pt x="21" y="9"/>
                      <a:pt x="21" y="9"/>
                      <a:pt x="21" y="9"/>
                    </a:cubicBezTo>
                    <a:cubicBezTo>
                      <a:pt x="21" y="6"/>
                      <a:pt x="20" y="7"/>
                      <a:pt x="18" y="3"/>
                    </a:cubicBezTo>
                    <a:cubicBezTo>
                      <a:pt x="17" y="0"/>
                      <a:pt x="11" y="0"/>
                      <a:pt x="11" y="1"/>
                    </a:cubicBezTo>
                    <a:cubicBezTo>
                      <a:pt x="11" y="3"/>
                      <a:pt x="8" y="0"/>
                      <a:pt x="6" y="3"/>
                    </a:cubicBezTo>
                    <a:cubicBezTo>
                      <a:pt x="6" y="7"/>
                      <a:pt x="3" y="9"/>
                      <a:pt x="0" y="11"/>
                    </a:cubicBezTo>
                    <a:cubicBezTo>
                      <a:pt x="3" y="12"/>
                      <a:pt x="0" y="12"/>
                      <a:pt x="0" y="14"/>
                    </a:cubicBezTo>
                    <a:cubicBezTo>
                      <a:pt x="1" y="15"/>
                      <a:pt x="1" y="14"/>
                      <a:pt x="3" y="15"/>
                    </a:cubicBezTo>
                    <a:cubicBezTo>
                      <a:pt x="1" y="17"/>
                      <a:pt x="0" y="14"/>
                      <a:pt x="0" y="17"/>
                    </a:cubicBezTo>
                    <a:cubicBezTo>
                      <a:pt x="1" y="20"/>
                      <a:pt x="3" y="17"/>
                      <a:pt x="3" y="20"/>
                    </a:cubicBezTo>
                    <a:cubicBezTo>
                      <a:pt x="4" y="21"/>
                      <a:pt x="1" y="20"/>
                      <a:pt x="3" y="21"/>
                    </a:cubicBezTo>
                    <a:cubicBezTo>
                      <a:pt x="3" y="23"/>
                      <a:pt x="6" y="23"/>
                      <a:pt x="6" y="24"/>
                    </a:cubicBezTo>
                    <a:cubicBezTo>
                      <a:pt x="8" y="26"/>
                      <a:pt x="4" y="26"/>
                      <a:pt x="8" y="28"/>
                    </a:cubicBezTo>
                    <a:cubicBezTo>
                      <a:pt x="11" y="28"/>
                      <a:pt x="14" y="29"/>
                      <a:pt x="15" y="31"/>
                    </a:cubicBezTo>
                  </a:path>
                </a:pathLst>
              </a:custGeom>
              <a:grpFill/>
              <a:ln w="6350" cmpd="sng">
                <a:solidFill>
                  <a:schemeClr val="bg1"/>
                </a:solidFill>
                <a:round/>
                <a:headEnd/>
                <a:tailEnd/>
              </a:ln>
            </p:spPr>
            <p:txBody>
              <a:bodyPr/>
              <a:lstStyle/>
              <a:p>
                <a:endParaRPr lang="en-GB"/>
              </a:p>
            </p:txBody>
          </p:sp>
          <p:sp>
            <p:nvSpPr>
              <p:cNvPr id="1198220" name="Freeform 140"/>
              <p:cNvSpPr>
                <a:spLocks/>
              </p:cNvSpPr>
              <p:nvPr/>
            </p:nvSpPr>
            <p:spPr bwMode="auto">
              <a:xfrm>
                <a:off x="2431" y="2755"/>
                <a:ext cx="99" cy="84"/>
              </a:xfrm>
              <a:custGeom>
                <a:avLst/>
                <a:gdLst/>
                <a:ahLst/>
                <a:cxnLst>
                  <a:cxn ang="0">
                    <a:pos x="8" y="30"/>
                  </a:cxn>
                  <a:cxn ang="0">
                    <a:pos x="3" y="20"/>
                  </a:cxn>
                  <a:cxn ang="0">
                    <a:pos x="2" y="18"/>
                  </a:cxn>
                  <a:cxn ang="0">
                    <a:pos x="10" y="4"/>
                  </a:cxn>
                  <a:cxn ang="0">
                    <a:pos x="25" y="1"/>
                  </a:cxn>
                  <a:cxn ang="0">
                    <a:pos x="33" y="6"/>
                  </a:cxn>
                  <a:cxn ang="0">
                    <a:pos x="43" y="20"/>
                  </a:cxn>
                  <a:cxn ang="0">
                    <a:pos x="45" y="26"/>
                  </a:cxn>
                  <a:cxn ang="0">
                    <a:pos x="45" y="30"/>
                  </a:cxn>
                  <a:cxn ang="0">
                    <a:pos x="49" y="35"/>
                  </a:cxn>
                  <a:cxn ang="0">
                    <a:pos x="49" y="41"/>
                  </a:cxn>
                  <a:cxn ang="0">
                    <a:pos x="43" y="41"/>
                  </a:cxn>
                  <a:cxn ang="0">
                    <a:pos x="31" y="40"/>
                  </a:cxn>
                  <a:cxn ang="0">
                    <a:pos x="19" y="40"/>
                  </a:cxn>
                  <a:cxn ang="0">
                    <a:pos x="17" y="41"/>
                  </a:cxn>
                  <a:cxn ang="0">
                    <a:pos x="8" y="43"/>
                  </a:cxn>
                  <a:cxn ang="0">
                    <a:pos x="7" y="41"/>
                  </a:cxn>
                  <a:cxn ang="0">
                    <a:pos x="16" y="40"/>
                  </a:cxn>
                  <a:cxn ang="0">
                    <a:pos x="11" y="40"/>
                  </a:cxn>
                  <a:cxn ang="0">
                    <a:pos x="8" y="40"/>
                  </a:cxn>
                  <a:cxn ang="0">
                    <a:pos x="7" y="35"/>
                  </a:cxn>
                  <a:cxn ang="0">
                    <a:pos x="14" y="33"/>
                  </a:cxn>
                  <a:cxn ang="0">
                    <a:pos x="19" y="32"/>
                  </a:cxn>
                  <a:cxn ang="0">
                    <a:pos x="25" y="32"/>
                  </a:cxn>
                  <a:cxn ang="0">
                    <a:pos x="31" y="30"/>
                  </a:cxn>
                  <a:cxn ang="0">
                    <a:pos x="25" y="30"/>
                  </a:cxn>
                  <a:cxn ang="0">
                    <a:pos x="22" y="29"/>
                  </a:cxn>
                  <a:cxn ang="0">
                    <a:pos x="17" y="30"/>
                  </a:cxn>
                  <a:cxn ang="0">
                    <a:pos x="8" y="30"/>
                  </a:cxn>
                </a:cxnLst>
                <a:rect l="0" t="0" r="r" b="b"/>
                <a:pathLst>
                  <a:path w="51" h="43">
                    <a:moveTo>
                      <a:pt x="8" y="30"/>
                    </a:moveTo>
                    <a:cubicBezTo>
                      <a:pt x="5" y="27"/>
                      <a:pt x="5" y="18"/>
                      <a:pt x="3" y="20"/>
                    </a:cubicBezTo>
                    <a:cubicBezTo>
                      <a:pt x="0" y="20"/>
                      <a:pt x="0" y="18"/>
                      <a:pt x="2" y="18"/>
                    </a:cubicBezTo>
                    <a:cubicBezTo>
                      <a:pt x="7" y="15"/>
                      <a:pt x="10" y="7"/>
                      <a:pt x="10" y="4"/>
                    </a:cubicBezTo>
                    <a:cubicBezTo>
                      <a:pt x="10" y="0"/>
                      <a:pt x="20" y="1"/>
                      <a:pt x="25" y="1"/>
                    </a:cubicBezTo>
                    <a:cubicBezTo>
                      <a:pt x="28" y="0"/>
                      <a:pt x="31" y="4"/>
                      <a:pt x="33" y="6"/>
                    </a:cubicBezTo>
                    <a:cubicBezTo>
                      <a:pt x="36" y="7"/>
                      <a:pt x="40" y="17"/>
                      <a:pt x="43" y="20"/>
                    </a:cubicBezTo>
                    <a:cubicBezTo>
                      <a:pt x="42" y="24"/>
                      <a:pt x="45" y="21"/>
                      <a:pt x="45" y="26"/>
                    </a:cubicBezTo>
                    <a:cubicBezTo>
                      <a:pt x="45" y="30"/>
                      <a:pt x="43" y="27"/>
                      <a:pt x="45" y="30"/>
                    </a:cubicBezTo>
                    <a:cubicBezTo>
                      <a:pt x="46" y="35"/>
                      <a:pt x="46" y="30"/>
                      <a:pt x="49" y="35"/>
                    </a:cubicBezTo>
                    <a:cubicBezTo>
                      <a:pt x="51" y="38"/>
                      <a:pt x="49" y="38"/>
                      <a:pt x="49" y="41"/>
                    </a:cubicBezTo>
                    <a:cubicBezTo>
                      <a:pt x="48" y="41"/>
                      <a:pt x="45" y="40"/>
                      <a:pt x="43" y="41"/>
                    </a:cubicBezTo>
                    <a:cubicBezTo>
                      <a:pt x="40" y="43"/>
                      <a:pt x="37" y="40"/>
                      <a:pt x="31" y="40"/>
                    </a:cubicBezTo>
                    <a:cubicBezTo>
                      <a:pt x="28" y="40"/>
                      <a:pt x="22" y="38"/>
                      <a:pt x="19" y="40"/>
                    </a:cubicBezTo>
                    <a:cubicBezTo>
                      <a:pt x="14" y="40"/>
                      <a:pt x="20" y="40"/>
                      <a:pt x="17" y="41"/>
                    </a:cubicBezTo>
                    <a:cubicBezTo>
                      <a:pt x="14" y="43"/>
                      <a:pt x="11" y="41"/>
                      <a:pt x="8" y="43"/>
                    </a:cubicBezTo>
                    <a:cubicBezTo>
                      <a:pt x="8" y="41"/>
                      <a:pt x="7" y="43"/>
                      <a:pt x="7" y="41"/>
                    </a:cubicBezTo>
                    <a:cubicBezTo>
                      <a:pt x="10" y="38"/>
                      <a:pt x="8" y="41"/>
                      <a:pt x="16" y="40"/>
                    </a:cubicBezTo>
                    <a:cubicBezTo>
                      <a:pt x="14" y="40"/>
                      <a:pt x="13" y="38"/>
                      <a:pt x="11" y="40"/>
                    </a:cubicBezTo>
                    <a:cubicBezTo>
                      <a:pt x="10" y="40"/>
                      <a:pt x="10" y="38"/>
                      <a:pt x="8" y="40"/>
                    </a:cubicBezTo>
                    <a:cubicBezTo>
                      <a:pt x="7" y="41"/>
                      <a:pt x="8" y="38"/>
                      <a:pt x="7" y="35"/>
                    </a:cubicBezTo>
                    <a:cubicBezTo>
                      <a:pt x="10" y="33"/>
                      <a:pt x="16" y="37"/>
                      <a:pt x="14" y="33"/>
                    </a:cubicBezTo>
                    <a:cubicBezTo>
                      <a:pt x="14" y="32"/>
                      <a:pt x="19" y="33"/>
                      <a:pt x="19" y="32"/>
                    </a:cubicBezTo>
                    <a:cubicBezTo>
                      <a:pt x="20" y="29"/>
                      <a:pt x="19" y="30"/>
                      <a:pt x="25" y="32"/>
                    </a:cubicBezTo>
                    <a:cubicBezTo>
                      <a:pt x="28" y="33"/>
                      <a:pt x="31" y="33"/>
                      <a:pt x="31" y="30"/>
                    </a:cubicBezTo>
                    <a:cubicBezTo>
                      <a:pt x="29" y="29"/>
                      <a:pt x="26" y="33"/>
                      <a:pt x="25" y="30"/>
                    </a:cubicBezTo>
                    <a:cubicBezTo>
                      <a:pt x="23" y="27"/>
                      <a:pt x="23" y="30"/>
                      <a:pt x="22" y="29"/>
                    </a:cubicBezTo>
                    <a:cubicBezTo>
                      <a:pt x="22" y="27"/>
                      <a:pt x="19" y="29"/>
                      <a:pt x="17" y="30"/>
                    </a:cubicBezTo>
                    <a:cubicBezTo>
                      <a:pt x="17" y="30"/>
                      <a:pt x="16" y="30"/>
                      <a:pt x="8" y="30"/>
                    </a:cubicBezTo>
                  </a:path>
                </a:pathLst>
              </a:custGeom>
              <a:grpFill/>
              <a:ln w="6350" cmpd="sng">
                <a:solidFill>
                  <a:schemeClr val="bg1"/>
                </a:solidFill>
                <a:round/>
                <a:headEnd/>
                <a:tailEnd/>
              </a:ln>
            </p:spPr>
            <p:txBody>
              <a:bodyPr/>
              <a:lstStyle/>
              <a:p>
                <a:endParaRPr lang="en-GB"/>
              </a:p>
            </p:txBody>
          </p:sp>
          <p:sp>
            <p:nvSpPr>
              <p:cNvPr id="1198221" name="Freeform 141"/>
              <p:cNvSpPr>
                <a:spLocks/>
              </p:cNvSpPr>
              <p:nvPr/>
            </p:nvSpPr>
            <p:spPr bwMode="auto">
              <a:xfrm>
                <a:off x="2441" y="2810"/>
                <a:ext cx="50" cy="17"/>
              </a:xfrm>
              <a:custGeom>
                <a:avLst/>
                <a:gdLst/>
                <a:ahLst/>
                <a:cxnLst>
                  <a:cxn ang="0">
                    <a:pos x="3" y="3"/>
                  </a:cxn>
                  <a:cxn ang="0">
                    <a:pos x="12" y="4"/>
                  </a:cxn>
                  <a:cxn ang="0">
                    <a:pos x="3" y="4"/>
                  </a:cxn>
                  <a:cxn ang="0">
                    <a:pos x="1" y="7"/>
                  </a:cxn>
                  <a:cxn ang="0">
                    <a:pos x="9" y="6"/>
                  </a:cxn>
                  <a:cxn ang="0">
                    <a:pos x="14" y="4"/>
                  </a:cxn>
                  <a:cxn ang="0">
                    <a:pos x="20" y="4"/>
                  </a:cxn>
                  <a:cxn ang="0">
                    <a:pos x="26" y="3"/>
                  </a:cxn>
                  <a:cxn ang="0">
                    <a:pos x="20" y="3"/>
                  </a:cxn>
                  <a:cxn ang="0">
                    <a:pos x="17" y="1"/>
                  </a:cxn>
                  <a:cxn ang="0">
                    <a:pos x="12" y="3"/>
                  </a:cxn>
                  <a:cxn ang="0">
                    <a:pos x="3" y="3"/>
                  </a:cxn>
                </a:cxnLst>
                <a:rect l="0" t="0" r="r" b="b"/>
                <a:pathLst>
                  <a:path w="26" h="9">
                    <a:moveTo>
                      <a:pt x="3" y="3"/>
                    </a:moveTo>
                    <a:cubicBezTo>
                      <a:pt x="5" y="6"/>
                      <a:pt x="6" y="3"/>
                      <a:pt x="12" y="4"/>
                    </a:cubicBezTo>
                    <a:cubicBezTo>
                      <a:pt x="6" y="4"/>
                      <a:pt x="5" y="7"/>
                      <a:pt x="3" y="4"/>
                    </a:cubicBezTo>
                    <a:cubicBezTo>
                      <a:pt x="1" y="3"/>
                      <a:pt x="0" y="6"/>
                      <a:pt x="1" y="7"/>
                    </a:cubicBezTo>
                    <a:cubicBezTo>
                      <a:pt x="5" y="6"/>
                      <a:pt x="11" y="9"/>
                      <a:pt x="9" y="6"/>
                    </a:cubicBezTo>
                    <a:cubicBezTo>
                      <a:pt x="9" y="4"/>
                      <a:pt x="14" y="6"/>
                      <a:pt x="14" y="4"/>
                    </a:cubicBezTo>
                    <a:cubicBezTo>
                      <a:pt x="15" y="1"/>
                      <a:pt x="14" y="3"/>
                      <a:pt x="20" y="4"/>
                    </a:cubicBezTo>
                    <a:cubicBezTo>
                      <a:pt x="23" y="6"/>
                      <a:pt x="26" y="6"/>
                      <a:pt x="26" y="3"/>
                    </a:cubicBezTo>
                    <a:cubicBezTo>
                      <a:pt x="24" y="1"/>
                      <a:pt x="21" y="6"/>
                      <a:pt x="20" y="3"/>
                    </a:cubicBezTo>
                    <a:cubicBezTo>
                      <a:pt x="18" y="0"/>
                      <a:pt x="18" y="3"/>
                      <a:pt x="17" y="1"/>
                    </a:cubicBezTo>
                    <a:cubicBezTo>
                      <a:pt x="17" y="0"/>
                      <a:pt x="14" y="1"/>
                      <a:pt x="12" y="3"/>
                    </a:cubicBezTo>
                    <a:cubicBezTo>
                      <a:pt x="12" y="3"/>
                      <a:pt x="11" y="3"/>
                      <a:pt x="3" y="3"/>
                    </a:cubicBezTo>
                  </a:path>
                </a:pathLst>
              </a:custGeom>
              <a:grpFill/>
              <a:ln w="6350" cmpd="sng">
                <a:solidFill>
                  <a:schemeClr val="bg1"/>
                </a:solidFill>
                <a:round/>
                <a:headEnd/>
                <a:tailEnd/>
              </a:ln>
            </p:spPr>
            <p:txBody>
              <a:bodyPr/>
              <a:lstStyle/>
              <a:p>
                <a:endParaRPr lang="en-GB"/>
              </a:p>
            </p:txBody>
          </p:sp>
          <p:sp>
            <p:nvSpPr>
              <p:cNvPr id="1198222" name="Freeform 142"/>
              <p:cNvSpPr>
                <a:spLocks/>
              </p:cNvSpPr>
              <p:nvPr/>
            </p:nvSpPr>
            <p:spPr bwMode="auto">
              <a:xfrm>
                <a:off x="2470" y="2833"/>
                <a:ext cx="116" cy="108"/>
              </a:xfrm>
              <a:custGeom>
                <a:avLst/>
                <a:gdLst/>
                <a:ahLst/>
                <a:cxnLst>
                  <a:cxn ang="0">
                    <a:pos x="38" y="40"/>
                  </a:cxn>
                  <a:cxn ang="0">
                    <a:pos x="37" y="37"/>
                  </a:cxn>
                  <a:cxn ang="0">
                    <a:pos x="35" y="34"/>
                  </a:cxn>
                  <a:cxn ang="0">
                    <a:pos x="32" y="28"/>
                  </a:cxn>
                  <a:cxn ang="0">
                    <a:pos x="25" y="26"/>
                  </a:cxn>
                  <a:cxn ang="0">
                    <a:pos x="20" y="28"/>
                  </a:cxn>
                  <a:cxn ang="0">
                    <a:pos x="14" y="35"/>
                  </a:cxn>
                  <a:cxn ang="0">
                    <a:pos x="14" y="34"/>
                  </a:cxn>
                  <a:cxn ang="0">
                    <a:pos x="13" y="31"/>
                  </a:cxn>
                  <a:cxn ang="0">
                    <a:pos x="13" y="29"/>
                  </a:cxn>
                  <a:cxn ang="0">
                    <a:pos x="8" y="25"/>
                  </a:cxn>
                  <a:cxn ang="0">
                    <a:pos x="5" y="23"/>
                  </a:cxn>
                  <a:cxn ang="0">
                    <a:pos x="5" y="18"/>
                  </a:cxn>
                  <a:cxn ang="0">
                    <a:pos x="3" y="18"/>
                  </a:cxn>
                  <a:cxn ang="0">
                    <a:pos x="3" y="15"/>
                  </a:cxn>
                  <a:cxn ang="0">
                    <a:pos x="0" y="18"/>
                  </a:cxn>
                  <a:cxn ang="0">
                    <a:pos x="0" y="17"/>
                  </a:cxn>
                  <a:cxn ang="0">
                    <a:pos x="6" y="9"/>
                  </a:cxn>
                  <a:cxn ang="0">
                    <a:pos x="10" y="9"/>
                  </a:cxn>
                  <a:cxn ang="0">
                    <a:pos x="10" y="4"/>
                  </a:cxn>
                  <a:cxn ang="0">
                    <a:pos x="11" y="0"/>
                  </a:cxn>
                  <a:cxn ang="0">
                    <a:pos x="23" y="1"/>
                  </a:cxn>
                  <a:cxn ang="0">
                    <a:pos x="29" y="1"/>
                  </a:cxn>
                  <a:cxn ang="0">
                    <a:pos x="32" y="4"/>
                  </a:cxn>
                  <a:cxn ang="0">
                    <a:pos x="34" y="6"/>
                  </a:cxn>
                  <a:cxn ang="0">
                    <a:pos x="42" y="4"/>
                  </a:cxn>
                  <a:cxn ang="0">
                    <a:pos x="45" y="3"/>
                  </a:cxn>
                  <a:cxn ang="0">
                    <a:pos x="48" y="1"/>
                  </a:cxn>
                  <a:cxn ang="0">
                    <a:pos x="49" y="6"/>
                  </a:cxn>
                  <a:cxn ang="0">
                    <a:pos x="51" y="9"/>
                  </a:cxn>
                  <a:cxn ang="0">
                    <a:pos x="52" y="12"/>
                  </a:cxn>
                  <a:cxn ang="0">
                    <a:pos x="52" y="15"/>
                  </a:cxn>
                  <a:cxn ang="0">
                    <a:pos x="54" y="20"/>
                  </a:cxn>
                  <a:cxn ang="0">
                    <a:pos x="57" y="25"/>
                  </a:cxn>
                  <a:cxn ang="0">
                    <a:pos x="55" y="29"/>
                  </a:cxn>
                  <a:cxn ang="0">
                    <a:pos x="58" y="35"/>
                  </a:cxn>
                  <a:cxn ang="0">
                    <a:pos x="60" y="42"/>
                  </a:cxn>
                  <a:cxn ang="0">
                    <a:pos x="54" y="42"/>
                  </a:cxn>
                  <a:cxn ang="0">
                    <a:pos x="57" y="45"/>
                  </a:cxn>
                  <a:cxn ang="0">
                    <a:pos x="52" y="48"/>
                  </a:cxn>
                  <a:cxn ang="0">
                    <a:pos x="48" y="53"/>
                  </a:cxn>
                  <a:cxn ang="0">
                    <a:pos x="45" y="49"/>
                  </a:cxn>
                  <a:cxn ang="0">
                    <a:pos x="45" y="43"/>
                  </a:cxn>
                  <a:cxn ang="0">
                    <a:pos x="38" y="40"/>
                  </a:cxn>
                </a:cxnLst>
                <a:rect l="0" t="0" r="r" b="b"/>
                <a:pathLst>
                  <a:path w="60" h="56">
                    <a:moveTo>
                      <a:pt x="38" y="40"/>
                    </a:moveTo>
                    <a:cubicBezTo>
                      <a:pt x="34" y="45"/>
                      <a:pt x="37" y="39"/>
                      <a:pt x="37" y="37"/>
                    </a:cubicBezTo>
                    <a:cubicBezTo>
                      <a:pt x="35" y="34"/>
                      <a:pt x="35" y="34"/>
                      <a:pt x="35" y="34"/>
                    </a:cubicBezTo>
                    <a:cubicBezTo>
                      <a:pt x="35" y="31"/>
                      <a:pt x="34" y="32"/>
                      <a:pt x="32" y="28"/>
                    </a:cubicBezTo>
                    <a:cubicBezTo>
                      <a:pt x="31" y="25"/>
                      <a:pt x="25" y="25"/>
                      <a:pt x="25" y="26"/>
                    </a:cubicBezTo>
                    <a:cubicBezTo>
                      <a:pt x="25" y="28"/>
                      <a:pt x="22" y="25"/>
                      <a:pt x="20" y="28"/>
                    </a:cubicBezTo>
                    <a:cubicBezTo>
                      <a:pt x="20" y="32"/>
                      <a:pt x="17" y="34"/>
                      <a:pt x="14" y="35"/>
                    </a:cubicBezTo>
                    <a:cubicBezTo>
                      <a:pt x="14" y="34"/>
                      <a:pt x="16" y="34"/>
                      <a:pt x="14" y="34"/>
                    </a:cubicBezTo>
                    <a:cubicBezTo>
                      <a:pt x="13" y="32"/>
                      <a:pt x="14" y="32"/>
                      <a:pt x="13" y="31"/>
                    </a:cubicBezTo>
                    <a:cubicBezTo>
                      <a:pt x="11" y="31"/>
                      <a:pt x="11" y="31"/>
                      <a:pt x="13" y="29"/>
                    </a:cubicBezTo>
                    <a:cubicBezTo>
                      <a:pt x="13" y="28"/>
                      <a:pt x="10" y="28"/>
                      <a:pt x="8" y="25"/>
                    </a:cubicBezTo>
                    <a:cubicBezTo>
                      <a:pt x="8" y="23"/>
                      <a:pt x="5" y="25"/>
                      <a:pt x="5" y="23"/>
                    </a:cubicBezTo>
                    <a:cubicBezTo>
                      <a:pt x="5" y="20"/>
                      <a:pt x="3" y="23"/>
                      <a:pt x="5" y="18"/>
                    </a:cubicBezTo>
                    <a:cubicBezTo>
                      <a:pt x="5" y="15"/>
                      <a:pt x="3" y="20"/>
                      <a:pt x="3" y="18"/>
                    </a:cubicBezTo>
                    <a:cubicBezTo>
                      <a:pt x="2" y="17"/>
                      <a:pt x="5" y="15"/>
                      <a:pt x="3" y="15"/>
                    </a:cubicBezTo>
                    <a:cubicBezTo>
                      <a:pt x="0" y="15"/>
                      <a:pt x="2" y="18"/>
                      <a:pt x="0" y="18"/>
                    </a:cubicBezTo>
                    <a:cubicBezTo>
                      <a:pt x="0" y="17"/>
                      <a:pt x="0" y="17"/>
                      <a:pt x="0" y="17"/>
                    </a:cubicBezTo>
                    <a:cubicBezTo>
                      <a:pt x="3" y="9"/>
                      <a:pt x="5" y="12"/>
                      <a:pt x="6" y="9"/>
                    </a:cubicBezTo>
                    <a:cubicBezTo>
                      <a:pt x="8" y="7"/>
                      <a:pt x="8" y="11"/>
                      <a:pt x="10" y="9"/>
                    </a:cubicBezTo>
                    <a:cubicBezTo>
                      <a:pt x="13" y="9"/>
                      <a:pt x="13" y="6"/>
                      <a:pt x="10" y="4"/>
                    </a:cubicBezTo>
                    <a:cubicBezTo>
                      <a:pt x="8" y="3"/>
                      <a:pt x="13" y="4"/>
                      <a:pt x="11" y="0"/>
                    </a:cubicBezTo>
                    <a:cubicBezTo>
                      <a:pt x="17" y="0"/>
                      <a:pt x="20" y="3"/>
                      <a:pt x="23" y="1"/>
                    </a:cubicBezTo>
                    <a:cubicBezTo>
                      <a:pt x="25" y="0"/>
                      <a:pt x="28" y="1"/>
                      <a:pt x="29" y="1"/>
                    </a:cubicBezTo>
                    <a:cubicBezTo>
                      <a:pt x="28" y="6"/>
                      <a:pt x="31" y="7"/>
                      <a:pt x="32" y="4"/>
                    </a:cubicBezTo>
                    <a:cubicBezTo>
                      <a:pt x="32" y="3"/>
                      <a:pt x="34" y="4"/>
                      <a:pt x="34" y="6"/>
                    </a:cubicBezTo>
                    <a:cubicBezTo>
                      <a:pt x="37" y="9"/>
                      <a:pt x="35" y="1"/>
                      <a:pt x="42" y="4"/>
                    </a:cubicBezTo>
                    <a:cubicBezTo>
                      <a:pt x="45" y="7"/>
                      <a:pt x="43" y="4"/>
                      <a:pt x="45" y="3"/>
                    </a:cubicBezTo>
                    <a:cubicBezTo>
                      <a:pt x="48" y="3"/>
                      <a:pt x="43" y="0"/>
                      <a:pt x="48" y="1"/>
                    </a:cubicBezTo>
                    <a:cubicBezTo>
                      <a:pt x="51" y="3"/>
                      <a:pt x="49" y="4"/>
                      <a:pt x="49" y="6"/>
                    </a:cubicBezTo>
                    <a:cubicBezTo>
                      <a:pt x="51" y="6"/>
                      <a:pt x="49" y="9"/>
                      <a:pt x="51" y="9"/>
                    </a:cubicBezTo>
                    <a:cubicBezTo>
                      <a:pt x="52" y="9"/>
                      <a:pt x="55" y="12"/>
                      <a:pt x="52" y="12"/>
                    </a:cubicBezTo>
                    <a:cubicBezTo>
                      <a:pt x="51" y="14"/>
                      <a:pt x="51" y="18"/>
                      <a:pt x="52" y="15"/>
                    </a:cubicBezTo>
                    <a:cubicBezTo>
                      <a:pt x="54" y="14"/>
                      <a:pt x="55" y="15"/>
                      <a:pt x="54" y="20"/>
                    </a:cubicBezTo>
                    <a:cubicBezTo>
                      <a:pt x="54" y="23"/>
                      <a:pt x="55" y="20"/>
                      <a:pt x="57" y="25"/>
                    </a:cubicBezTo>
                    <a:cubicBezTo>
                      <a:pt x="54" y="26"/>
                      <a:pt x="57" y="26"/>
                      <a:pt x="55" y="29"/>
                    </a:cubicBezTo>
                    <a:cubicBezTo>
                      <a:pt x="55" y="32"/>
                      <a:pt x="60" y="32"/>
                      <a:pt x="58" y="35"/>
                    </a:cubicBezTo>
                    <a:cubicBezTo>
                      <a:pt x="55" y="39"/>
                      <a:pt x="60" y="37"/>
                      <a:pt x="60" y="42"/>
                    </a:cubicBezTo>
                    <a:cubicBezTo>
                      <a:pt x="55" y="40"/>
                      <a:pt x="54" y="40"/>
                      <a:pt x="54" y="42"/>
                    </a:cubicBezTo>
                    <a:cubicBezTo>
                      <a:pt x="55" y="45"/>
                      <a:pt x="57" y="42"/>
                      <a:pt x="57" y="45"/>
                    </a:cubicBezTo>
                    <a:cubicBezTo>
                      <a:pt x="57" y="48"/>
                      <a:pt x="55" y="51"/>
                      <a:pt x="52" y="48"/>
                    </a:cubicBezTo>
                    <a:cubicBezTo>
                      <a:pt x="51" y="46"/>
                      <a:pt x="49" y="56"/>
                      <a:pt x="48" y="53"/>
                    </a:cubicBezTo>
                    <a:cubicBezTo>
                      <a:pt x="46" y="49"/>
                      <a:pt x="45" y="53"/>
                      <a:pt x="45" y="49"/>
                    </a:cubicBezTo>
                    <a:cubicBezTo>
                      <a:pt x="46" y="46"/>
                      <a:pt x="45" y="45"/>
                      <a:pt x="45" y="43"/>
                    </a:cubicBezTo>
                    <a:cubicBezTo>
                      <a:pt x="46" y="40"/>
                      <a:pt x="40" y="40"/>
                      <a:pt x="38" y="40"/>
                    </a:cubicBezTo>
                  </a:path>
                </a:pathLst>
              </a:custGeom>
              <a:grpFill/>
              <a:ln w="6350" cmpd="sng">
                <a:solidFill>
                  <a:schemeClr val="bg1"/>
                </a:solidFill>
                <a:round/>
                <a:headEnd/>
                <a:tailEnd/>
              </a:ln>
            </p:spPr>
            <p:txBody>
              <a:bodyPr/>
              <a:lstStyle/>
              <a:p>
                <a:endParaRPr lang="en-GB"/>
              </a:p>
            </p:txBody>
          </p:sp>
          <p:sp>
            <p:nvSpPr>
              <p:cNvPr id="1198223" name="Freeform 143"/>
              <p:cNvSpPr>
                <a:spLocks/>
              </p:cNvSpPr>
              <p:nvPr/>
            </p:nvSpPr>
            <p:spPr bwMode="auto">
              <a:xfrm>
                <a:off x="2446" y="2829"/>
                <a:ext cx="47" cy="37"/>
              </a:xfrm>
              <a:custGeom>
                <a:avLst/>
                <a:gdLst/>
                <a:ahLst/>
                <a:cxnLst>
                  <a:cxn ang="0">
                    <a:pos x="12" y="19"/>
                  </a:cxn>
                  <a:cxn ang="0">
                    <a:pos x="18" y="11"/>
                  </a:cxn>
                  <a:cxn ang="0">
                    <a:pos x="21" y="11"/>
                  </a:cxn>
                  <a:cxn ang="0">
                    <a:pos x="21" y="7"/>
                  </a:cxn>
                  <a:cxn ang="0">
                    <a:pos x="23" y="2"/>
                  </a:cxn>
                  <a:cxn ang="0">
                    <a:pos x="11" y="2"/>
                  </a:cxn>
                  <a:cxn ang="0">
                    <a:pos x="9" y="3"/>
                  </a:cxn>
                  <a:cxn ang="0">
                    <a:pos x="0" y="5"/>
                  </a:cxn>
                  <a:cxn ang="0">
                    <a:pos x="3" y="7"/>
                  </a:cxn>
                  <a:cxn ang="0">
                    <a:pos x="5" y="8"/>
                  </a:cxn>
                  <a:cxn ang="0">
                    <a:pos x="6" y="11"/>
                  </a:cxn>
                  <a:cxn ang="0">
                    <a:pos x="9" y="10"/>
                  </a:cxn>
                  <a:cxn ang="0">
                    <a:pos x="9" y="14"/>
                  </a:cxn>
                  <a:cxn ang="0">
                    <a:pos x="9" y="16"/>
                  </a:cxn>
                  <a:cxn ang="0">
                    <a:pos x="11" y="18"/>
                  </a:cxn>
                  <a:cxn ang="0">
                    <a:pos x="12" y="16"/>
                  </a:cxn>
                  <a:cxn ang="0">
                    <a:pos x="12" y="19"/>
                  </a:cxn>
                </a:cxnLst>
                <a:rect l="0" t="0" r="r" b="b"/>
                <a:pathLst>
                  <a:path w="24" h="19">
                    <a:moveTo>
                      <a:pt x="12" y="19"/>
                    </a:moveTo>
                    <a:cubicBezTo>
                      <a:pt x="15" y="11"/>
                      <a:pt x="17" y="14"/>
                      <a:pt x="18" y="11"/>
                    </a:cubicBezTo>
                    <a:cubicBezTo>
                      <a:pt x="20" y="10"/>
                      <a:pt x="20" y="13"/>
                      <a:pt x="21" y="11"/>
                    </a:cubicBezTo>
                    <a:cubicBezTo>
                      <a:pt x="24" y="11"/>
                      <a:pt x="24" y="8"/>
                      <a:pt x="21" y="7"/>
                    </a:cubicBezTo>
                    <a:cubicBezTo>
                      <a:pt x="20" y="5"/>
                      <a:pt x="24" y="7"/>
                      <a:pt x="23" y="2"/>
                    </a:cubicBezTo>
                    <a:cubicBezTo>
                      <a:pt x="20" y="2"/>
                      <a:pt x="14" y="0"/>
                      <a:pt x="11" y="2"/>
                    </a:cubicBezTo>
                    <a:cubicBezTo>
                      <a:pt x="6" y="2"/>
                      <a:pt x="12" y="2"/>
                      <a:pt x="9" y="3"/>
                    </a:cubicBezTo>
                    <a:cubicBezTo>
                      <a:pt x="6" y="5"/>
                      <a:pt x="3" y="3"/>
                      <a:pt x="0" y="5"/>
                    </a:cubicBezTo>
                    <a:cubicBezTo>
                      <a:pt x="1" y="7"/>
                      <a:pt x="5" y="5"/>
                      <a:pt x="3" y="7"/>
                    </a:cubicBezTo>
                    <a:cubicBezTo>
                      <a:pt x="1" y="10"/>
                      <a:pt x="3" y="10"/>
                      <a:pt x="5" y="8"/>
                    </a:cubicBezTo>
                    <a:cubicBezTo>
                      <a:pt x="8" y="8"/>
                      <a:pt x="3" y="13"/>
                      <a:pt x="6" y="11"/>
                    </a:cubicBezTo>
                    <a:cubicBezTo>
                      <a:pt x="9" y="8"/>
                      <a:pt x="12" y="8"/>
                      <a:pt x="9" y="10"/>
                    </a:cubicBezTo>
                    <a:cubicBezTo>
                      <a:pt x="8" y="11"/>
                      <a:pt x="11" y="11"/>
                      <a:pt x="9" y="14"/>
                    </a:cubicBezTo>
                    <a:cubicBezTo>
                      <a:pt x="8" y="16"/>
                      <a:pt x="9" y="14"/>
                      <a:pt x="9" y="16"/>
                    </a:cubicBezTo>
                    <a:cubicBezTo>
                      <a:pt x="9" y="18"/>
                      <a:pt x="11" y="16"/>
                      <a:pt x="11" y="18"/>
                    </a:cubicBezTo>
                    <a:cubicBezTo>
                      <a:pt x="11" y="19"/>
                      <a:pt x="12" y="18"/>
                      <a:pt x="12" y="16"/>
                    </a:cubicBezTo>
                    <a:cubicBezTo>
                      <a:pt x="12" y="19"/>
                      <a:pt x="12" y="18"/>
                      <a:pt x="12" y="19"/>
                    </a:cubicBezTo>
                  </a:path>
                </a:pathLst>
              </a:custGeom>
              <a:grpFill/>
              <a:ln w="6350" cmpd="sng">
                <a:solidFill>
                  <a:schemeClr val="bg1"/>
                </a:solidFill>
                <a:round/>
                <a:headEnd/>
                <a:tailEnd/>
              </a:ln>
            </p:spPr>
            <p:txBody>
              <a:bodyPr/>
              <a:lstStyle/>
              <a:p>
                <a:endParaRPr lang="en-GB"/>
              </a:p>
            </p:txBody>
          </p:sp>
          <p:sp>
            <p:nvSpPr>
              <p:cNvPr id="1198224" name="Freeform 144"/>
              <p:cNvSpPr>
                <a:spLocks/>
              </p:cNvSpPr>
              <p:nvPr/>
            </p:nvSpPr>
            <p:spPr bwMode="auto">
              <a:xfrm>
                <a:off x="2452" y="2844"/>
                <a:ext cx="2" cy="6"/>
              </a:xfrm>
              <a:custGeom>
                <a:avLst/>
                <a:gdLst/>
                <a:ahLst/>
                <a:cxnLst>
                  <a:cxn ang="0">
                    <a:pos x="0" y="1"/>
                  </a:cxn>
                  <a:cxn ang="0">
                    <a:pos x="1" y="1"/>
                  </a:cxn>
                  <a:cxn ang="0">
                    <a:pos x="0" y="1"/>
                  </a:cxn>
                </a:cxnLst>
                <a:rect l="0" t="0" r="r" b="b"/>
                <a:pathLst>
                  <a:path w="1" h="3">
                    <a:moveTo>
                      <a:pt x="0" y="1"/>
                    </a:moveTo>
                    <a:cubicBezTo>
                      <a:pt x="0" y="1"/>
                      <a:pt x="1" y="0"/>
                      <a:pt x="1" y="1"/>
                    </a:cubicBezTo>
                    <a:cubicBezTo>
                      <a:pt x="1" y="3"/>
                      <a:pt x="1" y="3"/>
                      <a:pt x="0" y="1"/>
                    </a:cubicBezTo>
                  </a:path>
                </a:pathLst>
              </a:custGeom>
              <a:grpFill/>
              <a:ln w="6350" cmpd="sng">
                <a:solidFill>
                  <a:schemeClr val="bg1"/>
                </a:solidFill>
                <a:round/>
                <a:headEnd/>
                <a:tailEnd/>
              </a:ln>
            </p:spPr>
            <p:txBody>
              <a:bodyPr/>
              <a:lstStyle/>
              <a:p>
                <a:endParaRPr lang="en-GB"/>
              </a:p>
            </p:txBody>
          </p:sp>
          <p:sp>
            <p:nvSpPr>
              <p:cNvPr id="1198225" name="Freeform 145"/>
              <p:cNvSpPr>
                <a:spLocks/>
              </p:cNvSpPr>
              <p:nvPr/>
            </p:nvSpPr>
            <p:spPr bwMode="auto">
              <a:xfrm>
                <a:off x="2452" y="2850"/>
                <a:ext cx="6" cy="8"/>
              </a:xfrm>
              <a:custGeom>
                <a:avLst/>
                <a:gdLst/>
                <a:ahLst/>
                <a:cxnLst>
                  <a:cxn ang="0">
                    <a:pos x="1" y="4"/>
                  </a:cxn>
                  <a:cxn ang="0">
                    <a:pos x="1" y="2"/>
                  </a:cxn>
                  <a:cxn ang="0">
                    <a:pos x="1" y="4"/>
                  </a:cxn>
                </a:cxnLst>
                <a:rect l="0" t="0" r="r" b="b"/>
                <a:pathLst>
                  <a:path w="3" h="4">
                    <a:moveTo>
                      <a:pt x="1" y="4"/>
                    </a:moveTo>
                    <a:cubicBezTo>
                      <a:pt x="0" y="2"/>
                      <a:pt x="1" y="0"/>
                      <a:pt x="1" y="2"/>
                    </a:cubicBezTo>
                    <a:cubicBezTo>
                      <a:pt x="3" y="2"/>
                      <a:pt x="1" y="4"/>
                      <a:pt x="1" y="4"/>
                    </a:cubicBezTo>
                  </a:path>
                </a:pathLst>
              </a:custGeom>
              <a:grpFill/>
              <a:ln w="6350" cmpd="sng">
                <a:solidFill>
                  <a:schemeClr val="bg1"/>
                </a:solidFill>
                <a:round/>
                <a:headEnd/>
                <a:tailEnd/>
              </a:ln>
            </p:spPr>
            <p:txBody>
              <a:bodyPr/>
              <a:lstStyle/>
              <a:p>
                <a:endParaRPr lang="en-GB"/>
              </a:p>
            </p:txBody>
          </p:sp>
          <p:sp>
            <p:nvSpPr>
              <p:cNvPr id="1198226" name="Freeform 146"/>
              <p:cNvSpPr>
                <a:spLocks/>
              </p:cNvSpPr>
              <p:nvPr/>
            </p:nvSpPr>
            <p:spPr bwMode="auto">
              <a:xfrm>
                <a:off x="2452" y="2860"/>
                <a:ext cx="2" cy="6"/>
              </a:xfrm>
              <a:custGeom>
                <a:avLst/>
                <a:gdLst/>
                <a:ahLst/>
                <a:cxnLst>
                  <a:cxn ang="0">
                    <a:pos x="0" y="2"/>
                  </a:cxn>
                  <a:cxn ang="0">
                    <a:pos x="1" y="2"/>
                  </a:cxn>
                  <a:cxn ang="0">
                    <a:pos x="0" y="2"/>
                  </a:cxn>
                </a:cxnLst>
                <a:rect l="0" t="0" r="r" b="b"/>
                <a:pathLst>
                  <a:path w="1" h="3">
                    <a:moveTo>
                      <a:pt x="0" y="2"/>
                    </a:moveTo>
                    <a:cubicBezTo>
                      <a:pt x="0" y="0"/>
                      <a:pt x="1" y="0"/>
                      <a:pt x="1" y="2"/>
                    </a:cubicBezTo>
                    <a:cubicBezTo>
                      <a:pt x="1" y="3"/>
                      <a:pt x="0" y="2"/>
                      <a:pt x="0" y="2"/>
                    </a:cubicBezTo>
                  </a:path>
                </a:pathLst>
              </a:custGeom>
              <a:grpFill/>
              <a:ln w="6350" cmpd="sng">
                <a:solidFill>
                  <a:schemeClr val="bg1"/>
                </a:solidFill>
                <a:round/>
                <a:headEnd/>
                <a:tailEnd/>
              </a:ln>
            </p:spPr>
            <p:txBody>
              <a:bodyPr/>
              <a:lstStyle/>
              <a:p>
                <a:endParaRPr lang="en-GB"/>
              </a:p>
            </p:txBody>
          </p:sp>
          <p:sp>
            <p:nvSpPr>
              <p:cNvPr id="1198227" name="Freeform 147"/>
              <p:cNvSpPr>
                <a:spLocks/>
              </p:cNvSpPr>
              <p:nvPr/>
            </p:nvSpPr>
            <p:spPr bwMode="auto">
              <a:xfrm>
                <a:off x="2454" y="2860"/>
                <a:ext cx="4" cy="4"/>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endParaRPr lang="en-GB"/>
              </a:p>
            </p:txBody>
          </p:sp>
          <p:sp>
            <p:nvSpPr>
              <p:cNvPr id="1198228" name="Freeform 148"/>
              <p:cNvSpPr>
                <a:spLocks/>
              </p:cNvSpPr>
              <p:nvPr/>
            </p:nvSpPr>
            <p:spPr bwMode="auto">
              <a:xfrm>
                <a:off x="2458" y="2858"/>
                <a:ext cx="2" cy="2"/>
              </a:xfrm>
              <a:custGeom>
                <a:avLst/>
                <a:gdLst/>
                <a:ahLst/>
                <a:cxnLst>
                  <a:cxn ang="0">
                    <a:pos x="0" y="1"/>
                  </a:cxn>
                  <a:cxn ang="0">
                    <a:pos x="1" y="0"/>
                  </a:cxn>
                  <a:cxn ang="0">
                    <a:pos x="0" y="1"/>
                  </a:cxn>
                </a:cxnLst>
                <a:rect l="0" t="0" r="r" b="b"/>
                <a:pathLst>
                  <a:path w="1" h="1">
                    <a:moveTo>
                      <a:pt x="0" y="1"/>
                    </a:moveTo>
                    <a:cubicBezTo>
                      <a:pt x="1" y="0"/>
                      <a:pt x="1" y="0"/>
                      <a:pt x="1" y="0"/>
                    </a:cubicBezTo>
                    <a:cubicBezTo>
                      <a:pt x="1" y="1"/>
                      <a:pt x="1" y="1"/>
                      <a:pt x="0" y="1"/>
                    </a:cubicBezTo>
                  </a:path>
                </a:pathLst>
              </a:custGeom>
              <a:grpFill/>
              <a:ln w="6350" cmpd="sng">
                <a:solidFill>
                  <a:schemeClr val="bg1"/>
                </a:solidFill>
                <a:round/>
                <a:headEnd/>
                <a:tailEnd/>
              </a:ln>
            </p:spPr>
            <p:txBody>
              <a:bodyPr/>
              <a:lstStyle/>
              <a:p>
                <a:endParaRPr lang="en-GB"/>
              </a:p>
            </p:txBody>
          </p:sp>
          <p:sp>
            <p:nvSpPr>
              <p:cNvPr id="1198229" name="Freeform 149"/>
              <p:cNvSpPr>
                <a:spLocks/>
              </p:cNvSpPr>
              <p:nvPr/>
            </p:nvSpPr>
            <p:spPr bwMode="auto">
              <a:xfrm>
                <a:off x="2448" y="2850"/>
                <a:ext cx="4" cy="4"/>
              </a:xfrm>
              <a:custGeom>
                <a:avLst/>
                <a:gdLst/>
                <a:ahLst/>
                <a:cxnLst>
                  <a:cxn ang="0">
                    <a:pos x="0" y="2"/>
                  </a:cxn>
                  <a:cxn ang="0">
                    <a:pos x="2" y="2"/>
                  </a:cxn>
                  <a:cxn ang="0">
                    <a:pos x="0" y="2"/>
                  </a:cxn>
                </a:cxnLst>
                <a:rect l="0" t="0" r="r" b="b"/>
                <a:pathLst>
                  <a:path w="2" h="2">
                    <a:moveTo>
                      <a:pt x="0" y="2"/>
                    </a:moveTo>
                    <a:cubicBezTo>
                      <a:pt x="0" y="2"/>
                      <a:pt x="2" y="0"/>
                      <a:pt x="2" y="2"/>
                    </a:cubicBezTo>
                    <a:cubicBezTo>
                      <a:pt x="0" y="2"/>
                      <a:pt x="0" y="2"/>
                      <a:pt x="0" y="2"/>
                    </a:cubicBezTo>
                  </a:path>
                </a:pathLst>
              </a:custGeom>
              <a:grpFill/>
              <a:ln w="6350" cmpd="sng">
                <a:solidFill>
                  <a:schemeClr val="bg1"/>
                </a:solidFill>
                <a:round/>
                <a:headEnd/>
                <a:tailEnd/>
              </a:ln>
            </p:spPr>
            <p:txBody>
              <a:bodyPr/>
              <a:lstStyle/>
              <a:p>
                <a:endParaRPr lang="en-GB"/>
              </a:p>
            </p:txBody>
          </p:sp>
          <p:sp>
            <p:nvSpPr>
              <p:cNvPr id="1198230" name="Freeform 150"/>
              <p:cNvSpPr>
                <a:spLocks/>
              </p:cNvSpPr>
              <p:nvPr/>
            </p:nvSpPr>
            <p:spPr bwMode="auto">
              <a:xfrm>
                <a:off x="2460" y="2850"/>
                <a:ext cx="4" cy="4"/>
              </a:xfrm>
              <a:custGeom>
                <a:avLst/>
                <a:gdLst/>
                <a:ahLst/>
                <a:cxnLst>
                  <a:cxn ang="0">
                    <a:pos x="0" y="2"/>
                  </a:cxn>
                  <a:cxn ang="0">
                    <a:pos x="2" y="2"/>
                  </a:cxn>
                  <a:cxn ang="0">
                    <a:pos x="0" y="2"/>
                  </a:cxn>
                </a:cxnLst>
                <a:rect l="0" t="0" r="r" b="b"/>
                <a:pathLst>
                  <a:path w="2" h="2">
                    <a:moveTo>
                      <a:pt x="0" y="2"/>
                    </a:moveTo>
                    <a:cubicBezTo>
                      <a:pt x="0" y="2"/>
                      <a:pt x="0" y="0"/>
                      <a:pt x="2" y="2"/>
                    </a:cubicBezTo>
                    <a:cubicBezTo>
                      <a:pt x="0" y="2"/>
                      <a:pt x="0" y="2"/>
                      <a:pt x="0" y="2"/>
                    </a:cubicBezTo>
                  </a:path>
                </a:pathLst>
              </a:custGeom>
              <a:grpFill/>
              <a:ln w="6350" cmpd="sng">
                <a:solidFill>
                  <a:schemeClr val="bg1"/>
                </a:solidFill>
                <a:round/>
                <a:headEnd/>
                <a:tailEnd/>
              </a:ln>
            </p:spPr>
            <p:txBody>
              <a:bodyPr/>
              <a:lstStyle/>
              <a:p>
                <a:endParaRPr lang="en-GB"/>
              </a:p>
            </p:txBody>
          </p:sp>
          <p:sp>
            <p:nvSpPr>
              <p:cNvPr id="1198231" name="Freeform 151"/>
              <p:cNvSpPr>
                <a:spLocks/>
              </p:cNvSpPr>
              <p:nvPr/>
            </p:nvSpPr>
            <p:spPr bwMode="auto">
              <a:xfrm>
                <a:off x="2334" y="2779"/>
                <a:ext cx="10" cy="11"/>
              </a:xfrm>
              <a:custGeom>
                <a:avLst/>
                <a:gdLst/>
                <a:ahLst/>
                <a:cxnLst>
                  <a:cxn ang="0">
                    <a:pos x="2" y="6"/>
                  </a:cxn>
                  <a:cxn ang="0">
                    <a:pos x="2" y="1"/>
                  </a:cxn>
                  <a:cxn ang="0">
                    <a:pos x="2" y="6"/>
                  </a:cxn>
                </a:cxnLst>
                <a:rect l="0" t="0" r="r" b="b"/>
                <a:pathLst>
                  <a:path w="5" h="6">
                    <a:moveTo>
                      <a:pt x="2" y="6"/>
                    </a:moveTo>
                    <a:cubicBezTo>
                      <a:pt x="0" y="6"/>
                      <a:pt x="0" y="0"/>
                      <a:pt x="2" y="1"/>
                    </a:cubicBezTo>
                    <a:cubicBezTo>
                      <a:pt x="3" y="3"/>
                      <a:pt x="5" y="5"/>
                      <a:pt x="2" y="6"/>
                    </a:cubicBezTo>
                  </a:path>
                </a:pathLst>
              </a:custGeom>
              <a:grpFill/>
              <a:ln w="6350" cmpd="sng">
                <a:solidFill>
                  <a:schemeClr val="bg1"/>
                </a:solidFill>
                <a:round/>
                <a:headEnd/>
                <a:tailEnd/>
              </a:ln>
            </p:spPr>
            <p:txBody>
              <a:bodyPr/>
              <a:lstStyle/>
              <a:p>
                <a:endParaRPr lang="en-GB"/>
              </a:p>
            </p:txBody>
          </p:sp>
          <p:sp>
            <p:nvSpPr>
              <p:cNvPr id="1198232" name="Freeform 152"/>
              <p:cNvSpPr>
                <a:spLocks/>
              </p:cNvSpPr>
              <p:nvPr/>
            </p:nvSpPr>
            <p:spPr bwMode="auto">
              <a:xfrm>
                <a:off x="2345" y="2763"/>
                <a:ext cx="10" cy="6"/>
              </a:xfrm>
              <a:custGeom>
                <a:avLst/>
                <a:gdLst/>
                <a:ahLst/>
                <a:cxnLst>
                  <a:cxn ang="0">
                    <a:pos x="2" y="2"/>
                  </a:cxn>
                  <a:cxn ang="0">
                    <a:pos x="3" y="2"/>
                  </a:cxn>
                  <a:cxn ang="0">
                    <a:pos x="2" y="2"/>
                  </a:cxn>
                </a:cxnLst>
                <a:rect l="0" t="0" r="r" b="b"/>
                <a:pathLst>
                  <a:path w="5" h="3">
                    <a:moveTo>
                      <a:pt x="2" y="2"/>
                    </a:moveTo>
                    <a:cubicBezTo>
                      <a:pt x="2" y="0"/>
                      <a:pt x="5" y="0"/>
                      <a:pt x="3" y="2"/>
                    </a:cubicBezTo>
                    <a:cubicBezTo>
                      <a:pt x="2" y="3"/>
                      <a:pt x="0" y="3"/>
                      <a:pt x="2" y="2"/>
                    </a:cubicBezTo>
                  </a:path>
                </a:pathLst>
              </a:custGeom>
              <a:grpFill/>
              <a:ln w="6350" cmpd="sng">
                <a:solidFill>
                  <a:schemeClr val="bg1"/>
                </a:solidFill>
                <a:round/>
                <a:headEnd/>
                <a:tailEnd/>
              </a:ln>
            </p:spPr>
            <p:txBody>
              <a:bodyPr/>
              <a:lstStyle/>
              <a:p>
                <a:endParaRPr lang="en-GB"/>
              </a:p>
            </p:txBody>
          </p:sp>
          <p:sp>
            <p:nvSpPr>
              <p:cNvPr id="1198233" name="Freeform 153"/>
              <p:cNvSpPr>
                <a:spLocks/>
              </p:cNvSpPr>
              <p:nvPr/>
            </p:nvSpPr>
            <p:spPr bwMode="auto">
              <a:xfrm>
                <a:off x="2311" y="2746"/>
                <a:ext cx="7" cy="9"/>
              </a:xfrm>
              <a:custGeom>
                <a:avLst/>
                <a:gdLst/>
                <a:ahLst/>
                <a:cxnLst>
                  <a:cxn ang="0">
                    <a:pos x="0" y="1"/>
                  </a:cxn>
                  <a:cxn ang="0">
                    <a:pos x="1" y="0"/>
                  </a:cxn>
                  <a:cxn ang="0">
                    <a:pos x="0" y="1"/>
                  </a:cxn>
                </a:cxnLst>
                <a:rect l="0" t="0" r="r" b="b"/>
                <a:pathLst>
                  <a:path w="4" h="5">
                    <a:moveTo>
                      <a:pt x="0" y="1"/>
                    </a:moveTo>
                    <a:cubicBezTo>
                      <a:pt x="0" y="0"/>
                      <a:pt x="1" y="0"/>
                      <a:pt x="1" y="0"/>
                    </a:cubicBezTo>
                    <a:cubicBezTo>
                      <a:pt x="4" y="0"/>
                      <a:pt x="1" y="5"/>
                      <a:pt x="0" y="1"/>
                    </a:cubicBezTo>
                  </a:path>
                </a:pathLst>
              </a:custGeom>
              <a:grpFill/>
              <a:ln w="6350" cmpd="sng">
                <a:solidFill>
                  <a:schemeClr val="bg1"/>
                </a:solidFill>
                <a:round/>
                <a:headEnd/>
                <a:tailEnd/>
              </a:ln>
            </p:spPr>
            <p:txBody>
              <a:bodyPr/>
              <a:lstStyle/>
              <a:p>
                <a:endParaRPr lang="en-GB"/>
              </a:p>
            </p:txBody>
          </p:sp>
          <p:sp>
            <p:nvSpPr>
              <p:cNvPr id="1198234" name="Freeform 154"/>
              <p:cNvSpPr>
                <a:spLocks/>
              </p:cNvSpPr>
              <p:nvPr/>
            </p:nvSpPr>
            <p:spPr bwMode="auto">
              <a:xfrm>
                <a:off x="2324" y="2755"/>
                <a:ext cx="8" cy="6"/>
              </a:xfrm>
              <a:custGeom>
                <a:avLst/>
                <a:gdLst/>
                <a:ahLst/>
                <a:cxnLst>
                  <a:cxn ang="0">
                    <a:pos x="0" y="1"/>
                  </a:cxn>
                  <a:cxn ang="0">
                    <a:pos x="2" y="0"/>
                  </a:cxn>
                  <a:cxn ang="0">
                    <a:pos x="2" y="1"/>
                  </a:cxn>
                  <a:cxn ang="0">
                    <a:pos x="0" y="1"/>
                  </a:cxn>
                </a:cxnLst>
                <a:rect l="0" t="0" r="r" b="b"/>
                <a:pathLst>
                  <a:path w="4" h="3">
                    <a:moveTo>
                      <a:pt x="0" y="1"/>
                    </a:moveTo>
                    <a:cubicBezTo>
                      <a:pt x="0" y="0"/>
                      <a:pt x="0" y="0"/>
                      <a:pt x="2" y="0"/>
                    </a:cubicBezTo>
                    <a:cubicBezTo>
                      <a:pt x="4" y="1"/>
                      <a:pt x="4" y="1"/>
                      <a:pt x="2" y="1"/>
                    </a:cubicBezTo>
                    <a:cubicBezTo>
                      <a:pt x="0" y="1"/>
                      <a:pt x="0" y="3"/>
                      <a:pt x="0" y="1"/>
                    </a:cubicBezTo>
                  </a:path>
                </a:pathLst>
              </a:custGeom>
              <a:grpFill/>
              <a:ln w="6350" cmpd="sng">
                <a:solidFill>
                  <a:schemeClr val="bg1"/>
                </a:solidFill>
                <a:round/>
                <a:headEnd/>
                <a:tailEnd/>
              </a:ln>
            </p:spPr>
            <p:txBody>
              <a:bodyPr/>
              <a:lstStyle/>
              <a:p>
                <a:endParaRPr lang="en-GB"/>
              </a:p>
            </p:txBody>
          </p:sp>
          <p:sp>
            <p:nvSpPr>
              <p:cNvPr id="1198235" name="Freeform 155"/>
              <p:cNvSpPr>
                <a:spLocks/>
              </p:cNvSpPr>
              <p:nvPr/>
            </p:nvSpPr>
            <p:spPr bwMode="auto">
              <a:xfrm>
                <a:off x="2322" y="2786"/>
                <a:ext cx="6" cy="8"/>
              </a:xfrm>
              <a:custGeom>
                <a:avLst/>
                <a:gdLst/>
                <a:ahLst/>
                <a:cxnLst>
                  <a:cxn ang="0">
                    <a:pos x="2" y="0"/>
                  </a:cxn>
                  <a:cxn ang="0">
                    <a:pos x="2" y="2"/>
                  </a:cxn>
                  <a:cxn ang="0">
                    <a:pos x="2" y="0"/>
                  </a:cxn>
                </a:cxnLst>
                <a:rect l="0" t="0" r="r" b="b"/>
                <a:pathLst>
                  <a:path w="3" h="4">
                    <a:moveTo>
                      <a:pt x="2" y="0"/>
                    </a:moveTo>
                    <a:cubicBezTo>
                      <a:pt x="2" y="0"/>
                      <a:pt x="3" y="2"/>
                      <a:pt x="2" y="2"/>
                    </a:cubicBezTo>
                    <a:cubicBezTo>
                      <a:pt x="2" y="4"/>
                      <a:pt x="0" y="2"/>
                      <a:pt x="2" y="0"/>
                    </a:cubicBezTo>
                  </a:path>
                </a:pathLst>
              </a:custGeom>
              <a:grpFill/>
              <a:ln w="6350" cmpd="sng">
                <a:solidFill>
                  <a:schemeClr val="bg1"/>
                </a:solidFill>
                <a:round/>
                <a:headEnd/>
                <a:tailEnd/>
              </a:ln>
            </p:spPr>
            <p:txBody>
              <a:bodyPr/>
              <a:lstStyle/>
              <a:p>
                <a:endParaRPr lang="en-GB"/>
              </a:p>
            </p:txBody>
          </p:sp>
          <p:sp>
            <p:nvSpPr>
              <p:cNvPr id="1198236" name="Freeform 156"/>
              <p:cNvSpPr>
                <a:spLocks/>
              </p:cNvSpPr>
              <p:nvPr/>
            </p:nvSpPr>
            <p:spPr bwMode="auto">
              <a:xfrm>
                <a:off x="2340" y="2780"/>
                <a:ext cx="5" cy="4"/>
              </a:xfrm>
              <a:custGeom>
                <a:avLst/>
                <a:gdLst/>
                <a:ahLst/>
                <a:cxnLst>
                  <a:cxn ang="0">
                    <a:pos x="2" y="2"/>
                  </a:cxn>
                  <a:cxn ang="0">
                    <a:pos x="2" y="0"/>
                  </a:cxn>
                  <a:cxn ang="0">
                    <a:pos x="2" y="2"/>
                  </a:cxn>
                </a:cxnLst>
                <a:rect l="0" t="0" r="r" b="b"/>
                <a:pathLst>
                  <a:path w="3" h="2">
                    <a:moveTo>
                      <a:pt x="2" y="2"/>
                    </a:moveTo>
                    <a:cubicBezTo>
                      <a:pt x="0" y="2"/>
                      <a:pt x="2" y="0"/>
                      <a:pt x="2" y="0"/>
                    </a:cubicBezTo>
                    <a:cubicBezTo>
                      <a:pt x="3" y="0"/>
                      <a:pt x="3" y="2"/>
                      <a:pt x="2" y="2"/>
                    </a:cubicBezTo>
                  </a:path>
                </a:pathLst>
              </a:custGeom>
              <a:grpFill/>
              <a:ln w="6350" cmpd="sng">
                <a:solidFill>
                  <a:schemeClr val="bg1"/>
                </a:solidFill>
                <a:round/>
                <a:headEnd/>
                <a:tailEnd/>
              </a:ln>
            </p:spPr>
            <p:txBody>
              <a:bodyPr/>
              <a:lstStyle/>
              <a:p>
                <a:endParaRPr lang="en-GB"/>
              </a:p>
            </p:txBody>
          </p:sp>
          <p:sp>
            <p:nvSpPr>
              <p:cNvPr id="1198237" name="Freeform 157"/>
              <p:cNvSpPr>
                <a:spLocks/>
              </p:cNvSpPr>
              <p:nvPr/>
            </p:nvSpPr>
            <p:spPr bwMode="auto">
              <a:xfrm>
                <a:off x="1781" y="4115"/>
                <a:ext cx="33" cy="29"/>
              </a:xfrm>
              <a:custGeom>
                <a:avLst/>
                <a:gdLst/>
                <a:ahLst/>
                <a:cxnLst>
                  <a:cxn ang="0">
                    <a:pos x="2" y="14"/>
                  </a:cxn>
                  <a:cxn ang="0">
                    <a:pos x="0" y="10"/>
                  </a:cxn>
                  <a:cxn ang="0">
                    <a:pos x="2" y="7"/>
                  </a:cxn>
                  <a:cxn ang="0">
                    <a:pos x="5" y="6"/>
                  </a:cxn>
                  <a:cxn ang="0">
                    <a:pos x="5" y="4"/>
                  </a:cxn>
                  <a:cxn ang="0">
                    <a:pos x="5" y="3"/>
                  </a:cxn>
                  <a:cxn ang="0">
                    <a:pos x="6" y="1"/>
                  </a:cxn>
                  <a:cxn ang="0">
                    <a:pos x="10" y="1"/>
                  </a:cxn>
                  <a:cxn ang="0">
                    <a:pos x="11" y="3"/>
                  </a:cxn>
                  <a:cxn ang="0">
                    <a:pos x="11" y="4"/>
                  </a:cxn>
                  <a:cxn ang="0">
                    <a:pos x="13" y="3"/>
                  </a:cxn>
                  <a:cxn ang="0">
                    <a:pos x="16" y="3"/>
                  </a:cxn>
                  <a:cxn ang="0">
                    <a:pos x="16" y="4"/>
                  </a:cxn>
                  <a:cxn ang="0">
                    <a:pos x="14" y="6"/>
                  </a:cxn>
                  <a:cxn ang="0">
                    <a:pos x="11" y="7"/>
                  </a:cxn>
                  <a:cxn ang="0">
                    <a:pos x="8" y="9"/>
                  </a:cxn>
                  <a:cxn ang="0">
                    <a:pos x="8" y="10"/>
                  </a:cxn>
                  <a:cxn ang="0">
                    <a:pos x="6" y="10"/>
                  </a:cxn>
                  <a:cxn ang="0">
                    <a:pos x="5" y="12"/>
                  </a:cxn>
                  <a:cxn ang="0">
                    <a:pos x="2" y="14"/>
                  </a:cxn>
                </a:cxnLst>
                <a:rect l="0" t="0" r="r" b="b"/>
                <a:pathLst>
                  <a:path w="17" h="15">
                    <a:moveTo>
                      <a:pt x="2" y="14"/>
                    </a:moveTo>
                    <a:cubicBezTo>
                      <a:pt x="0" y="12"/>
                      <a:pt x="0" y="10"/>
                      <a:pt x="0" y="10"/>
                    </a:cubicBezTo>
                    <a:cubicBezTo>
                      <a:pt x="2" y="10"/>
                      <a:pt x="0" y="9"/>
                      <a:pt x="2" y="7"/>
                    </a:cubicBezTo>
                    <a:cubicBezTo>
                      <a:pt x="5" y="6"/>
                      <a:pt x="3" y="6"/>
                      <a:pt x="5" y="6"/>
                    </a:cubicBezTo>
                    <a:cubicBezTo>
                      <a:pt x="6" y="6"/>
                      <a:pt x="6" y="6"/>
                      <a:pt x="5" y="4"/>
                    </a:cubicBezTo>
                    <a:cubicBezTo>
                      <a:pt x="5" y="4"/>
                      <a:pt x="6" y="4"/>
                      <a:pt x="5" y="3"/>
                    </a:cubicBezTo>
                    <a:cubicBezTo>
                      <a:pt x="5" y="3"/>
                      <a:pt x="8" y="3"/>
                      <a:pt x="6" y="1"/>
                    </a:cubicBezTo>
                    <a:cubicBezTo>
                      <a:pt x="6" y="0"/>
                      <a:pt x="8" y="1"/>
                      <a:pt x="10" y="1"/>
                    </a:cubicBezTo>
                    <a:cubicBezTo>
                      <a:pt x="11" y="1"/>
                      <a:pt x="11" y="3"/>
                      <a:pt x="11" y="3"/>
                    </a:cubicBezTo>
                    <a:cubicBezTo>
                      <a:pt x="10" y="3"/>
                      <a:pt x="11" y="3"/>
                      <a:pt x="11" y="4"/>
                    </a:cubicBezTo>
                    <a:cubicBezTo>
                      <a:pt x="13" y="6"/>
                      <a:pt x="11" y="3"/>
                      <a:pt x="13" y="3"/>
                    </a:cubicBezTo>
                    <a:cubicBezTo>
                      <a:pt x="14" y="1"/>
                      <a:pt x="14" y="1"/>
                      <a:pt x="16" y="3"/>
                    </a:cubicBezTo>
                    <a:cubicBezTo>
                      <a:pt x="16" y="4"/>
                      <a:pt x="14" y="4"/>
                      <a:pt x="16" y="4"/>
                    </a:cubicBezTo>
                    <a:cubicBezTo>
                      <a:pt x="17" y="6"/>
                      <a:pt x="16" y="6"/>
                      <a:pt x="14" y="6"/>
                    </a:cubicBezTo>
                    <a:cubicBezTo>
                      <a:pt x="11" y="7"/>
                      <a:pt x="14" y="9"/>
                      <a:pt x="11" y="7"/>
                    </a:cubicBezTo>
                    <a:cubicBezTo>
                      <a:pt x="6" y="7"/>
                      <a:pt x="5" y="7"/>
                      <a:pt x="8" y="9"/>
                    </a:cubicBezTo>
                    <a:cubicBezTo>
                      <a:pt x="10" y="9"/>
                      <a:pt x="10" y="12"/>
                      <a:pt x="8" y="10"/>
                    </a:cubicBezTo>
                    <a:cubicBezTo>
                      <a:pt x="6" y="9"/>
                      <a:pt x="8" y="12"/>
                      <a:pt x="6" y="10"/>
                    </a:cubicBezTo>
                    <a:cubicBezTo>
                      <a:pt x="3" y="9"/>
                      <a:pt x="6" y="14"/>
                      <a:pt x="5" y="12"/>
                    </a:cubicBezTo>
                    <a:cubicBezTo>
                      <a:pt x="0" y="10"/>
                      <a:pt x="5" y="15"/>
                      <a:pt x="2" y="14"/>
                    </a:cubicBezTo>
                  </a:path>
                </a:pathLst>
              </a:custGeom>
              <a:grpFill/>
              <a:ln w="6350" cmpd="sng">
                <a:solidFill>
                  <a:schemeClr val="bg1"/>
                </a:solidFill>
                <a:round/>
                <a:headEnd/>
                <a:tailEnd/>
              </a:ln>
            </p:spPr>
            <p:txBody>
              <a:bodyPr/>
              <a:lstStyle/>
              <a:p>
                <a:endParaRPr lang="en-GB"/>
              </a:p>
            </p:txBody>
          </p:sp>
          <p:sp>
            <p:nvSpPr>
              <p:cNvPr id="1198238" name="Freeform 158"/>
              <p:cNvSpPr>
                <a:spLocks/>
              </p:cNvSpPr>
              <p:nvPr/>
            </p:nvSpPr>
            <p:spPr bwMode="auto">
              <a:xfrm>
                <a:off x="1762" y="4117"/>
                <a:ext cx="29" cy="21"/>
              </a:xfrm>
              <a:custGeom>
                <a:avLst/>
                <a:gdLst/>
                <a:ahLst/>
                <a:cxnLst>
                  <a:cxn ang="0">
                    <a:pos x="3" y="11"/>
                  </a:cxn>
                  <a:cxn ang="0">
                    <a:pos x="1" y="10"/>
                  </a:cxn>
                  <a:cxn ang="0">
                    <a:pos x="1" y="8"/>
                  </a:cxn>
                  <a:cxn ang="0">
                    <a:pos x="4" y="8"/>
                  </a:cxn>
                  <a:cxn ang="0">
                    <a:pos x="6" y="6"/>
                  </a:cxn>
                  <a:cxn ang="0">
                    <a:pos x="4" y="5"/>
                  </a:cxn>
                  <a:cxn ang="0">
                    <a:pos x="4" y="5"/>
                  </a:cxn>
                  <a:cxn ang="0">
                    <a:pos x="4" y="3"/>
                  </a:cxn>
                  <a:cxn ang="0">
                    <a:pos x="4" y="2"/>
                  </a:cxn>
                  <a:cxn ang="0">
                    <a:pos x="9" y="2"/>
                  </a:cxn>
                  <a:cxn ang="0">
                    <a:pos x="10" y="2"/>
                  </a:cxn>
                  <a:cxn ang="0">
                    <a:pos x="13" y="0"/>
                  </a:cxn>
                  <a:cxn ang="0">
                    <a:pos x="13" y="3"/>
                  </a:cxn>
                  <a:cxn ang="0">
                    <a:pos x="10" y="6"/>
                  </a:cxn>
                  <a:cxn ang="0">
                    <a:pos x="7" y="8"/>
                  </a:cxn>
                  <a:cxn ang="0">
                    <a:pos x="6" y="10"/>
                  </a:cxn>
                  <a:cxn ang="0">
                    <a:pos x="4" y="11"/>
                  </a:cxn>
                  <a:cxn ang="0">
                    <a:pos x="3" y="11"/>
                  </a:cxn>
                </a:cxnLst>
                <a:rect l="0" t="0" r="r" b="b"/>
                <a:pathLst>
                  <a:path w="15" h="11">
                    <a:moveTo>
                      <a:pt x="3" y="11"/>
                    </a:moveTo>
                    <a:cubicBezTo>
                      <a:pt x="1" y="10"/>
                      <a:pt x="3" y="11"/>
                      <a:pt x="1" y="10"/>
                    </a:cubicBezTo>
                    <a:cubicBezTo>
                      <a:pt x="0" y="8"/>
                      <a:pt x="1" y="10"/>
                      <a:pt x="1" y="8"/>
                    </a:cubicBezTo>
                    <a:cubicBezTo>
                      <a:pt x="1" y="8"/>
                      <a:pt x="3" y="10"/>
                      <a:pt x="4" y="8"/>
                    </a:cubicBezTo>
                    <a:cubicBezTo>
                      <a:pt x="4" y="6"/>
                      <a:pt x="6" y="6"/>
                      <a:pt x="6" y="6"/>
                    </a:cubicBezTo>
                    <a:cubicBezTo>
                      <a:pt x="7" y="5"/>
                      <a:pt x="6" y="5"/>
                      <a:pt x="4" y="5"/>
                    </a:cubicBezTo>
                    <a:cubicBezTo>
                      <a:pt x="3" y="6"/>
                      <a:pt x="3" y="5"/>
                      <a:pt x="4" y="5"/>
                    </a:cubicBezTo>
                    <a:cubicBezTo>
                      <a:pt x="6" y="5"/>
                      <a:pt x="6" y="3"/>
                      <a:pt x="4" y="3"/>
                    </a:cubicBezTo>
                    <a:cubicBezTo>
                      <a:pt x="3" y="2"/>
                      <a:pt x="1" y="0"/>
                      <a:pt x="4" y="2"/>
                    </a:cubicBezTo>
                    <a:cubicBezTo>
                      <a:pt x="9" y="3"/>
                      <a:pt x="7" y="2"/>
                      <a:pt x="9" y="2"/>
                    </a:cubicBezTo>
                    <a:cubicBezTo>
                      <a:pt x="9" y="0"/>
                      <a:pt x="9" y="2"/>
                      <a:pt x="10" y="2"/>
                    </a:cubicBezTo>
                    <a:cubicBezTo>
                      <a:pt x="12" y="2"/>
                      <a:pt x="12" y="0"/>
                      <a:pt x="13" y="0"/>
                    </a:cubicBezTo>
                    <a:cubicBezTo>
                      <a:pt x="15" y="2"/>
                      <a:pt x="15" y="2"/>
                      <a:pt x="13" y="3"/>
                    </a:cubicBezTo>
                    <a:cubicBezTo>
                      <a:pt x="12" y="5"/>
                      <a:pt x="12" y="3"/>
                      <a:pt x="10" y="6"/>
                    </a:cubicBezTo>
                    <a:cubicBezTo>
                      <a:pt x="9" y="8"/>
                      <a:pt x="9" y="8"/>
                      <a:pt x="7" y="8"/>
                    </a:cubicBezTo>
                    <a:cubicBezTo>
                      <a:pt x="6" y="8"/>
                      <a:pt x="6" y="10"/>
                      <a:pt x="6" y="10"/>
                    </a:cubicBezTo>
                    <a:cubicBezTo>
                      <a:pt x="4" y="11"/>
                      <a:pt x="4" y="10"/>
                      <a:pt x="4" y="11"/>
                    </a:cubicBezTo>
                    <a:cubicBezTo>
                      <a:pt x="4" y="11"/>
                      <a:pt x="4" y="11"/>
                      <a:pt x="3" y="11"/>
                    </a:cubicBezTo>
                  </a:path>
                </a:pathLst>
              </a:custGeom>
              <a:grpFill/>
              <a:ln w="6350" cmpd="sng">
                <a:solidFill>
                  <a:schemeClr val="bg1"/>
                </a:solidFill>
                <a:round/>
                <a:headEnd/>
                <a:tailEnd/>
              </a:ln>
            </p:spPr>
            <p:txBody>
              <a:bodyPr/>
              <a:lstStyle/>
              <a:p>
                <a:endParaRPr lang="en-GB"/>
              </a:p>
            </p:txBody>
          </p:sp>
          <p:sp>
            <p:nvSpPr>
              <p:cNvPr id="1198239" name="Freeform 159"/>
              <p:cNvSpPr>
                <a:spLocks/>
              </p:cNvSpPr>
              <p:nvPr/>
            </p:nvSpPr>
            <p:spPr bwMode="auto">
              <a:xfrm>
                <a:off x="3112" y="2094"/>
                <a:ext cx="56" cy="68"/>
              </a:xfrm>
              <a:custGeom>
                <a:avLst/>
                <a:gdLst/>
                <a:ahLst/>
                <a:cxnLst>
                  <a:cxn ang="0">
                    <a:pos x="12" y="35"/>
                  </a:cxn>
                  <a:cxn ang="0">
                    <a:pos x="12" y="31"/>
                  </a:cxn>
                  <a:cxn ang="0">
                    <a:pos x="10" y="18"/>
                  </a:cxn>
                  <a:cxn ang="0">
                    <a:pos x="7" y="12"/>
                  </a:cxn>
                  <a:cxn ang="0">
                    <a:pos x="0" y="3"/>
                  </a:cxn>
                  <a:cxn ang="0">
                    <a:pos x="6" y="1"/>
                  </a:cxn>
                  <a:cxn ang="0">
                    <a:pos x="15" y="5"/>
                  </a:cxn>
                  <a:cxn ang="0">
                    <a:pos x="19" y="6"/>
                  </a:cxn>
                  <a:cxn ang="0">
                    <a:pos x="19" y="9"/>
                  </a:cxn>
                  <a:cxn ang="0">
                    <a:pos x="22" y="14"/>
                  </a:cxn>
                  <a:cxn ang="0">
                    <a:pos x="24" y="18"/>
                  </a:cxn>
                  <a:cxn ang="0">
                    <a:pos x="25" y="25"/>
                  </a:cxn>
                  <a:cxn ang="0">
                    <a:pos x="25" y="25"/>
                  </a:cxn>
                  <a:cxn ang="0">
                    <a:pos x="19" y="25"/>
                  </a:cxn>
                  <a:cxn ang="0">
                    <a:pos x="18" y="26"/>
                  </a:cxn>
                  <a:cxn ang="0">
                    <a:pos x="15" y="34"/>
                  </a:cxn>
                  <a:cxn ang="0">
                    <a:pos x="12" y="35"/>
                  </a:cxn>
                </a:cxnLst>
                <a:rect l="0" t="0" r="r" b="b"/>
                <a:pathLst>
                  <a:path w="29" h="35">
                    <a:moveTo>
                      <a:pt x="12" y="35"/>
                    </a:moveTo>
                    <a:cubicBezTo>
                      <a:pt x="10" y="34"/>
                      <a:pt x="12" y="34"/>
                      <a:pt x="12" y="31"/>
                    </a:cubicBezTo>
                    <a:cubicBezTo>
                      <a:pt x="10" y="26"/>
                      <a:pt x="15" y="23"/>
                      <a:pt x="10" y="18"/>
                    </a:cubicBezTo>
                    <a:cubicBezTo>
                      <a:pt x="6" y="12"/>
                      <a:pt x="7" y="14"/>
                      <a:pt x="7" y="12"/>
                    </a:cubicBezTo>
                    <a:cubicBezTo>
                      <a:pt x="4" y="11"/>
                      <a:pt x="3" y="1"/>
                      <a:pt x="0" y="3"/>
                    </a:cubicBezTo>
                    <a:cubicBezTo>
                      <a:pt x="1" y="1"/>
                      <a:pt x="4" y="1"/>
                      <a:pt x="6" y="1"/>
                    </a:cubicBezTo>
                    <a:cubicBezTo>
                      <a:pt x="7" y="0"/>
                      <a:pt x="13" y="5"/>
                      <a:pt x="15" y="5"/>
                    </a:cubicBezTo>
                    <a:cubicBezTo>
                      <a:pt x="16" y="3"/>
                      <a:pt x="16" y="8"/>
                      <a:pt x="19" y="6"/>
                    </a:cubicBezTo>
                    <a:cubicBezTo>
                      <a:pt x="21" y="6"/>
                      <a:pt x="21" y="8"/>
                      <a:pt x="19" y="9"/>
                    </a:cubicBezTo>
                    <a:cubicBezTo>
                      <a:pt x="18" y="12"/>
                      <a:pt x="21" y="14"/>
                      <a:pt x="22" y="14"/>
                    </a:cubicBezTo>
                    <a:cubicBezTo>
                      <a:pt x="24" y="14"/>
                      <a:pt x="21" y="17"/>
                      <a:pt x="24" y="18"/>
                    </a:cubicBezTo>
                    <a:cubicBezTo>
                      <a:pt x="27" y="20"/>
                      <a:pt x="24" y="23"/>
                      <a:pt x="25" y="25"/>
                    </a:cubicBezTo>
                    <a:cubicBezTo>
                      <a:pt x="29" y="25"/>
                      <a:pt x="25" y="26"/>
                      <a:pt x="25" y="25"/>
                    </a:cubicBezTo>
                    <a:cubicBezTo>
                      <a:pt x="24" y="25"/>
                      <a:pt x="21" y="26"/>
                      <a:pt x="19" y="25"/>
                    </a:cubicBezTo>
                    <a:cubicBezTo>
                      <a:pt x="18" y="23"/>
                      <a:pt x="16" y="25"/>
                      <a:pt x="18" y="26"/>
                    </a:cubicBezTo>
                    <a:cubicBezTo>
                      <a:pt x="19" y="29"/>
                      <a:pt x="13" y="32"/>
                      <a:pt x="15" y="34"/>
                    </a:cubicBezTo>
                    <a:cubicBezTo>
                      <a:pt x="15" y="35"/>
                      <a:pt x="13" y="35"/>
                      <a:pt x="12" y="35"/>
                    </a:cubicBezTo>
                  </a:path>
                </a:pathLst>
              </a:custGeom>
              <a:grpFill/>
              <a:ln w="6350" cmpd="sng">
                <a:solidFill>
                  <a:schemeClr val="bg1"/>
                </a:solidFill>
                <a:round/>
                <a:headEnd/>
                <a:tailEnd/>
              </a:ln>
            </p:spPr>
            <p:txBody>
              <a:bodyPr/>
              <a:lstStyle/>
              <a:p>
                <a:endParaRPr lang="en-GB"/>
              </a:p>
            </p:txBody>
          </p:sp>
          <p:sp>
            <p:nvSpPr>
              <p:cNvPr id="1198240" name="Freeform 160"/>
              <p:cNvSpPr>
                <a:spLocks/>
              </p:cNvSpPr>
              <p:nvPr/>
            </p:nvSpPr>
            <p:spPr bwMode="auto">
              <a:xfrm>
                <a:off x="3015" y="2100"/>
                <a:ext cx="143" cy="104"/>
              </a:xfrm>
              <a:custGeom>
                <a:avLst/>
                <a:gdLst/>
                <a:ahLst/>
                <a:cxnLst>
                  <a:cxn ang="0">
                    <a:pos x="21" y="3"/>
                  </a:cxn>
                  <a:cxn ang="0">
                    <a:pos x="15" y="6"/>
                  </a:cxn>
                  <a:cxn ang="0">
                    <a:pos x="12" y="11"/>
                  </a:cxn>
                  <a:cxn ang="0">
                    <a:pos x="10" y="15"/>
                  </a:cxn>
                  <a:cxn ang="0">
                    <a:pos x="6" y="23"/>
                  </a:cxn>
                  <a:cxn ang="0">
                    <a:pos x="3" y="23"/>
                  </a:cxn>
                  <a:cxn ang="0">
                    <a:pos x="3" y="23"/>
                  </a:cxn>
                  <a:cxn ang="0">
                    <a:pos x="0" y="25"/>
                  </a:cxn>
                  <a:cxn ang="0">
                    <a:pos x="3" y="30"/>
                  </a:cxn>
                  <a:cxn ang="0">
                    <a:pos x="9" y="36"/>
                  </a:cxn>
                  <a:cxn ang="0">
                    <a:pos x="13" y="42"/>
                  </a:cxn>
                  <a:cxn ang="0">
                    <a:pos x="16" y="40"/>
                  </a:cxn>
                  <a:cxn ang="0">
                    <a:pos x="18" y="47"/>
                  </a:cxn>
                  <a:cxn ang="0">
                    <a:pos x="19" y="51"/>
                  </a:cxn>
                  <a:cxn ang="0">
                    <a:pos x="25" y="51"/>
                  </a:cxn>
                  <a:cxn ang="0">
                    <a:pos x="33" y="51"/>
                  </a:cxn>
                  <a:cxn ang="0">
                    <a:pos x="42" y="51"/>
                  </a:cxn>
                  <a:cxn ang="0">
                    <a:pos x="54" y="50"/>
                  </a:cxn>
                  <a:cxn ang="0">
                    <a:pos x="60" y="51"/>
                  </a:cxn>
                  <a:cxn ang="0">
                    <a:pos x="65" y="53"/>
                  </a:cxn>
                  <a:cxn ang="0">
                    <a:pos x="71" y="40"/>
                  </a:cxn>
                  <a:cxn ang="0">
                    <a:pos x="74" y="36"/>
                  </a:cxn>
                  <a:cxn ang="0">
                    <a:pos x="69" y="34"/>
                  </a:cxn>
                  <a:cxn ang="0">
                    <a:pos x="66" y="36"/>
                  </a:cxn>
                  <a:cxn ang="0">
                    <a:pos x="62" y="33"/>
                  </a:cxn>
                  <a:cxn ang="0">
                    <a:pos x="62" y="28"/>
                  </a:cxn>
                  <a:cxn ang="0">
                    <a:pos x="60" y="15"/>
                  </a:cxn>
                  <a:cxn ang="0">
                    <a:pos x="57" y="9"/>
                  </a:cxn>
                  <a:cxn ang="0">
                    <a:pos x="50" y="0"/>
                  </a:cxn>
                  <a:cxn ang="0">
                    <a:pos x="44" y="5"/>
                  </a:cxn>
                  <a:cxn ang="0">
                    <a:pos x="38" y="6"/>
                  </a:cxn>
                  <a:cxn ang="0">
                    <a:pos x="33" y="3"/>
                  </a:cxn>
                  <a:cxn ang="0">
                    <a:pos x="27" y="3"/>
                  </a:cxn>
                  <a:cxn ang="0">
                    <a:pos x="22" y="3"/>
                  </a:cxn>
                  <a:cxn ang="0">
                    <a:pos x="21" y="3"/>
                  </a:cxn>
                </a:cxnLst>
                <a:rect l="0" t="0" r="r" b="b"/>
                <a:pathLst>
                  <a:path w="74" h="54">
                    <a:moveTo>
                      <a:pt x="21" y="3"/>
                    </a:moveTo>
                    <a:cubicBezTo>
                      <a:pt x="18" y="8"/>
                      <a:pt x="16" y="5"/>
                      <a:pt x="15" y="6"/>
                    </a:cubicBezTo>
                    <a:cubicBezTo>
                      <a:pt x="13" y="8"/>
                      <a:pt x="15" y="8"/>
                      <a:pt x="12" y="11"/>
                    </a:cubicBezTo>
                    <a:cubicBezTo>
                      <a:pt x="9" y="14"/>
                      <a:pt x="12" y="14"/>
                      <a:pt x="10" y="15"/>
                    </a:cubicBezTo>
                    <a:cubicBezTo>
                      <a:pt x="9" y="19"/>
                      <a:pt x="6" y="23"/>
                      <a:pt x="6" y="23"/>
                    </a:cubicBezTo>
                    <a:cubicBezTo>
                      <a:pt x="4" y="23"/>
                      <a:pt x="4" y="22"/>
                      <a:pt x="3" y="23"/>
                    </a:cubicBezTo>
                    <a:cubicBezTo>
                      <a:pt x="3" y="23"/>
                      <a:pt x="4" y="23"/>
                      <a:pt x="3" y="23"/>
                    </a:cubicBezTo>
                    <a:cubicBezTo>
                      <a:pt x="1" y="23"/>
                      <a:pt x="0" y="23"/>
                      <a:pt x="0" y="25"/>
                    </a:cubicBezTo>
                    <a:cubicBezTo>
                      <a:pt x="1" y="28"/>
                      <a:pt x="4" y="28"/>
                      <a:pt x="3" y="30"/>
                    </a:cubicBezTo>
                    <a:cubicBezTo>
                      <a:pt x="3" y="34"/>
                      <a:pt x="10" y="34"/>
                      <a:pt x="9" y="36"/>
                    </a:cubicBezTo>
                    <a:cubicBezTo>
                      <a:pt x="7" y="39"/>
                      <a:pt x="9" y="42"/>
                      <a:pt x="13" y="42"/>
                    </a:cubicBezTo>
                    <a:cubicBezTo>
                      <a:pt x="16" y="44"/>
                      <a:pt x="15" y="40"/>
                      <a:pt x="16" y="40"/>
                    </a:cubicBezTo>
                    <a:cubicBezTo>
                      <a:pt x="22" y="45"/>
                      <a:pt x="13" y="42"/>
                      <a:pt x="18" y="47"/>
                    </a:cubicBezTo>
                    <a:cubicBezTo>
                      <a:pt x="24" y="50"/>
                      <a:pt x="18" y="50"/>
                      <a:pt x="19" y="51"/>
                    </a:cubicBezTo>
                    <a:cubicBezTo>
                      <a:pt x="21" y="53"/>
                      <a:pt x="22" y="50"/>
                      <a:pt x="25" y="51"/>
                    </a:cubicBezTo>
                    <a:cubicBezTo>
                      <a:pt x="30" y="54"/>
                      <a:pt x="30" y="51"/>
                      <a:pt x="33" y="51"/>
                    </a:cubicBezTo>
                    <a:cubicBezTo>
                      <a:pt x="36" y="53"/>
                      <a:pt x="39" y="54"/>
                      <a:pt x="42" y="51"/>
                    </a:cubicBezTo>
                    <a:cubicBezTo>
                      <a:pt x="45" y="50"/>
                      <a:pt x="53" y="47"/>
                      <a:pt x="54" y="50"/>
                    </a:cubicBezTo>
                    <a:cubicBezTo>
                      <a:pt x="56" y="51"/>
                      <a:pt x="57" y="48"/>
                      <a:pt x="60" y="51"/>
                    </a:cubicBezTo>
                    <a:cubicBezTo>
                      <a:pt x="60" y="53"/>
                      <a:pt x="63" y="53"/>
                      <a:pt x="65" y="53"/>
                    </a:cubicBezTo>
                    <a:cubicBezTo>
                      <a:pt x="65" y="45"/>
                      <a:pt x="66" y="42"/>
                      <a:pt x="71" y="40"/>
                    </a:cubicBezTo>
                    <a:cubicBezTo>
                      <a:pt x="74" y="40"/>
                      <a:pt x="74" y="39"/>
                      <a:pt x="74" y="36"/>
                    </a:cubicBezTo>
                    <a:cubicBezTo>
                      <a:pt x="73" y="33"/>
                      <a:pt x="69" y="34"/>
                      <a:pt x="69" y="34"/>
                    </a:cubicBezTo>
                    <a:cubicBezTo>
                      <a:pt x="68" y="36"/>
                      <a:pt x="66" y="34"/>
                      <a:pt x="66" y="36"/>
                    </a:cubicBezTo>
                    <a:cubicBezTo>
                      <a:pt x="65" y="37"/>
                      <a:pt x="63" y="36"/>
                      <a:pt x="62" y="33"/>
                    </a:cubicBezTo>
                    <a:cubicBezTo>
                      <a:pt x="60" y="31"/>
                      <a:pt x="62" y="33"/>
                      <a:pt x="62" y="28"/>
                    </a:cubicBezTo>
                    <a:cubicBezTo>
                      <a:pt x="60" y="25"/>
                      <a:pt x="65" y="20"/>
                      <a:pt x="60" y="15"/>
                    </a:cubicBezTo>
                    <a:cubicBezTo>
                      <a:pt x="56" y="11"/>
                      <a:pt x="59" y="11"/>
                      <a:pt x="57" y="9"/>
                    </a:cubicBezTo>
                    <a:cubicBezTo>
                      <a:pt x="54" y="8"/>
                      <a:pt x="54" y="0"/>
                      <a:pt x="50" y="0"/>
                    </a:cubicBezTo>
                    <a:cubicBezTo>
                      <a:pt x="47" y="1"/>
                      <a:pt x="48" y="3"/>
                      <a:pt x="44" y="5"/>
                    </a:cubicBezTo>
                    <a:cubicBezTo>
                      <a:pt x="39" y="5"/>
                      <a:pt x="39" y="5"/>
                      <a:pt x="38" y="6"/>
                    </a:cubicBezTo>
                    <a:cubicBezTo>
                      <a:pt x="36" y="8"/>
                      <a:pt x="35" y="3"/>
                      <a:pt x="33" y="3"/>
                    </a:cubicBezTo>
                    <a:cubicBezTo>
                      <a:pt x="30" y="5"/>
                      <a:pt x="30" y="3"/>
                      <a:pt x="27" y="3"/>
                    </a:cubicBezTo>
                    <a:cubicBezTo>
                      <a:pt x="24" y="3"/>
                      <a:pt x="22" y="1"/>
                      <a:pt x="22" y="3"/>
                    </a:cubicBezTo>
                    <a:cubicBezTo>
                      <a:pt x="21" y="5"/>
                      <a:pt x="21" y="3"/>
                      <a:pt x="21" y="3"/>
                    </a:cubicBezTo>
                  </a:path>
                </a:pathLst>
              </a:custGeom>
              <a:grpFill/>
              <a:ln w="6350" cmpd="sng">
                <a:solidFill>
                  <a:schemeClr val="bg1"/>
                </a:solidFill>
                <a:round/>
                <a:headEnd/>
                <a:tailEnd/>
              </a:ln>
            </p:spPr>
            <p:txBody>
              <a:bodyPr/>
              <a:lstStyle/>
              <a:p>
                <a:endParaRPr lang="en-GB"/>
              </a:p>
            </p:txBody>
          </p:sp>
          <p:sp>
            <p:nvSpPr>
              <p:cNvPr id="1198241" name="Freeform 161"/>
              <p:cNvSpPr>
                <a:spLocks/>
              </p:cNvSpPr>
              <p:nvPr/>
            </p:nvSpPr>
            <p:spPr bwMode="auto">
              <a:xfrm>
                <a:off x="3102" y="2235"/>
                <a:ext cx="48" cy="49"/>
              </a:xfrm>
              <a:custGeom>
                <a:avLst/>
                <a:gdLst/>
                <a:ahLst/>
                <a:cxnLst>
                  <a:cxn ang="0">
                    <a:pos x="2" y="5"/>
                  </a:cxn>
                  <a:cxn ang="0">
                    <a:pos x="3" y="11"/>
                  </a:cxn>
                  <a:cxn ang="0">
                    <a:pos x="0" y="16"/>
                  </a:cxn>
                  <a:cxn ang="0">
                    <a:pos x="5" y="17"/>
                  </a:cxn>
                  <a:cxn ang="0">
                    <a:pos x="2" y="22"/>
                  </a:cxn>
                  <a:cxn ang="0">
                    <a:pos x="5" y="20"/>
                  </a:cxn>
                  <a:cxn ang="0">
                    <a:pos x="11" y="16"/>
                  </a:cxn>
                  <a:cxn ang="0">
                    <a:pos x="15" y="14"/>
                  </a:cxn>
                  <a:cxn ang="0">
                    <a:pos x="23" y="12"/>
                  </a:cxn>
                  <a:cxn ang="0">
                    <a:pos x="20" y="9"/>
                  </a:cxn>
                  <a:cxn ang="0">
                    <a:pos x="15" y="2"/>
                  </a:cxn>
                  <a:cxn ang="0">
                    <a:pos x="12" y="3"/>
                  </a:cxn>
                  <a:cxn ang="0">
                    <a:pos x="8" y="2"/>
                  </a:cxn>
                  <a:cxn ang="0">
                    <a:pos x="5" y="3"/>
                  </a:cxn>
                  <a:cxn ang="0">
                    <a:pos x="2" y="5"/>
                  </a:cxn>
                </a:cxnLst>
                <a:rect l="0" t="0" r="r" b="b"/>
                <a:pathLst>
                  <a:path w="25" h="25">
                    <a:moveTo>
                      <a:pt x="2" y="5"/>
                    </a:moveTo>
                    <a:cubicBezTo>
                      <a:pt x="5" y="8"/>
                      <a:pt x="5" y="9"/>
                      <a:pt x="3" y="11"/>
                    </a:cubicBezTo>
                    <a:cubicBezTo>
                      <a:pt x="2" y="11"/>
                      <a:pt x="3" y="14"/>
                      <a:pt x="0" y="16"/>
                    </a:cubicBezTo>
                    <a:cubicBezTo>
                      <a:pt x="0" y="20"/>
                      <a:pt x="9" y="16"/>
                      <a:pt x="5" y="17"/>
                    </a:cubicBezTo>
                    <a:cubicBezTo>
                      <a:pt x="2" y="20"/>
                      <a:pt x="2" y="19"/>
                      <a:pt x="2" y="22"/>
                    </a:cubicBezTo>
                    <a:cubicBezTo>
                      <a:pt x="0" y="25"/>
                      <a:pt x="2" y="22"/>
                      <a:pt x="5" y="20"/>
                    </a:cubicBezTo>
                    <a:cubicBezTo>
                      <a:pt x="8" y="17"/>
                      <a:pt x="9" y="19"/>
                      <a:pt x="11" y="16"/>
                    </a:cubicBezTo>
                    <a:cubicBezTo>
                      <a:pt x="14" y="9"/>
                      <a:pt x="14" y="16"/>
                      <a:pt x="15" y="14"/>
                    </a:cubicBezTo>
                    <a:cubicBezTo>
                      <a:pt x="18" y="11"/>
                      <a:pt x="21" y="16"/>
                      <a:pt x="23" y="12"/>
                    </a:cubicBezTo>
                    <a:cubicBezTo>
                      <a:pt x="25" y="9"/>
                      <a:pt x="23" y="11"/>
                      <a:pt x="20" y="9"/>
                    </a:cubicBezTo>
                    <a:cubicBezTo>
                      <a:pt x="15" y="6"/>
                      <a:pt x="15" y="5"/>
                      <a:pt x="15" y="2"/>
                    </a:cubicBezTo>
                    <a:cubicBezTo>
                      <a:pt x="14" y="2"/>
                      <a:pt x="14" y="3"/>
                      <a:pt x="12" y="3"/>
                    </a:cubicBezTo>
                    <a:cubicBezTo>
                      <a:pt x="11" y="3"/>
                      <a:pt x="9" y="0"/>
                      <a:pt x="8" y="2"/>
                    </a:cubicBezTo>
                    <a:cubicBezTo>
                      <a:pt x="6" y="3"/>
                      <a:pt x="5" y="0"/>
                      <a:pt x="5" y="3"/>
                    </a:cubicBezTo>
                    <a:cubicBezTo>
                      <a:pt x="3" y="5"/>
                      <a:pt x="2" y="3"/>
                      <a:pt x="2" y="5"/>
                    </a:cubicBezTo>
                  </a:path>
                </a:pathLst>
              </a:custGeom>
              <a:grpFill/>
              <a:ln w="6350" cmpd="sng">
                <a:solidFill>
                  <a:schemeClr val="bg1"/>
                </a:solidFill>
                <a:round/>
                <a:headEnd/>
                <a:tailEnd/>
              </a:ln>
            </p:spPr>
            <p:txBody>
              <a:bodyPr/>
              <a:lstStyle/>
              <a:p>
                <a:endParaRPr lang="en-GB"/>
              </a:p>
            </p:txBody>
          </p:sp>
          <p:sp>
            <p:nvSpPr>
              <p:cNvPr id="1198242" name="Freeform 162"/>
              <p:cNvSpPr>
                <a:spLocks/>
              </p:cNvSpPr>
              <p:nvPr/>
            </p:nvSpPr>
            <p:spPr bwMode="auto">
              <a:xfrm>
                <a:off x="3061" y="1826"/>
                <a:ext cx="78" cy="56"/>
              </a:xfrm>
              <a:custGeom>
                <a:avLst/>
                <a:gdLst/>
                <a:ahLst/>
                <a:cxnLst>
                  <a:cxn ang="0">
                    <a:pos x="7" y="18"/>
                  </a:cxn>
                  <a:cxn ang="0">
                    <a:pos x="1" y="15"/>
                  </a:cxn>
                  <a:cxn ang="0">
                    <a:pos x="1" y="9"/>
                  </a:cxn>
                  <a:cxn ang="0">
                    <a:pos x="4" y="4"/>
                  </a:cxn>
                  <a:cxn ang="0">
                    <a:pos x="13" y="3"/>
                  </a:cxn>
                  <a:cxn ang="0">
                    <a:pos x="18" y="1"/>
                  </a:cxn>
                  <a:cxn ang="0">
                    <a:pos x="27" y="3"/>
                  </a:cxn>
                  <a:cxn ang="0">
                    <a:pos x="36" y="3"/>
                  </a:cxn>
                  <a:cxn ang="0">
                    <a:pos x="35" y="8"/>
                  </a:cxn>
                  <a:cxn ang="0">
                    <a:pos x="32" y="15"/>
                  </a:cxn>
                  <a:cxn ang="0">
                    <a:pos x="33" y="22"/>
                  </a:cxn>
                  <a:cxn ang="0">
                    <a:pos x="32" y="28"/>
                  </a:cxn>
                  <a:cxn ang="0">
                    <a:pos x="26" y="28"/>
                  </a:cxn>
                  <a:cxn ang="0">
                    <a:pos x="20" y="25"/>
                  </a:cxn>
                  <a:cxn ang="0">
                    <a:pos x="15" y="22"/>
                  </a:cxn>
                  <a:cxn ang="0">
                    <a:pos x="7" y="25"/>
                  </a:cxn>
                  <a:cxn ang="0">
                    <a:pos x="7" y="18"/>
                  </a:cxn>
                </a:cxnLst>
                <a:rect l="0" t="0" r="r" b="b"/>
                <a:pathLst>
                  <a:path w="40" h="29">
                    <a:moveTo>
                      <a:pt x="7" y="18"/>
                    </a:moveTo>
                    <a:cubicBezTo>
                      <a:pt x="3" y="20"/>
                      <a:pt x="3" y="17"/>
                      <a:pt x="1" y="15"/>
                    </a:cubicBezTo>
                    <a:cubicBezTo>
                      <a:pt x="0" y="12"/>
                      <a:pt x="0" y="12"/>
                      <a:pt x="1" y="9"/>
                    </a:cubicBezTo>
                    <a:cubicBezTo>
                      <a:pt x="1" y="6"/>
                      <a:pt x="4" y="8"/>
                      <a:pt x="4" y="4"/>
                    </a:cubicBezTo>
                    <a:cubicBezTo>
                      <a:pt x="6" y="3"/>
                      <a:pt x="10" y="3"/>
                      <a:pt x="13" y="3"/>
                    </a:cubicBezTo>
                    <a:cubicBezTo>
                      <a:pt x="18" y="3"/>
                      <a:pt x="13" y="0"/>
                      <a:pt x="18" y="1"/>
                    </a:cubicBezTo>
                    <a:cubicBezTo>
                      <a:pt x="23" y="3"/>
                      <a:pt x="26" y="1"/>
                      <a:pt x="27" y="3"/>
                    </a:cubicBezTo>
                    <a:cubicBezTo>
                      <a:pt x="30" y="4"/>
                      <a:pt x="33" y="4"/>
                      <a:pt x="36" y="3"/>
                    </a:cubicBezTo>
                    <a:cubicBezTo>
                      <a:pt x="40" y="6"/>
                      <a:pt x="35" y="4"/>
                      <a:pt x="35" y="8"/>
                    </a:cubicBezTo>
                    <a:cubicBezTo>
                      <a:pt x="35" y="12"/>
                      <a:pt x="30" y="9"/>
                      <a:pt x="32" y="15"/>
                    </a:cubicBezTo>
                    <a:cubicBezTo>
                      <a:pt x="35" y="20"/>
                      <a:pt x="30" y="17"/>
                      <a:pt x="33" y="22"/>
                    </a:cubicBezTo>
                    <a:cubicBezTo>
                      <a:pt x="36" y="26"/>
                      <a:pt x="33" y="23"/>
                      <a:pt x="32" y="28"/>
                    </a:cubicBezTo>
                    <a:cubicBezTo>
                      <a:pt x="29" y="29"/>
                      <a:pt x="30" y="26"/>
                      <a:pt x="26" y="28"/>
                    </a:cubicBezTo>
                    <a:cubicBezTo>
                      <a:pt x="23" y="29"/>
                      <a:pt x="21" y="25"/>
                      <a:pt x="20" y="25"/>
                    </a:cubicBezTo>
                    <a:cubicBezTo>
                      <a:pt x="18" y="25"/>
                      <a:pt x="17" y="22"/>
                      <a:pt x="15" y="22"/>
                    </a:cubicBezTo>
                    <a:cubicBezTo>
                      <a:pt x="12" y="20"/>
                      <a:pt x="12" y="23"/>
                      <a:pt x="7" y="25"/>
                    </a:cubicBezTo>
                    <a:cubicBezTo>
                      <a:pt x="9" y="18"/>
                      <a:pt x="10" y="15"/>
                      <a:pt x="7" y="18"/>
                    </a:cubicBezTo>
                  </a:path>
                </a:pathLst>
              </a:custGeom>
              <a:grpFill/>
              <a:ln w="6350" cmpd="sng">
                <a:solidFill>
                  <a:schemeClr val="bg1"/>
                </a:solidFill>
                <a:round/>
                <a:headEnd/>
                <a:tailEnd/>
              </a:ln>
            </p:spPr>
            <p:txBody>
              <a:bodyPr/>
              <a:lstStyle/>
              <a:p>
                <a:endParaRPr lang="en-GB"/>
              </a:p>
            </p:txBody>
          </p:sp>
          <p:sp>
            <p:nvSpPr>
              <p:cNvPr id="1198243" name="Freeform 163"/>
              <p:cNvSpPr>
                <a:spLocks/>
              </p:cNvSpPr>
              <p:nvPr/>
            </p:nvSpPr>
            <p:spPr bwMode="auto">
              <a:xfrm>
                <a:off x="3022" y="1863"/>
                <a:ext cx="117" cy="62"/>
              </a:xfrm>
              <a:custGeom>
                <a:avLst/>
                <a:gdLst/>
                <a:ahLst/>
                <a:cxnLst>
                  <a:cxn ang="0">
                    <a:pos x="0" y="27"/>
                  </a:cxn>
                  <a:cxn ang="0">
                    <a:pos x="15" y="24"/>
                  </a:cxn>
                  <a:cxn ang="0">
                    <a:pos x="26" y="24"/>
                  </a:cxn>
                  <a:cxn ang="0">
                    <a:pos x="32" y="22"/>
                  </a:cxn>
                  <a:cxn ang="0">
                    <a:pos x="35" y="26"/>
                  </a:cxn>
                  <a:cxn ang="0">
                    <a:pos x="46" y="32"/>
                  </a:cxn>
                  <a:cxn ang="0">
                    <a:pos x="53" y="30"/>
                  </a:cxn>
                  <a:cxn ang="0">
                    <a:pos x="58" y="27"/>
                  </a:cxn>
                  <a:cxn ang="0">
                    <a:pos x="56" y="21"/>
                  </a:cxn>
                  <a:cxn ang="0">
                    <a:pos x="55" y="18"/>
                  </a:cxn>
                  <a:cxn ang="0">
                    <a:pos x="55" y="13"/>
                  </a:cxn>
                  <a:cxn ang="0">
                    <a:pos x="52" y="8"/>
                  </a:cxn>
                  <a:cxn ang="0">
                    <a:pos x="46" y="8"/>
                  </a:cxn>
                  <a:cxn ang="0">
                    <a:pos x="40" y="5"/>
                  </a:cxn>
                  <a:cxn ang="0">
                    <a:pos x="35" y="2"/>
                  </a:cxn>
                  <a:cxn ang="0">
                    <a:pos x="27" y="5"/>
                  </a:cxn>
                  <a:cxn ang="0">
                    <a:pos x="24" y="15"/>
                  </a:cxn>
                  <a:cxn ang="0">
                    <a:pos x="15" y="10"/>
                  </a:cxn>
                  <a:cxn ang="0">
                    <a:pos x="12" y="7"/>
                  </a:cxn>
                  <a:cxn ang="0">
                    <a:pos x="4" y="10"/>
                  </a:cxn>
                  <a:cxn ang="0">
                    <a:pos x="4" y="13"/>
                  </a:cxn>
                  <a:cxn ang="0">
                    <a:pos x="1" y="19"/>
                  </a:cxn>
                  <a:cxn ang="0">
                    <a:pos x="0" y="27"/>
                  </a:cxn>
                </a:cxnLst>
                <a:rect l="0" t="0" r="r" b="b"/>
                <a:pathLst>
                  <a:path w="60" h="32">
                    <a:moveTo>
                      <a:pt x="0" y="27"/>
                    </a:moveTo>
                    <a:cubicBezTo>
                      <a:pt x="7" y="22"/>
                      <a:pt x="9" y="22"/>
                      <a:pt x="15" y="24"/>
                    </a:cubicBezTo>
                    <a:cubicBezTo>
                      <a:pt x="21" y="24"/>
                      <a:pt x="23" y="22"/>
                      <a:pt x="26" y="24"/>
                    </a:cubicBezTo>
                    <a:cubicBezTo>
                      <a:pt x="30" y="26"/>
                      <a:pt x="30" y="22"/>
                      <a:pt x="32" y="22"/>
                    </a:cubicBezTo>
                    <a:cubicBezTo>
                      <a:pt x="33" y="24"/>
                      <a:pt x="30" y="26"/>
                      <a:pt x="35" y="26"/>
                    </a:cubicBezTo>
                    <a:cubicBezTo>
                      <a:pt x="40" y="26"/>
                      <a:pt x="41" y="30"/>
                      <a:pt x="46" y="32"/>
                    </a:cubicBezTo>
                    <a:cubicBezTo>
                      <a:pt x="50" y="29"/>
                      <a:pt x="52" y="32"/>
                      <a:pt x="53" y="30"/>
                    </a:cubicBezTo>
                    <a:cubicBezTo>
                      <a:pt x="55" y="27"/>
                      <a:pt x="55" y="27"/>
                      <a:pt x="58" y="27"/>
                    </a:cubicBezTo>
                    <a:cubicBezTo>
                      <a:pt x="58" y="27"/>
                      <a:pt x="60" y="24"/>
                      <a:pt x="56" y="21"/>
                    </a:cubicBezTo>
                    <a:cubicBezTo>
                      <a:pt x="55" y="18"/>
                      <a:pt x="56" y="18"/>
                      <a:pt x="55" y="18"/>
                    </a:cubicBezTo>
                    <a:cubicBezTo>
                      <a:pt x="53" y="18"/>
                      <a:pt x="55" y="15"/>
                      <a:pt x="55" y="13"/>
                    </a:cubicBezTo>
                    <a:cubicBezTo>
                      <a:pt x="56" y="11"/>
                      <a:pt x="53" y="11"/>
                      <a:pt x="52" y="8"/>
                    </a:cubicBezTo>
                    <a:cubicBezTo>
                      <a:pt x="49" y="10"/>
                      <a:pt x="50" y="7"/>
                      <a:pt x="46" y="8"/>
                    </a:cubicBezTo>
                    <a:cubicBezTo>
                      <a:pt x="43" y="10"/>
                      <a:pt x="41" y="5"/>
                      <a:pt x="40" y="5"/>
                    </a:cubicBezTo>
                    <a:cubicBezTo>
                      <a:pt x="38" y="5"/>
                      <a:pt x="37" y="2"/>
                      <a:pt x="35" y="2"/>
                    </a:cubicBezTo>
                    <a:cubicBezTo>
                      <a:pt x="32" y="0"/>
                      <a:pt x="32" y="3"/>
                      <a:pt x="27" y="5"/>
                    </a:cubicBezTo>
                    <a:cubicBezTo>
                      <a:pt x="26" y="8"/>
                      <a:pt x="30" y="13"/>
                      <a:pt x="24" y="15"/>
                    </a:cubicBezTo>
                    <a:cubicBezTo>
                      <a:pt x="17" y="18"/>
                      <a:pt x="20" y="11"/>
                      <a:pt x="15" y="10"/>
                    </a:cubicBezTo>
                    <a:cubicBezTo>
                      <a:pt x="10" y="8"/>
                      <a:pt x="15" y="5"/>
                      <a:pt x="12" y="7"/>
                    </a:cubicBezTo>
                    <a:cubicBezTo>
                      <a:pt x="7" y="8"/>
                      <a:pt x="6" y="8"/>
                      <a:pt x="4" y="10"/>
                    </a:cubicBezTo>
                    <a:cubicBezTo>
                      <a:pt x="4" y="11"/>
                      <a:pt x="3" y="11"/>
                      <a:pt x="4" y="13"/>
                    </a:cubicBezTo>
                    <a:cubicBezTo>
                      <a:pt x="4" y="16"/>
                      <a:pt x="1" y="16"/>
                      <a:pt x="1" y="19"/>
                    </a:cubicBezTo>
                    <a:cubicBezTo>
                      <a:pt x="0" y="22"/>
                      <a:pt x="0" y="24"/>
                      <a:pt x="0" y="27"/>
                    </a:cubicBezTo>
                  </a:path>
                </a:pathLst>
              </a:custGeom>
              <a:grpFill/>
              <a:ln w="6350" cmpd="sng">
                <a:solidFill>
                  <a:schemeClr val="bg1"/>
                </a:solidFill>
                <a:round/>
                <a:headEnd/>
                <a:tailEnd/>
              </a:ln>
            </p:spPr>
            <p:txBody>
              <a:bodyPr/>
              <a:lstStyle/>
              <a:p>
                <a:endParaRPr lang="en-GB"/>
              </a:p>
            </p:txBody>
          </p:sp>
          <p:sp>
            <p:nvSpPr>
              <p:cNvPr id="1198244" name="Freeform 164"/>
              <p:cNvSpPr>
                <a:spLocks/>
              </p:cNvSpPr>
              <p:nvPr/>
            </p:nvSpPr>
            <p:spPr bwMode="auto">
              <a:xfrm>
                <a:off x="3022" y="1906"/>
                <a:ext cx="92" cy="68"/>
              </a:xfrm>
              <a:custGeom>
                <a:avLst/>
                <a:gdLst/>
                <a:ahLst/>
                <a:cxnLst>
                  <a:cxn ang="0">
                    <a:pos x="46" y="10"/>
                  </a:cxn>
                  <a:cxn ang="0">
                    <a:pos x="46" y="16"/>
                  </a:cxn>
                  <a:cxn ang="0">
                    <a:pos x="38" y="22"/>
                  </a:cxn>
                  <a:cxn ang="0">
                    <a:pos x="38" y="29"/>
                  </a:cxn>
                  <a:cxn ang="0">
                    <a:pos x="32" y="30"/>
                  </a:cxn>
                  <a:cxn ang="0">
                    <a:pos x="21" y="32"/>
                  </a:cxn>
                  <a:cxn ang="0">
                    <a:pos x="15" y="27"/>
                  </a:cxn>
                  <a:cxn ang="0">
                    <a:pos x="13" y="19"/>
                  </a:cxn>
                  <a:cxn ang="0">
                    <a:pos x="3" y="16"/>
                  </a:cxn>
                  <a:cxn ang="0">
                    <a:pos x="1" y="10"/>
                  </a:cxn>
                  <a:cxn ang="0">
                    <a:pos x="0" y="5"/>
                  </a:cxn>
                  <a:cxn ang="0">
                    <a:pos x="15" y="2"/>
                  </a:cxn>
                  <a:cxn ang="0">
                    <a:pos x="26" y="2"/>
                  </a:cxn>
                  <a:cxn ang="0">
                    <a:pos x="32" y="0"/>
                  </a:cxn>
                  <a:cxn ang="0">
                    <a:pos x="35" y="3"/>
                  </a:cxn>
                  <a:cxn ang="0">
                    <a:pos x="46" y="10"/>
                  </a:cxn>
                </a:cxnLst>
                <a:rect l="0" t="0" r="r" b="b"/>
                <a:pathLst>
                  <a:path w="47" h="35">
                    <a:moveTo>
                      <a:pt x="46" y="10"/>
                    </a:moveTo>
                    <a:cubicBezTo>
                      <a:pt x="42" y="18"/>
                      <a:pt x="47" y="13"/>
                      <a:pt x="46" y="16"/>
                    </a:cubicBezTo>
                    <a:cubicBezTo>
                      <a:pt x="44" y="19"/>
                      <a:pt x="42" y="16"/>
                      <a:pt x="38" y="22"/>
                    </a:cubicBezTo>
                    <a:cubicBezTo>
                      <a:pt x="35" y="27"/>
                      <a:pt x="41" y="27"/>
                      <a:pt x="38" y="29"/>
                    </a:cubicBezTo>
                    <a:cubicBezTo>
                      <a:pt x="36" y="32"/>
                      <a:pt x="38" y="24"/>
                      <a:pt x="32" y="30"/>
                    </a:cubicBezTo>
                    <a:cubicBezTo>
                      <a:pt x="27" y="35"/>
                      <a:pt x="26" y="30"/>
                      <a:pt x="21" y="32"/>
                    </a:cubicBezTo>
                    <a:cubicBezTo>
                      <a:pt x="21" y="29"/>
                      <a:pt x="16" y="25"/>
                      <a:pt x="15" y="27"/>
                    </a:cubicBezTo>
                    <a:cubicBezTo>
                      <a:pt x="13" y="22"/>
                      <a:pt x="16" y="21"/>
                      <a:pt x="13" y="19"/>
                    </a:cubicBezTo>
                    <a:cubicBezTo>
                      <a:pt x="10" y="16"/>
                      <a:pt x="13" y="21"/>
                      <a:pt x="3" y="16"/>
                    </a:cubicBezTo>
                    <a:cubicBezTo>
                      <a:pt x="3" y="14"/>
                      <a:pt x="3" y="11"/>
                      <a:pt x="1" y="10"/>
                    </a:cubicBezTo>
                    <a:cubicBezTo>
                      <a:pt x="0" y="8"/>
                      <a:pt x="0" y="8"/>
                      <a:pt x="0" y="5"/>
                    </a:cubicBezTo>
                    <a:cubicBezTo>
                      <a:pt x="7" y="0"/>
                      <a:pt x="9" y="0"/>
                      <a:pt x="15" y="2"/>
                    </a:cubicBezTo>
                    <a:cubicBezTo>
                      <a:pt x="21" y="2"/>
                      <a:pt x="23" y="0"/>
                      <a:pt x="26" y="2"/>
                    </a:cubicBezTo>
                    <a:cubicBezTo>
                      <a:pt x="30" y="3"/>
                      <a:pt x="30" y="0"/>
                      <a:pt x="32" y="0"/>
                    </a:cubicBezTo>
                    <a:cubicBezTo>
                      <a:pt x="33" y="2"/>
                      <a:pt x="30" y="3"/>
                      <a:pt x="35" y="3"/>
                    </a:cubicBezTo>
                    <a:cubicBezTo>
                      <a:pt x="39" y="3"/>
                      <a:pt x="41" y="8"/>
                      <a:pt x="46" y="10"/>
                    </a:cubicBezTo>
                  </a:path>
                </a:pathLst>
              </a:custGeom>
              <a:grpFill/>
              <a:ln w="6350" cmpd="sng">
                <a:solidFill>
                  <a:schemeClr val="bg1"/>
                </a:solidFill>
                <a:round/>
                <a:headEnd/>
                <a:tailEnd/>
              </a:ln>
            </p:spPr>
            <p:txBody>
              <a:bodyPr/>
              <a:lstStyle/>
              <a:p>
                <a:endParaRPr lang="en-GB"/>
              </a:p>
            </p:txBody>
          </p:sp>
          <p:sp>
            <p:nvSpPr>
              <p:cNvPr id="1198245" name="Freeform 165"/>
              <p:cNvSpPr>
                <a:spLocks/>
              </p:cNvSpPr>
              <p:nvPr/>
            </p:nvSpPr>
            <p:spPr bwMode="auto">
              <a:xfrm>
                <a:off x="3052" y="1912"/>
                <a:ext cx="157" cy="122"/>
              </a:xfrm>
              <a:custGeom>
                <a:avLst/>
                <a:gdLst/>
                <a:ahLst/>
                <a:cxnLst>
                  <a:cxn ang="0">
                    <a:pos x="70" y="50"/>
                  </a:cxn>
                  <a:cxn ang="0">
                    <a:pos x="63" y="58"/>
                  </a:cxn>
                  <a:cxn ang="0">
                    <a:pos x="60" y="60"/>
                  </a:cxn>
                  <a:cxn ang="0">
                    <a:pos x="54" y="60"/>
                  </a:cxn>
                  <a:cxn ang="0">
                    <a:pos x="47" y="58"/>
                  </a:cxn>
                  <a:cxn ang="0">
                    <a:pos x="40" y="57"/>
                  </a:cxn>
                  <a:cxn ang="0">
                    <a:pos x="32" y="55"/>
                  </a:cxn>
                  <a:cxn ang="0">
                    <a:pos x="17" y="54"/>
                  </a:cxn>
                  <a:cxn ang="0">
                    <a:pos x="9" y="57"/>
                  </a:cxn>
                  <a:cxn ang="0">
                    <a:pos x="6" y="58"/>
                  </a:cxn>
                  <a:cxn ang="0">
                    <a:pos x="3" y="50"/>
                  </a:cxn>
                  <a:cxn ang="0">
                    <a:pos x="8" y="46"/>
                  </a:cxn>
                  <a:cxn ang="0">
                    <a:pos x="6" y="29"/>
                  </a:cxn>
                  <a:cxn ang="0">
                    <a:pos x="17" y="27"/>
                  </a:cxn>
                  <a:cxn ang="0">
                    <a:pos x="23" y="25"/>
                  </a:cxn>
                  <a:cxn ang="0">
                    <a:pos x="23" y="19"/>
                  </a:cxn>
                  <a:cxn ang="0">
                    <a:pos x="31" y="13"/>
                  </a:cxn>
                  <a:cxn ang="0">
                    <a:pos x="31" y="7"/>
                  </a:cxn>
                  <a:cxn ang="0">
                    <a:pos x="38" y="5"/>
                  </a:cxn>
                  <a:cxn ang="0">
                    <a:pos x="43" y="2"/>
                  </a:cxn>
                  <a:cxn ang="0">
                    <a:pos x="49" y="3"/>
                  </a:cxn>
                  <a:cxn ang="0">
                    <a:pos x="55" y="7"/>
                  </a:cxn>
                  <a:cxn ang="0">
                    <a:pos x="61" y="7"/>
                  </a:cxn>
                  <a:cxn ang="0">
                    <a:pos x="64" y="10"/>
                  </a:cxn>
                  <a:cxn ang="0">
                    <a:pos x="64" y="16"/>
                  </a:cxn>
                  <a:cxn ang="0">
                    <a:pos x="66" y="22"/>
                  </a:cxn>
                  <a:cxn ang="0">
                    <a:pos x="72" y="29"/>
                  </a:cxn>
                  <a:cxn ang="0">
                    <a:pos x="76" y="33"/>
                  </a:cxn>
                  <a:cxn ang="0">
                    <a:pos x="78" y="36"/>
                  </a:cxn>
                  <a:cxn ang="0">
                    <a:pos x="70" y="38"/>
                  </a:cxn>
                  <a:cxn ang="0">
                    <a:pos x="69" y="41"/>
                  </a:cxn>
                  <a:cxn ang="0">
                    <a:pos x="70" y="50"/>
                  </a:cxn>
                </a:cxnLst>
                <a:rect l="0" t="0" r="r" b="b"/>
                <a:pathLst>
                  <a:path w="81" h="63">
                    <a:moveTo>
                      <a:pt x="70" y="50"/>
                    </a:moveTo>
                    <a:cubicBezTo>
                      <a:pt x="64" y="50"/>
                      <a:pt x="63" y="54"/>
                      <a:pt x="63" y="58"/>
                    </a:cubicBezTo>
                    <a:cubicBezTo>
                      <a:pt x="63" y="63"/>
                      <a:pt x="61" y="63"/>
                      <a:pt x="60" y="60"/>
                    </a:cubicBezTo>
                    <a:cubicBezTo>
                      <a:pt x="58" y="60"/>
                      <a:pt x="55" y="60"/>
                      <a:pt x="54" y="60"/>
                    </a:cubicBezTo>
                    <a:cubicBezTo>
                      <a:pt x="50" y="61"/>
                      <a:pt x="52" y="55"/>
                      <a:pt x="47" y="58"/>
                    </a:cubicBezTo>
                    <a:cubicBezTo>
                      <a:pt x="44" y="61"/>
                      <a:pt x="49" y="57"/>
                      <a:pt x="40" y="57"/>
                    </a:cubicBezTo>
                    <a:cubicBezTo>
                      <a:pt x="34" y="57"/>
                      <a:pt x="37" y="55"/>
                      <a:pt x="32" y="55"/>
                    </a:cubicBezTo>
                    <a:cubicBezTo>
                      <a:pt x="29" y="57"/>
                      <a:pt x="28" y="52"/>
                      <a:pt x="17" y="54"/>
                    </a:cubicBezTo>
                    <a:cubicBezTo>
                      <a:pt x="8" y="55"/>
                      <a:pt x="12" y="58"/>
                      <a:pt x="9" y="57"/>
                    </a:cubicBezTo>
                    <a:cubicBezTo>
                      <a:pt x="8" y="57"/>
                      <a:pt x="6" y="58"/>
                      <a:pt x="6" y="58"/>
                    </a:cubicBezTo>
                    <a:cubicBezTo>
                      <a:pt x="5" y="55"/>
                      <a:pt x="9" y="52"/>
                      <a:pt x="3" y="50"/>
                    </a:cubicBezTo>
                    <a:cubicBezTo>
                      <a:pt x="0" y="49"/>
                      <a:pt x="5" y="46"/>
                      <a:pt x="8" y="46"/>
                    </a:cubicBezTo>
                    <a:cubicBezTo>
                      <a:pt x="11" y="44"/>
                      <a:pt x="8" y="38"/>
                      <a:pt x="6" y="29"/>
                    </a:cubicBezTo>
                    <a:cubicBezTo>
                      <a:pt x="11" y="27"/>
                      <a:pt x="12" y="32"/>
                      <a:pt x="17" y="27"/>
                    </a:cubicBezTo>
                    <a:cubicBezTo>
                      <a:pt x="23" y="21"/>
                      <a:pt x="21" y="29"/>
                      <a:pt x="23" y="25"/>
                    </a:cubicBezTo>
                    <a:cubicBezTo>
                      <a:pt x="26" y="24"/>
                      <a:pt x="20" y="24"/>
                      <a:pt x="23" y="19"/>
                    </a:cubicBezTo>
                    <a:cubicBezTo>
                      <a:pt x="28" y="13"/>
                      <a:pt x="29" y="16"/>
                      <a:pt x="31" y="13"/>
                    </a:cubicBezTo>
                    <a:cubicBezTo>
                      <a:pt x="32" y="10"/>
                      <a:pt x="28" y="14"/>
                      <a:pt x="31" y="7"/>
                    </a:cubicBezTo>
                    <a:cubicBezTo>
                      <a:pt x="35" y="3"/>
                      <a:pt x="37" y="7"/>
                      <a:pt x="38" y="5"/>
                    </a:cubicBezTo>
                    <a:cubicBezTo>
                      <a:pt x="40" y="2"/>
                      <a:pt x="40" y="2"/>
                      <a:pt x="43" y="2"/>
                    </a:cubicBezTo>
                    <a:cubicBezTo>
                      <a:pt x="47" y="0"/>
                      <a:pt x="44" y="3"/>
                      <a:pt x="49" y="3"/>
                    </a:cubicBezTo>
                    <a:cubicBezTo>
                      <a:pt x="55" y="2"/>
                      <a:pt x="50" y="8"/>
                      <a:pt x="55" y="7"/>
                    </a:cubicBezTo>
                    <a:cubicBezTo>
                      <a:pt x="58" y="3"/>
                      <a:pt x="61" y="5"/>
                      <a:pt x="61" y="7"/>
                    </a:cubicBezTo>
                    <a:cubicBezTo>
                      <a:pt x="63" y="8"/>
                      <a:pt x="66" y="7"/>
                      <a:pt x="64" y="10"/>
                    </a:cubicBezTo>
                    <a:cubicBezTo>
                      <a:pt x="63" y="14"/>
                      <a:pt x="67" y="14"/>
                      <a:pt x="64" y="16"/>
                    </a:cubicBezTo>
                    <a:cubicBezTo>
                      <a:pt x="61" y="19"/>
                      <a:pt x="66" y="18"/>
                      <a:pt x="66" y="22"/>
                    </a:cubicBezTo>
                    <a:cubicBezTo>
                      <a:pt x="67" y="29"/>
                      <a:pt x="73" y="27"/>
                      <a:pt x="72" y="29"/>
                    </a:cubicBezTo>
                    <a:cubicBezTo>
                      <a:pt x="69" y="33"/>
                      <a:pt x="76" y="29"/>
                      <a:pt x="76" y="33"/>
                    </a:cubicBezTo>
                    <a:cubicBezTo>
                      <a:pt x="76" y="35"/>
                      <a:pt x="81" y="35"/>
                      <a:pt x="78" y="36"/>
                    </a:cubicBezTo>
                    <a:cubicBezTo>
                      <a:pt x="75" y="38"/>
                      <a:pt x="75" y="41"/>
                      <a:pt x="70" y="38"/>
                    </a:cubicBezTo>
                    <a:cubicBezTo>
                      <a:pt x="69" y="36"/>
                      <a:pt x="67" y="39"/>
                      <a:pt x="69" y="41"/>
                    </a:cubicBezTo>
                    <a:cubicBezTo>
                      <a:pt x="72" y="46"/>
                      <a:pt x="67" y="46"/>
                      <a:pt x="70" y="50"/>
                    </a:cubicBezTo>
                  </a:path>
                </a:pathLst>
              </a:custGeom>
              <a:grpFill/>
              <a:ln w="6350" cmpd="sng">
                <a:solidFill>
                  <a:schemeClr val="bg1"/>
                </a:solidFill>
                <a:round/>
                <a:headEnd/>
                <a:tailEnd/>
              </a:ln>
            </p:spPr>
            <p:txBody>
              <a:bodyPr/>
              <a:lstStyle/>
              <a:p>
                <a:endParaRPr lang="en-GB"/>
              </a:p>
            </p:txBody>
          </p:sp>
          <p:sp>
            <p:nvSpPr>
              <p:cNvPr id="1198246" name="Freeform 166"/>
              <p:cNvSpPr>
                <a:spLocks/>
              </p:cNvSpPr>
              <p:nvPr/>
            </p:nvSpPr>
            <p:spPr bwMode="auto">
              <a:xfrm>
                <a:off x="2914" y="1946"/>
                <a:ext cx="165" cy="138"/>
              </a:xfrm>
              <a:custGeom>
                <a:avLst/>
                <a:gdLst/>
                <a:ahLst/>
                <a:cxnLst>
                  <a:cxn ang="0">
                    <a:pos x="77" y="40"/>
                  </a:cxn>
                  <a:cxn ang="0">
                    <a:pos x="79" y="47"/>
                  </a:cxn>
                  <a:cxn ang="0">
                    <a:pos x="80" y="50"/>
                  </a:cxn>
                  <a:cxn ang="0">
                    <a:pos x="79" y="54"/>
                  </a:cxn>
                  <a:cxn ang="0">
                    <a:pos x="71" y="62"/>
                  </a:cxn>
                  <a:cxn ang="0">
                    <a:pos x="71" y="68"/>
                  </a:cxn>
                  <a:cxn ang="0">
                    <a:pos x="68" y="70"/>
                  </a:cxn>
                  <a:cxn ang="0">
                    <a:pos x="63" y="67"/>
                  </a:cxn>
                  <a:cxn ang="0">
                    <a:pos x="53" y="65"/>
                  </a:cxn>
                  <a:cxn ang="0">
                    <a:pos x="48" y="68"/>
                  </a:cxn>
                  <a:cxn ang="0">
                    <a:pos x="47" y="67"/>
                  </a:cxn>
                  <a:cxn ang="0">
                    <a:pos x="42" y="65"/>
                  </a:cxn>
                  <a:cxn ang="0">
                    <a:pos x="41" y="65"/>
                  </a:cxn>
                  <a:cxn ang="0">
                    <a:pos x="39" y="65"/>
                  </a:cxn>
                  <a:cxn ang="0">
                    <a:pos x="35" y="59"/>
                  </a:cxn>
                  <a:cxn ang="0">
                    <a:pos x="30" y="57"/>
                  </a:cxn>
                  <a:cxn ang="0">
                    <a:pos x="28" y="56"/>
                  </a:cxn>
                  <a:cxn ang="0">
                    <a:pos x="24" y="54"/>
                  </a:cxn>
                  <a:cxn ang="0">
                    <a:pos x="21" y="56"/>
                  </a:cxn>
                  <a:cxn ang="0">
                    <a:pos x="21" y="51"/>
                  </a:cxn>
                  <a:cxn ang="0">
                    <a:pos x="15" y="50"/>
                  </a:cxn>
                  <a:cxn ang="0">
                    <a:pos x="9" y="48"/>
                  </a:cxn>
                  <a:cxn ang="0">
                    <a:pos x="6" y="39"/>
                  </a:cxn>
                  <a:cxn ang="0">
                    <a:pos x="6" y="31"/>
                  </a:cxn>
                  <a:cxn ang="0">
                    <a:pos x="4" y="26"/>
                  </a:cxn>
                  <a:cxn ang="0">
                    <a:pos x="3" y="14"/>
                  </a:cxn>
                  <a:cxn ang="0">
                    <a:pos x="6" y="14"/>
                  </a:cxn>
                  <a:cxn ang="0">
                    <a:pos x="6" y="12"/>
                  </a:cxn>
                  <a:cxn ang="0">
                    <a:pos x="3" y="12"/>
                  </a:cxn>
                  <a:cxn ang="0">
                    <a:pos x="3" y="11"/>
                  </a:cxn>
                  <a:cxn ang="0">
                    <a:pos x="15" y="8"/>
                  </a:cxn>
                  <a:cxn ang="0">
                    <a:pos x="22" y="3"/>
                  </a:cxn>
                  <a:cxn ang="0">
                    <a:pos x="30" y="0"/>
                  </a:cxn>
                  <a:cxn ang="0">
                    <a:pos x="39" y="3"/>
                  </a:cxn>
                  <a:cxn ang="0">
                    <a:pos x="38" y="3"/>
                  </a:cxn>
                  <a:cxn ang="0">
                    <a:pos x="38" y="5"/>
                  </a:cxn>
                  <a:cxn ang="0">
                    <a:pos x="45" y="5"/>
                  </a:cxn>
                  <a:cxn ang="0">
                    <a:pos x="71" y="6"/>
                  </a:cxn>
                  <a:cxn ang="0">
                    <a:pos x="77" y="11"/>
                  </a:cxn>
                  <a:cxn ang="0">
                    <a:pos x="79" y="28"/>
                  </a:cxn>
                  <a:cxn ang="0">
                    <a:pos x="74" y="33"/>
                  </a:cxn>
                  <a:cxn ang="0">
                    <a:pos x="77" y="40"/>
                  </a:cxn>
                </a:cxnLst>
                <a:rect l="0" t="0" r="r" b="b"/>
                <a:pathLst>
                  <a:path w="85" h="71">
                    <a:moveTo>
                      <a:pt x="77" y="40"/>
                    </a:moveTo>
                    <a:cubicBezTo>
                      <a:pt x="79" y="43"/>
                      <a:pt x="76" y="42"/>
                      <a:pt x="79" y="47"/>
                    </a:cubicBezTo>
                    <a:cubicBezTo>
                      <a:pt x="85" y="51"/>
                      <a:pt x="79" y="48"/>
                      <a:pt x="80" y="50"/>
                    </a:cubicBezTo>
                    <a:cubicBezTo>
                      <a:pt x="82" y="51"/>
                      <a:pt x="83" y="53"/>
                      <a:pt x="79" y="54"/>
                    </a:cubicBezTo>
                    <a:cubicBezTo>
                      <a:pt x="77" y="54"/>
                      <a:pt x="72" y="59"/>
                      <a:pt x="71" y="62"/>
                    </a:cubicBezTo>
                    <a:cubicBezTo>
                      <a:pt x="68" y="65"/>
                      <a:pt x="71" y="67"/>
                      <a:pt x="71" y="68"/>
                    </a:cubicBezTo>
                    <a:cubicBezTo>
                      <a:pt x="69" y="70"/>
                      <a:pt x="74" y="71"/>
                      <a:pt x="68" y="70"/>
                    </a:cubicBezTo>
                    <a:cubicBezTo>
                      <a:pt x="63" y="68"/>
                      <a:pt x="65" y="67"/>
                      <a:pt x="63" y="67"/>
                    </a:cubicBezTo>
                    <a:cubicBezTo>
                      <a:pt x="59" y="65"/>
                      <a:pt x="54" y="65"/>
                      <a:pt x="53" y="65"/>
                    </a:cubicBezTo>
                    <a:cubicBezTo>
                      <a:pt x="50" y="65"/>
                      <a:pt x="50" y="70"/>
                      <a:pt x="48" y="68"/>
                    </a:cubicBezTo>
                    <a:cubicBezTo>
                      <a:pt x="48" y="68"/>
                      <a:pt x="47" y="68"/>
                      <a:pt x="47" y="67"/>
                    </a:cubicBezTo>
                    <a:cubicBezTo>
                      <a:pt x="48" y="64"/>
                      <a:pt x="44" y="62"/>
                      <a:pt x="42" y="65"/>
                    </a:cubicBezTo>
                    <a:cubicBezTo>
                      <a:pt x="42" y="67"/>
                      <a:pt x="41" y="67"/>
                      <a:pt x="41" y="65"/>
                    </a:cubicBezTo>
                    <a:cubicBezTo>
                      <a:pt x="41" y="65"/>
                      <a:pt x="41" y="65"/>
                      <a:pt x="39" y="65"/>
                    </a:cubicBezTo>
                    <a:cubicBezTo>
                      <a:pt x="39" y="62"/>
                      <a:pt x="38" y="61"/>
                      <a:pt x="35" y="59"/>
                    </a:cubicBezTo>
                    <a:cubicBezTo>
                      <a:pt x="32" y="57"/>
                      <a:pt x="33" y="59"/>
                      <a:pt x="30" y="57"/>
                    </a:cubicBezTo>
                    <a:cubicBezTo>
                      <a:pt x="28" y="56"/>
                      <a:pt x="32" y="56"/>
                      <a:pt x="28" y="56"/>
                    </a:cubicBezTo>
                    <a:cubicBezTo>
                      <a:pt x="25" y="54"/>
                      <a:pt x="22" y="53"/>
                      <a:pt x="24" y="54"/>
                    </a:cubicBezTo>
                    <a:cubicBezTo>
                      <a:pt x="25" y="56"/>
                      <a:pt x="24" y="59"/>
                      <a:pt x="21" y="56"/>
                    </a:cubicBezTo>
                    <a:cubicBezTo>
                      <a:pt x="16" y="51"/>
                      <a:pt x="21" y="53"/>
                      <a:pt x="21" y="51"/>
                    </a:cubicBezTo>
                    <a:cubicBezTo>
                      <a:pt x="19" y="50"/>
                      <a:pt x="19" y="51"/>
                      <a:pt x="15" y="50"/>
                    </a:cubicBezTo>
                    <a:cubicBezTo>
                      <a:pt x="9" y="47"/>
                      <a:pt x="12" y="45"/>
                      <a:pt x="9" y="48"/>
                    </a:cubicBezTo>
                    <a:cubicBezTo>
                      <a:pt x="10" y="39"/>
                      <a:pt x="7" y="43"/>
                      <a:pt x="6" y="39"/>
                    </a:cubicBezTo>
                    <a:cubicBezTo>
                      <a:pt x="6" y="36"/>
                      <a:pt x="9" y="36"/>
                      <a:pt x="6" y="31"/>
                    </a:cubicBezTo>
                    <a:cubicBezTo>
                      <a:pt x="4" y="29"/>
                      <a:pt x="9" y="29"/>
                      <a:pt x="4" y="26"/>
                    </a:cubicBezTo>
                    <a:cubicBezTo>
                      <a:pt x="0" y="23"/>
                      <a:pt x="6" y="22"/>
                      <a:pt x="3" y="14"/>
                    </a:cubicBezTo>
                    <a:cubicBezTo>
                      <a:pt x="6" y="14"/>
                      <a:pt x="6" y="15"/>
                      <a:pt x="6" y="14"/>
                    </a:cubicBezTo>
                    <a:cubicBezTo>
                      <a:pt x="6" y="12"/>
                      <a:pt x="6" y="12"/>
                      <a:pt x="6" y="12"/>
                    </a:cubicBezTo>
                    <a:cubicBezTo>
                      <a:pt x="4" y="12"/>
                      <a:pt x="4" y="14"/>
                      <a:pt x="3" y="12"/>
                    </a:cubicBezTo>
                    <a:cubicBezTo>
                      <a:pt x="3" y="11"/>
                      <a:pt x="3" y="11"/>
                      <a:pt x="3" y="11"/>
                    </a:cubicBezTo>
                    <a:cubicBezTo>
                      <a:pt x="7" y="12"/>
                      <a:pt x="7" y="9"/>
                      <a:pt x="15" y="8"/>
                    </a:cubicBezTo>
                    <a:cubicBezTo>
                      <a:pt x="22" y="6"/>
                      <a:pt x="18" y="5"/>
                      <a:pt x="22" y="3"/>
                    </a:cubicBezTo>
                    <a:cubicBezTo>
                      <a:pt x="28" y="1"/>
                      <a:pt x="22" y="1"/>
                      <a:pt x="30" y="0"/>
                    </a:cubicBezTo>
                    <a:cubicBezTo>
                      <a:pt x="36" y="0"/>
                      <a:pt x="35" y="0"/>
                      <a:pt x="39" y="3"/>
                    </a:cubicBezTo>
                    <a:cubicBezTo>
                      <a:pt x="41" y="3"/>
                      <a:pt x="39" y="5"/>
                      <a:pt x="38" y="3"/>
                    </a:cubicBezTo>
                    <a:cubicBezTo>
                      <a:pt x="36" y="0"/>
                      <a:pt x="36" y="1"/>
                      <a:pt x="38" y="5"/>
                    </a:cubicBezTo>
                    <a:cubicBezTo>
                      <a:pt x="38" y="6"/>
                      <a:pt x="44" y="6"/>
                      <a:pt x="45" y="5"/>
                    </a:cubicBezTo>
                    <a:cubicBezTo>
                      <a:pt x="56" y="6"/>
                      <a:pt x="65" y="8"/>
                      <a:pt x="71" y="6"/>
                    </a:cubicBezTo>
                    <a:cubicBezTo>
                      <a:pt x="72" y="5"/>
                      <a:pt x="77" y="8"/>
                      <a:pt x="77" y="11"/>
                    </a:cubicBezTo>
                    <a:cubicBezTo>
                      <a:pt x="79" y="20"/>
                      <a:pt x="82" y="26"/>
                      <a:pt x="79" y="28"/>
                    </a:cubicBezTo>
                    <a:cubicBezTo>
                      <a:pt x="76" y="28"/>
                      <a:pt x="71" y="31"/>
                      <a:pt x="74" y="33"/>
                    </a:cubicBezTo>
                    <a:cubicBezTo>
                      <a:pt x="80" y="34"/>
                      <a:pt x="76" y="37"/>
                      <a:pt x="77" y="40"/>
                    </a:cubicBezTo>
                  </a:path>
                </a:pathLst>
              </a:custGeom>
              <a:solidFill>
                <a:schemeClr val="accent4"/>
              </a:solidFill>
              <a:ln w="6350" cmpd="sng">
                <a:solidFill>
                  <a:schemeClr val="bg1"/>
                </a:solidFill>
                <a:round/>
                <a:headEnd/>
                <a:tailEnd/>
              </a:ln>
            </p:spPr>
            <p:txBody>
              <a:bodyPr/>
              <a:lstStyle/>
              <a:p>
                <a:endParaRPr lang="en-GB"/>
              </a:p>
            </p:txBody>
          </p:sp>
          <p:sp>
            <p:nvSpPr>
              <p:cNvPr id="1198247" name="Freeform 167"/>
              <p:cNvSpPr>
                <a:spLocks/>
              </p:cNvSpPr>
              <p:nvPr/>
            </p:nvSpPr>
            <p:spPr bwMode="auto">
              <a:xfrm>
                <a:off x="2623" y="2036"/>
                <a:ext cx="207" cy="196"/>
              </a:xfrm>
              <a:custGeom>
                <a:avLst/>
                <a:gdLst/>
                <a:ahLst/>
                <a:cxnLst>
                  <a:cxn ang="0">
                    <a:pos x="96" y="67"/>
                  </a:cxn>
                  <a:cxn ang="0">
                    <a:pos x="95" y="78"/>
                  </a:cxn>
                  <a:cxn ang="0">
                    <a:pos x="99" y="86"/>
                  </a:cxn>
                  <a:cxn ang="0">
                    <a:pos x="85" y="92"/>
                  </a:cxn>
                  <a:cxn ang="0">
                    <a:pos x="78" y="89"/>
                  </a:cxn>
                  <a:cxn ang="0">
                    <a:pos x="69" y="89"/>
                  </a:cxn>
                  <a:cxn ang="0">
                    <a:pos x="64" y="100"/>
                  </a:cxn>
                  <a:cxn ang="0">
                    <a:pos x="54" y="100"/>
                  </a:cxn>
                  <a:cxn ang="0">
                    <a:pos x="44" y="97"/>
                  </a:cxn>
                  <a:cxn ang="0">
                    <a:pos x="35" y="95"/>
                  </a:cxn>
                  <a:cxn ang="0">
                    <a:pos x="26" y="89"/>
                  </a:cxn>
                  <a:cxn ang="0">
                    <a:pos x="31" y="75"/>
                  </a:cxn>
                  <a:cxn ang="0">
                    <a:pos x="31" y="70"/>
                  </a:cxn>
                  <a:cxn ang="0">
                    <a:pos x="35" y="69"/>
                  </a:cxn>
                  <a:cxn ang="0">
                    <a:pos x="31" y="61"/>
                  </a:cxn>
                  <a:cxn ang="0">
                    <a:pos x="28" y="55"/>
                  </a:cxn>
                  <a:cxn ang="0">
                    <a:pos x="23" y="47"/>
                  </a:cxn>
                  <a:cxn ang="0">
                    <a:pos x="20" y="42"/>
                  </a:cxn>
                  <a:cxn ang="0">
                    <a:pos x="17" y="41"/>
                  </a:cxn>
                  <a:cxn ang="0">
                    <a:pos x="6" y="38"/>
                  </a:cxn>
                  <a:cxn ang="0">
                    <a:pos x="6" y="35"/>
                  </a:cxn>
                  <a:cxn ang="0">
                    <a:pos x="5" y="32"/>
                  </a:cxn>
                  <a:cxn ang="0">
                    <a:pos x="6" y="28"/>
                  </a:cxn>
                  <a:cxn ang="0">
                    <a:pos x="12" y="27"/>
                  </a:cxn>
                  <a:cxn ang="0">
                    <a:pos x="19" y="30"/>
                  </a:cxn>
                  <a:cxn ang="0">
                    <a:pos x="23" y="28"/>
                  </a:cxn>
                  <a:cxn ang="0">
                    <a:pos x="28" y="30"/>
                  </a:cxn>
                  <a:cxn ang="0">
                    <a:pos x="26" y="21"/>
                  </a:cxn>
                  <a:cxn ang="0">
                    <a:pos x="29" y="16"/>
                  </a:cxn>
                  <a:cxn ang="0">
                    <a:pos x="40" y="21"/>
                  </a:cxn>
                  <a:cxn ang="0">
                    <a:pos x="44" y="14"/>
                  </a:cxn>
                  <a:cxn ang="0">
                    <a:pos x="52" y="10"/>
                  </a:cxn>
                  <a:cxn ang="0">
                    <a:pos x="52" y="4"/>
                  </a:cxn>
                  <a:cxn ang="0">
                    <a:pos x="66" y="5"/>
                  </a:cxn>
                  <a:cxn ang="0">
                    <a:pos x="73" y="11"/>
                  </a:cxn>
                  <a:cxn ang="0">
                    <a:pos x="81" y="16"/>
                  </a:cxn>
                  <a:cxn ang="0">
                    <a:pos x="90" y="19"/>
                  </a:cxn>
                  <a:cxn ang="0">
                    <a:pos x="98" y="24"/>
                  </a:cxn>
                  <a:cxn ang="0">
                    <a:pos x="99" y="41"/>
                  </a:cxn>
                  <a:cxn ang="0">
                    <a:pos x="95" y="45"/>
                  </a:cxn>
                  <a:cxn ang="0">
                    <a:pos x="90" y="52"/>
                  </a:cxn>
                  <a:cxn ang="0">
                    <a:pos x="88" y="58"/>
                  </a:cxn>
                  <a:cxn ang="0">
                    <a:pos x="93" y="58"/>
                  </a:cxn>
                </a:cxnLst>
                <a:rect l="0" t="0" r="r" b="b"/>
                <a:pathLst>
                  <a:path w="107" h="101">
                    <a:moveTo>
                      <a:pt x="95" y="61"/>
                    </a:moveTo>
                    <a:cubicBezTo>
                      <a:pt x="93" y="64"/>
                      <a:pt x="98" y="66"/>
                      <a:pt x="96" y="67"/>
                    </a:cubicBezTo>
                    <a:cubicBezTo>
                      <a:pt x="95" y="70"/>
                      <a:pt x="90" y="69"/>
                      <a:pt x="95" y="72"/>
                    </a:cubicBezTo>
                    <a:cubicBezTo>
                      <a:pt x="99" y="75"/>
                      <a:pt x="93" y="75"/>
                      <a:pt x="95" y="78"/>
                    </a:cubicBezTo>
                    <a:cubicBezTo>
                      <a:pt x="96" y="83"/>
                      <a:pt x="101" y="80"/>
                      <a:pt x="101" y="80"/>
                    </a:cubicBezTo>
                    <a:cubicBezTo>
                      <a:pt x="102" y="81"/>
                      <a:pt x="99" y="84"/>
                      <a:pt x="99" y="86"/>
                    </a:cubicBezTo>
                    <a:cubicBezTo>
                      <a:pt x="98" y="86"/>
                      <a:pt x="93" y="89"/>
                      <a:pt x="93" y="89"/>
                    </a:cubicBezTo>
                    <a:cubicBezTo>
                      <a:pt x="93" y="92"/>
                      <a:pt x="87" y="94"/>
                      <a:pt x="85" y="92"/>
                    </a:cubicBezTo>
                    <a:cubicBezTo>
                      <a:pt x="84" y="91"/>
                      <a:pt x="84" y="94"/>
                      <a:pt x="82" y="91"/>
                    </a:cubicBezTo>
                    <a:cubicBezTo>
                      <a:pt x="81" y="89"/>
                      <a:pt x="81" y="89"/>
                      <a:pt x="78" y="89"/>
                    </a:cubicBezTo>
                    <a:cubicBezTo>
                      <a:pt x="75" y="91"/>
                      <a:pt x="78" y="89"/>
                      <a:pt x="75" y="89"/>
                    </a:cubicBezTo>
                    <a:cubicBezTo>
                      <a:pt x="72" y="89"/>
                      <a:pt x="75" y="84"/>
                      <a:pt x="69" y="89"/>
                    </a:cubicBezTo>
                    <a:cubicBezTo>
                      <a:pt x="67" y="91"/>
                      <a:pt x="64" y="91"/>
                      <a:pt x="64" y="94"/>
                    </a:cubicBezTo>
                    <a:cubicBezTo>
                      <a:pt x="66" y="97"/>
                      <a:pt x="64" y="95"/>
                      <a:pt x="64" y="100"/>
                    </a:cubicBezTo>
                    <a:cubicBezTo>
                      <a:pt x="61" y="100"/>
                      <a:pt x="63" y="101"/>
                      <a:pt x="60" y="100"/>
                    </a:cubicBezTo>
                    <a:cubicBezTo>
                      <a:pt x="58" y="100"/>
                      <a:pt x="58" y="101"/>
                      <a:pt x="54" y="100"/>
                    </a:cubicBezTo>
                    <a:cubicBezTo>
                      <a:pt x="54" y="98"/>
                      <a:pt x="54" y="97"/>
                      <a:pt x="52" y="98"/>
                    </a:cubicBezTo>
                    <a:cubicBezTo>
                      <a:pt x="43" y="92"/>
                      <a:pt x="47" y="97"/>
                      <a:pt x="44" y="97"/>
                    </a:cubicBezTo>
                    <a:cubicBezTo>
                      <a:pt x="41" y="95"/>
                      <a:pt x="41" y="98"/>
                      <a:pt x="40" y="97"/>
                    </a:cubicBezTo>
                    <a:cubicBezTo>
                      <a:pt x="38" y="95"/>
                      <a:pt x="35" y="97"/>
                      <a:pt x="35" y="95"/>
                    </a:cubicBezTo>
                    <a:cubicBezTo>
                      <a:pt x="34" y="92"/>
                      <a:pt x="29" y="94"/>
                      <a:pt x="29" y="92"/>
                    </a:cubicBezTo>
                    <a:cubicBezTo>
                      <a:pt x="29" y="89"/>
                      <a:pt x="28" y="91"/>
                      <a:pt x="26" y="89"/>
                    </a:cubicBezTo>
                    <a:cubicBezTo>
                      <a:pt x="28" y="89"/>
                      <a:pt x="29" y="87"/>
                      <a:pt x="29" y="81"/>
                    </a:cubicBezTo>
                    <a:cubicBezTo>
                      <a:pt x="31" y="75"/>
                      <a:pt x="31" y="75"/>
                      <a:pt x="31" y="75"/>
                    </a:cubicBezTo>
                    <a:cubicBezTo>
                      <a:pt x="32" y="75"/>
                      <a:pt x="31" y="73"/>
                      <a:pt x="31" y="73"/>
                    </a:cubicBezTo>
                    <a:cubicBezTo>
                      <a:pt x="29" y="75"/>
                      <a:pt x="29" y="73"/>
                      <a:pt x="31" y="70"/>
                    </a:cubicBezTo>
                    <a:cubicBezTo>
                      <a:pt x="31" y="67"/>
                      <a:pt x="32" y="66"/>
                      <a:pt x="32" y="66"/>
                    </a:cubicBezTo>
                    <a:cubicBezTo>
                      <a:pt x="34" y="66"/>
                      <a:pt x="35" y="72"/>
                      <a:pt x="35" y="69"/>
                    </a:cubicBezTo>
                    <a:cubicBezTo>
                      <a:pt x="34" y="67"/>
                      <a:pt x="35" y="66"/>
                      <a:pt x="31" y="64"/>
                    </a:cubicBezTo>
                    <a:cubicBezTo>
                      <a:pt x="28" y="61"/>
                      <a:pt x="31" y="63"/>
                      <a:pt x="31" y="61"/>
                    </a:cubicBezTo>
                    <a:cubicBezTo>
                      <a:pt x="32" y="58"/>
                      <a:pt x="29" y="58"/>
                      <a:pt x="31" y="56"/>
                    </a:cubicBezTo>
                    <a:cubicBezTo>
                      <a:pt x="31" y="55"/>
                      <a:pt x="31" y="56"/>
                      <a:pt x="28" y="55"/>
                    </a:cubicBezTo>
                    <a:cubicBezTo>
                      <a:pt x="25" y="53"/>
                      <a:pt x="22" y="50"/>
                      <a:pt x="23" y="49"/>
                    </a:cubicBezTo>
                    <a:cubicBezTo>
                      <a:pt x="25" y="49"/>
                      <a:pt x="25" y="47"/>
                      <a:pt x="23" y="47"/>
                    </a:cubicBezTo>
                    <a:cubicBezTo>
                      <a:pt x="22" y="47"/>
                      <a:pt x="25" y="44"/>
                      <a:pt x="22" y="45"/>
                    </a:cubicBezTo>
                    <a:cubicBezTo>
                      <a:pt x="19" y="45"/>
                      <a:pt x="20" y="44"/>
                      <a:pt x="20" y="42"/>
                    </a:cubicBezTo>
                    <a:cubicBezTo>
                      <a:pt x="22" y="42"/>
                      <a:pt x="20" y="42"/>
                      <a:pt x="19" y="42"/>
                    </a:cubicBezTo>
                    <a:cubicBezTo>
                      <a:pt x="16" y="42"/>
                      <a:pt x="19" y="41"/>
                      <a:pt x="17" y="41"/>
                    </a:cubicBezTo>
                    <a:cubicBezTo>
                      <a:pt x="14" y="41"/>
                      <a:pt x="14" y="39"/>
                      <a:pt x="12" y="39"/>
                    </a:cubicBezTo>
                    <a:cubicBezTo>
                      <a:pt x="9" y="38"/>
                      <a:pt x="8" y="38"/>
                      <a:pt x="6" y="38"/>
                    </a:cubicBezTo>
                    <a:cubicBezTo>
                      <a:pt x="5" y="39"/>
                      <a:pt x="6" y="38"/>
                      <a:pt x="3" y="36"/>
                    </a:cubicBezTo>
                    <a:cubicBezTo>
                      <a:pt x="0" y="35"/>
                      <a:pt x="6" y="35"/>
                      <a:pt x="6" y="35"/>
                    </a:cubicBezTo>
                    <a:cubicBezTo>
                      <a:pt x="5" y="33"/>
                      <a:pt x="3" y="35"/>
                      <a:pt x="3" y="33"/>
                    </a:cubicBezTo>
                    <a:cubicBezTo>
                      <a:pt x="3" y="33"/>
                      <a:pt x="6" y="33"/>
                      <a:pt x="5" y="32"/>
                    </a:cubicBezTo>
                    <a:cubicBezTo>
                      <a:pt x="3" y="32"/>
                      <a:pt x="2" y="33"/>
                      <a:pt x="2" y="32"/>
                    </a:cubicBezTo>
                    <a:cubicBezTo>
                      <a:pt x="2" y="30"/>
                      <a:pt x="3" y="28"/>
                      <a:pt x="6" y="28"/>
                    </a:cubicBezTo>
                    <a:cubicBezTo>
                      <a:pt x="9" y="28"/>
                      <a:pt x="6" y="27"/>
                      <a:pt x="9" y="28"/>
                    </a:cubicBezTo>
                    <a:cubicBezTo>
                      <a:pt x="11" y="28"/>
                      <a:pt x="12" y="28"/>
                      <a:pt x="12" y="27"/>
                    </a:cubicBezTo>
                    <a:cubicBezTo>
                      <a:pt x="11" y="25"/>
                      <a:pt x="12" y="27"/>
                      <a:pt x="14" y="25"/>
                    </a:cubicBezTo>
                    <a:cubicBezTo>
                      <a:pt x="16" y="25"/>
                      <a:pt x="17" y="28"/>
                      <a:pt x="19" y="30"/>
                    </a:cubicBezTo>
                    <a:cubicBezTo>
                      <a:pt x="19" y="32"/>
                      <a:pt x="20" y="28"/>
                      <a:pt x="22" y="28"/>
                    </a:cubicBezTo>
                    <a:cubicBezTo>
                      <a:pt x="23" y="27"/>
                      <a:pt x="22" y="30"/>
                      <a:pt x="23" y="28"/>
                    </a:cubicBezTo>
                    <a:cubicBezTo>
                      <a:pt x="25" y="28"/>
                      <a:pt x="23" y="28"/>
                      <a:pt x="25" y="28"/>
                    </a:cubicBezTo>
                    <a:cubicBezTo>
                      <a:pt x="26" y="28"/>
                      <a:pt x="25" y="30"/>
                      <a:pt x="28" y="30"/>
                    </a:cubicBezTo>
                    <a:cubicBezTo>
                      <a:pt x="29" y="28"/>
                      <a:pt x="28" y="28"/>
                      <a:pt x="28" y="25"/>
                    </a:cubicBezTo>
                    <a:cubicBezTo>
                      <a:pt x="28" y="24"/>
                      <a:pt x="28" y="21"/>
                      <a:pt x="26" y="21"/>
                    </a:cubicBezTo>
                    <a:cubicBezTo>
                      <a:pt x="25" y="19"/>
                      <a:pt x="26" y="19"/>
                      <a:pt x="25" y="18"/>
                    </a:cubicBezTo>
                    <a:cubicBezTo>
                      <a:pt x="25" y="14"/>
                      <a:pt x="26" y="18"/>
                      <a:pt x="29" y="16"/>
                    </a:cubicBezTo>
                    <a:cubicBezTo>
                      <a:pt x="31" y="16"/>
                      <a:pt x="29" y="21"/>
                      <a:pt x="31" y="21"/>
                    </a:cubicBezTo>
                    <a:cubicBezTo>
                      <a:pt x="35" y="19"/>
                      <a:pt x="38" y="22"/>
                      <a:pt x="40" y="21"/>
                    </a:cubicBezTo>
                    <a:cubicBezTo>
                      <a:pt x="41" y="19"/>
                      <a:pt x="43" y="19"/>
                      <a:pt x="41" y="19"/>
                    </a:cubicBezTo>
                    <a:cubicBezTo>
                      <a:pt x="41" y="19"/>
                      <a:pt x="38" y="18"/>
                      <a:pt x="44" y="14"/>
                    </a:cubicBezTo>
                    <a:cubicBezTo>
                      <a:pt x="50" y="13"/>
                      <a:pt x="50" y="13"/>
                      <a:pt x="52" y="11"/>
                    </a:cubicBezTo>
                    <a:cubicBezTo>
                      <a:pt x="52" y="10"/>
                      <a:pt x="54" y="11"/>
                      <a:pt x="52" y="10"/>
                    </a:cubicBezTo>
                    <a:cubicBezTo>
                      <a:pt x="52" y="8"/>
                      <a:pt x="54" y="8"/>
                      <a:pt x="52" y="8"/>
                    </a:cubicBezTo>
                    <a:cubicBezTo>
                      <a:pt x="52" y="7"/>
                      <a:pt x="52" y="7"/>
                      <a:pt x="52" y="4"/>
                    </a:cubicBezTo>
                    <a:cubicBezTo>
                      <a:pt x="52" y="2"/>
                      <a:pt x="54" y="0"/>
                      <a:pt x="60" y="0"/>
                    </a:cubicBezTo>
                    <a:cubicBezTo>
                      <a:pt x="63" y="7"/>
                      <a:pt x="64" y="2"/>
                      <a:pt x="66" y="5"/>
                    </a:cubicBezTo>
                    <a:cubicBezTo>
                      <a:pt x="67" y="8"/>
                      <a:pt x="67" y="5"/>
                      <a:pt x="69" y="8"/>
                    </a:cubicBezTo>
                    <a:cubicBezTo>
                      <a:pt x="70" y="10"/>
                      <a:pt x="73" y="8"/>
                      <a:pt x="73" y="11"/>
                    </a:cubicBezTo>
                    <a:cubicBezTo>
                      <a:pt x="75" y="16"/>
                      <a:pt x="76" y="10"/>
                      <a:pt x="78" y="11"/>
                    </a:cubicBezTo>
                    <a:cubicBezTo>
                      <a:pt x="79" y="11"/>
                      <a:pt x="76" y="14"/>
                      <a:pt x="81" y="16"/>
                    </a:cubicBezTo>
                    <a:cubicBezTo>
                      <a:pt x="82" y="16"/>
                      <a:pt x="82" y="19"/>
                      <a:pt x="85" y="19"/>
                    </a:cubicBezTo>
                    <a:cubicBezTo>
                      <a:pt x="88" y="19"/>
                      <a:pt x="88" y="19"/>
                      <a:pt x="90" y="19"/>
                    </a:cubicBezTo>
                    <a:cubicBezTo>
                      <a:pt x="93" y="19"/>
                      <a:pt x="92" y="22"/>
                      <a:pt x="95" y="22"/>
                    </a:cubicBezTo>
                    <a:cubicBezTo>
                      <a:pt x="96" y="22"/>
                      <a:pt x="95" y="24"/>
                      <a:pt x="98" y="24"/>
                    </a:cubicBezTo>
                    <a:cubicBezTo>
                      <a:pt x="101" y="22"/>
                      <a:pt x="102" y="24"/>
                      <a:pt x="104" y="25"/>
                    </a:cubicBezTo>
                    <a:cubicBezTo>
                      <a:pt x="107" y="25"/>
                      <a:pt x="99" y="28"/>
                      <a:pt x="99" y="41"/>
                    </a:cubicBezTo>
                    <a:cubicBezTo>
                      <a:pt x="98" y="44"/>
                      <a:pt x="96" y="41"/>
                      <a:pt x="96" y="42"/>
                    </a:cubicBezTo>
                    <a:cubicBezTo>
                      <a:pt x="95" y="44"/>
                      <a:pt x="96" y="44"/>
                      <a:pt x="95" y="45"/>
                    </a:cubicBezTo>
                    <a:cubicBezTo>
                      <a:pt x="93" y="45"/>
                      <a:pt x="95" y="47"/>
                      <a:pt x="92" y="49"/>
                    </a:cubicBezTo>
                    <a:cubicBezTo>
                      <a:pt x="90" y="49"/>
                      <a:pt x="93" y="50"/>
                      <a:pt x="90" y="52"/>
                    </a:cubicBezTo>
                    <a:cubicBezTo>
                      <a:pt x="87" y="53"/>
                      <a:pt x="90" y="55"/>
                      <a:pt x="88" y="56"/>
                    </a:cubicBezTo>
                    <a:cubicBezTo>
                      <a:pt x="85" y="58"/>
                      <a:pt x="87" y="58"/>
                      <a:pt x="88" y="58"/>
                    </a:cubicBezTo>
                    <a:cubicBezTo>
                      <a:pt x="92" y="56"/>
                      <a:pt x="88" y="55"/>
                      <a:pt x="92" y="55"/>
                    </a:cubicBezTo>
                    <a:cubicBezTo>
                      <a:pt x="95" y="53"/>
                      <a:pt x="93" y="56"/>
                      <a:pt x="93" y="58"/>
                    </a:cubicBezTo>
                    <a:cubicBezTo>
                      <a:pt x="93" y="58"/>
                      <a:pt x="95" y="58"/>
                      <a:pt x="95" y="61"/>
                    </a:cubicBezTo>
                  </a:path>
                </a:pathLst>
              </a:custGeom>
              <a:grpFill/>
              <a:ln w="6350" cmpd="sng">
                <a:solidFill>
                  <a:schemeClr val="bg1"/>
                </a:solidFill>
                <a:round/>
                <a:headEnd/>
                <a:tailEnd/>
              </a:ln>
            </p:spPr>
            <p:txBody>
              <a:bodyPr/>
              <a:lstStyle/>
              <a:p>
                <a:endParaRPr lang="en-GB"/>
              </a:p>
            </p:txBody>
          </p:sp>
          <p:sp>
            <p:nvSpPr>
              <p:cNvPr id="1198248" name="Freeform 168"/>
              <p:cNvSpPr>
                <a:spLocks/>
              </p:cNvSpPr>
              <p:nvPr/>
            </p:nvSpPr>
            <p:spPr bwMode="auto">
              <a:xfrm>
                <a:off x="2549" y="2235"/>
                <a:ext cx="62" cy="115"/>
              </a:xfrm>
              <a:custGeom>
                <a:avLst/>
                <a:gdLst/>
                <a:ahLst/>
                <a:cxnLst>
                  <a:cxn ang="0">
                    <a:pos x="8" y="3"/>
                  </a:cxn>
                  <a:cxn ang="0">
                    <a:pos x="14" y="0"/>
                  </a:cxn>
                  <a:cxn ang="0">
                    <a:pos x="13" y="3"/>
                  </a:cxn>
                  <a:cxn ang="0">
                    <a:pos x="17" y="3"/>
                  </a:cxn>
                  <a:cxn ang="0">
                    <a:pos x="23" y="2"/>
                  </a:cxn>
                  <a:cxn ang="0">
                    <a:pos x="28" y="6"/>
                  </a:cxn>
                  <a:cxn ang="0">
                    <a:pos x="23" y="14"/>
                  </a:cxn>
                  <a:cxn ang="0">
                    <a:pos x="23" y="23"/>
                  </a:cxn>
                  <a:cxn ang="0">
                    <a:pos x="20" y="28"/>
                  </a:cxn>
                  <a:cxn ang="0">
                    <a:pos x="20" y="33"/>
                  </a:cxn>
                  <a:cxn ang="0">
                    <a:pos x="22" y="37"/>
                  </a:cxn>
                  <a:cxn ang="0">
                    <a:pos x="22" y="43"/>
                  </a:cxn>
                  <a:cxn ang="0">
                    <a:pos x="22" y="47"/>
                  </a:cxn>
                  <a:cxn ang="0">
                    <a:pos x="19" y="54"/>
                  </a:cxn>
                  <a:cxn ang="0">
                    <a:pos x="14" y="57"/>
                  </a:cxn>
                  <a:cxn ang="0">
                    <a:pos x="8" y="57"/>
                  </a:cxn>
                  <a:cxn ang="0">
                    <a:pos x="8" y="54"/>
                  </a:cxn>
                  <a:cxn ang="0">
                    <a:pos x="8" y="45"/>
                  </a:cxn>
                  <a:cxn ang="0">
                    <a:pos x="5" y="42"/>
                  </a:cxn>
                  <a:cxn ang="0">
                    <a:pos x="5" y="40"/>
                  </a:cxn>
                  <a:cxn ang="0">
                    <a:pos x="3" y="39"/>
                  </a:cxn>
                  <a:cxn ang="0">
                    <a:pos x="3" y="33"/>
                  </a:cxn>
                  <a:cxn ang="0">
                    <a:pos x="6" y="28"/>
                  </a:cxn>
                  <a:cxn ang="0">
                    <a:pos x="8" y="22"/>
                  </a:cxn>
                  <a:cxn ang="0">
                    <a:pos x="9" y="11"/>
                  </a:cxn>
                  <a:cxn ang="0">
                    <a:pos x="8" y="6"/>
                  </a:cxn>
                  <a:cxn ang="0">
                    <a:pos x="8" y="3"/>
                  </a:cxn>
                </a:cxnLst>
                <a:rect l="0" t="0" r="r" b="b"/>
                <a:pathLst>
                  <a:path w="32" h="59">
                    <a:moveTo>
                      <a:pt x="8" y="3"/>
                    </a:moveTo>
                    <a:cubicBezTo>
                      <a:pt x="13" y="0"/>
                      <a:pt x="13" y="0"/>
                      <a:pt x="14" y="0"/>
                    </a:cubicBezTo>
                    <a:cubicBezTo>
                      <a:pt x="16" y="2"/>
                      <a:pt x="11" y="3"/>
                      <a:pt x="13" y="3"/>
                    </a:cubicBezTo>
                    <a:cubicBezTo>
                      <a:pt x="14" y="5"/>
                      <a:pt x="14" y="2"/>
                      <a:pt x="17" y="3"/>
                    </a:cubicBezTo>
                    <a:cubicBezTo>
                      <a:pt x="22" y="5"/>
                      <a:pt x="19" y="2"/>
                      <a:pt x="23" y="2"/>
                    </a:cubicBezTo>
                    <a:cubicBezTo>
                      <a:pt x="28" y="3"/>
                      <a:pt x="25" y="5"/>
                      <a:pt x="28" y="6"/>
                    </a:cubicBezTo>
                    <a:cubicBezTo>
                      <a:pt x="32" y="6"/>
                      <a:pt x="23" y="12"/>
                      <a:pt x="23" y="14"/>
                    </a:cubicBezTo>
                    <a:cubicBezTo>
                      <a:pt x="25" y="22"/>
                      <a:pt x="22" y="22"/>
                      <a:pt x="23" y="23"/>
                    </a:cubicBezTo>
                    <a:cubicBezTo>
                      <a:pt x="23" y="26"/>
                      <a:pt x="23" y="28"/>
                      <a:pt x="20" y="28"/>
                    </a:cubicBezTo>
                    <a:cubicBezTo>
                      <a:pt x="17" y="28"/>
                      <a:pt x="20" y="28"/>
                      <a:pt x="20" y="33"/>
                    </a:cubicBezTo>
                    <a:cubicBezTo>
                      <a:pt x="22" y="36"/>
                      <a:pt x="25" y="33"/>
                      <a:pt x="22" y="37"/>
                    </a:cubicBezTo>
                    <a:cubicBezTo>
                      <a:pt x="19" y="42"/>
                      <a:pt x="20" y="43"/>
                      <a:pt x="22" y="43"/>
                    </a:cubicBezTo>
                    <a:cubicBezTo>
                      <a:pt x="23" y="43"/>
                      <a:pt x="25" y="43"/>
                      <a:pt x="22" y="47"/>
                    </a:cubicBezTo>
                    <a:cubicBezTo>
                      <a:pt x="19" y="48"/>
                      <a:pt x="19" y="53"/>
                      <a:pt x="19" y="54"/>
                    </a:cubicBezTo>
                    <a:cubicBezTo>
                      <a:pt x="16" y="56"/>
                      <a:pt x="17" y="59"/>
                      <a:pt x="14" y="57"/>
                    </a:cubicBezTo>
                    <a:cubicBezTo>
                      <a:pt x="9" y="56"/>
                      <a:pt x="8" y="56"/>
                      <a:pt x="8" y="57"/>
                    </a:cubicBezTo>
                    <a:cubicBezTo>
                      <a:pt x="6" y="57"/>
                      <a:pt x="6" y="57"/>
                      <a:pt x="8" y="54"/>
                    </a:cubicBezTo>
                    <a:cubicBezTo>
                      <a:pt x="9" y="47"/>
                      <a:pt x="6" y="48"/>
                      <a:pt x="8" y="45"/>
                    </a:cubicBezTo>
                    <a:cubicBezTo>
                      <a:pt x="9" y="40"/>
                      <a:pt x="6" y="40"/>
                      <a:pt x="5" y="42"/>
                    </a:cubicBezTo>
                    <a:cubicBezTo>
                      <a:pt x="5" y="40"/>
                      <a:pt x="5" y="40"/>
                      <a:pt x="5" y="40"/>
                    </a:cubicBezTo>
                    <a:cubicBezTo>
                      <a:pt x="5" y="39"/>
                      <a:pt x="6" y="39"/>
                      <a:pt x="3" y="39"/>
                    </a:cubicBezTo>
                    <a:cubicBezTo>
                      <a:pt x="0" y="39"/>
                      <a:pt x="5" y="34"/>
                      <a:pt x="3" y="33"/>
                    </a:cubicBezTo>
                    <a:cubicBezTo>
                      <a:pt x="3" y="29"/>
                      <a:pt x="5" y="33"/>
                      <a:pt x="6" y="28"/>
                    </a:cubicBezTo>
                    <a:cubicBezTo>
                      <a:pt x="8" y="23"/>
                      <a:pt x="8" y="23"/>
                      <a:pt x="8" y="22"/>
                    </a:cubicBezTo>
                    <a:cubicBezTo>
                      <a:pt x="8" y="20"/>
                      <a:pt x="11" y="14"/>
                      <a:pt x="9" y="11"/>
                    </a:cubicBezTo>
                    <a:cubicBezTo>
                      <a:pt x="8" y="9"/>
                      <a:pt x="8" y="8"/>
                      <a:pt x="8" y="6"/>
                    </a:cubicBezTo>
                    <a:cubicBezTo>
                      <a:pt x="8" y="5"/>
                      <a:pt x="6" y="5"/>
                      <a:pt x="8" y="3"/>
                    </a:cubicBezTo>
                  </a:path>
                </a:pathLst>
              </a:custGeom>
              <a:grpFill/>
              <a:ln w="6350" cmpd="sng">
                <a:solidFill>
                  <a:schemeClr val="bg1"/>
                </a:solidFill>
                <a:round/>
                <a:headEnd/>
                <a:tailEnd/>
              </a:ln>
            </p:spPr>
            <p:txBody>
              <a:bodyPr/>
              <a:lstStyle/>
              <a:p>
                <a:endParaRPr lang="en-GB"/>
              </a:p>
            </p:txBody>
          </p:sp>
          <p:sp>
            <p:nvSpPr>
              <p:cNvPr id="1198249" name="Freeform 169"/>
              <p:cNvSpPr>
                <a:spLocks/>
              </p:cNvSpPr>
              <p:nvPr/>
            </p:nvSpPr>
            <p:spPr bwMode="auto">
              <a:xfrm>
                <a:off x="2832" y="2218"/>
                <a:ext cx="16" cy="35"/>
              </a:xfrm>
              <a:custGeom>
                <a:avLst/>
                <a:gdLst/>
                <a:ahLst/>
                <a:cxnLst>
                  <a:cxn ang="0">
                    <a:pos x="7" y="0"/>
                  </a:cxn>
                  <a:cxn ang="0">
                    <a:pos x="5" y="3"/>
                  </a:cxn>
                  <a:cxn ang="0">
                    <a:pos x="2" y="4"/>
                  </a:cxn>
                  <a:cxn ang="0">
                    <a:pos x="0" y="12"/>
                  </a:cxn>
                  <a:cxn ang="0">
                    <a:pos x="0" y="13"/>
                  </a:cxn>
                  <a:cxn ang="0">
                    <a:pos x="2" y="13"/>
                  </a:cxn>
                  <a:cxn ang="0">
                    <a:pos x="2" y="16"/>
                  </a:cxn>
                  <a:cxn ang="0">
                    <a:pos x="5" y="18"/>
                  </a:cxn>
                  <a:cxn ang="0">
                    <a:pos x="5" y="16"/>
                  </a:cxn>
                  <a:cxn ang="0">
                    <a:pos x="7" y="12"/>
                  </a:cxn>
                  <a:cxn ang="0">
                    <a:pos x="8" y="7"/>
                  </a:cxn>
                  <a:cxn ang="0">
                    <a:pos x="7" y="3"/>
                  </a:cxn>
                  <a:cxn ang="0">
                    <a:pos x="7" y="0"/>
                  </a:cxn>
                </a:cxnLst>
                <a:rect l="0" t="0" r="r" b="b"/>
                <a:pathLst>
                  <a:path w="8" h="18">
                    <a:moveTo>
                      <a:pt x="7" y="0"/>
                    </a:moveTo>
                    <a:cubicBezTo>
                      <a:pt x="5" y="0"/>
                      <a:pt x="7"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7" y="18"/>
                      <a:pt x="5" y="16"/>
                      <a:pt x="5" y="16"/>
                    </a:cubicBezTo>
                    <a:cubicBezTo>
                      <a:pt x="7" y="15"/>
                      <a:pt x="7" y="13"/>
                      <a:pt x="7" y="12"/>
                    </a:cubicBezTo>
                    <a:cubicBezTo>
                      <a:pt x="7" y="10"/>
                      <a:pt x="8" y="10"/>
                      <a:pt x="8" y="7"/>
                    </a:cubicBezTo>
                    <a:cubicBezTo>
                      <a:pt x="8" y="3"/>
                      <a:pt x="7" y="4"/>
                      <a:pt x="7" y="3"/>
                    </a:cubicBezTo>
                    <a:cubicBezTo>
                      <a:pt x="8" y="1"/>
                      <a:pt x="8" y="0"/>
                      <a:pt x="7" y="0"/>
                    </a:cubicBezTo>
                  </a:path>
                </a:pathLst>
              </a:custGeom>
              <a:grpFill/>
              <a:ln w="6350" cmpd="sng">
                <a:solidFill>
                  <a:schemeClr val="bg1"/>
                </a:solidFill>
                <a:round/>
                <a:headEnd/>
                <a:tailEnd/>
              </a:ln>
            </p:spPr>
            <p:txBody>
              <a:bodyPr/>
              <a:lstStyle/>
              <a:p>
                <a:endParaRPr lang="en-GB"/>
              </a:p>
            </p:txBody>
          </p:sp>
          <p:sp>
            <p:nvSpPr>
              <p:cNvPr id="1198250" name="Freeform 170"/>
              <p:cNvSpPr>
                <a:spLocks noEditPoints="1"/>
              </p:cNvSpPr>
              <p:nvPr/>
            </p:nvSpPr>
            <p:spPr bwMode="auto">
              <a:xfrm>
                <a:off x="2797" y="2127"/>
                <a:ext cx="191" cy="229"/>
              </a:xfrm>
              <a:custGeom>
                <a:avLst/>
                <a:gdLst/>
                <a:ahLst/>
                <a:cxnLst>
                  <a:cxn ang="0">
                    <a:pos x="54" y="15"/>
                  </a:cxn>
                  <a:cxn ang="0">
                    <a:pos x="47" y="22"/>
                  </a:cxn>
                  <a:cxn ang="0">
                    <a:pos x="50" y="36"/>
                  </a:cxn>
                  <a:cxn ang="0">
                    <a:pos x="67" y="57"/>
                  </a:cxn>
                  <a:cxn ang="0">
                    <a:pos x="87" y="68"/>
                  </a:cxn>
                  <a:cxn ang="0">
                    <a:pos x="96" y="79"/>
                  </a:cxn>
                  <a:cxn ang="0">
                    <a:pos x="90" y="76"/>
                  </a:cxn>
                  <a:cxn ang="0">
                    <a:pos x="81" y="81"/>
                  </a:cxn>
                  <a:cxn ang="0">
                    <a:pos x="84" y="92"/>
                  </a:cxn>
                  <a:cxn ang="0">
                    <a:pos x="75" y="102"/>
                  </a:cxn>
                  <a:cxn ang="0">
                    <a:pos x="76" y="95"/>
                  </a:cxn>
                  <a:cxn ang="0">
                    <a:pos x="70" y="79"/>
                  </a:cxn>
                  <a:cxn ang="0">
                    <a:pos x="63" y="71"/>
                  </a:cxn>
                  <a:cxn ang="0">
                    <a:pos x="47" y="61"/>
                  </a:cxn>
                  <a:cxn ang="0">
                    <a:pos x="38" y="53"/>
                  </a:cxn>
                  <a:cxn ang="0">
                    <a:pos x="32" y="42"/>
                  </a:cxn>
                  <a:cxn ang="0">
                    <a:pos x="19" y="31"/>
                  </a:cxn>
                  <a:cxn ang="0">
                    <a:pos x="11" y="33"/>
                  </a:cxn>
                  <a:cxn ang="0">
                    <a:pos x="5" y="25"/>
                  </a:cxn>
                  <a:cxn ang="0">
                    <a:pos x="5" y="14"/>
                  </a:cxn>
                  <a:cxn ang="0">
                    <a:pos x="14" y="12"/>
                  </a:cxn>
                  <a:cxn ang="0">
                    <a:pos x="17" y="8"/>
                  </a:cxn>
                  <a:cxn ang="0">
                    <a:pos x="22" y="14"/>
                  </a:cxn>
                  <a:cxn ang="0">
                    <a:pos x="25" y="6"/>
                  </a:cxn>
                  <a:cxn ang="0">
                    <a:pos x="31" y="9"/>
                  </a:cxn>
                  <a:cxn ang="0">
                    <a:pos x="34" y="6"/>
                  </a:cxn>
                  <a:cxn ang="0">
                    <a:pos x="37" y="3"/>
                  </a:cxn>
                  <a:cxn ang="0">
                    <a:pos x="44" y="0"/>
                  </a:cxn>
                  <a:cxn ang="0">
                    <a:pos x="47" y="3"/>
                  </a:cxn>
                  <a:cxn ang="0">
                    <a:pos x="57" y="9"/>
                  </a:cxn>
                  <a:cxn ang="0">
                    <a:pos x="58" y="14"/>
                  </a:cxn>
                  <a:cxn ang="0">
                    <a:pos x="57" y="15"/>
                  </a:cxn>
                  <a:cxn ang="0">
                    <a:pos x="61" y="112"/>
                  </a:cxn>
                  <a:cxn ang="0">
                    <a:pos x="70" y="115"/>
                  </a:cxn>
                  <a:cxn ang="0">
                    <a:pos x="73" y="99"/>
                  </a:cxn>
                  <a:cxn ang="0">
                    <a:pos x="57" y="101"/>
                  </a:cxn>
                  <a:cxn ang="0">
                    <a:pos x="49" y="104"/>
                  </a:cxn>
                  <a:cxn ang="0">
                    <a:pos x="17" y="79"/>
                  </a:cxn>
                  <a:cxn ang="0">
                    <a:pos x="20" y="92"/>
                  </a:cxn>
                  <a:cxn ang="0">
                    <a:pos x="28" y="84"/>
                  </a:cxn>
                  <a:cxn ang="0">
                    <a:pos x="26" y="68"/>
                  </a:cxn>
                  <a:cxn ang="0">
                    <a:pos x="14" y="71"/>
                  </a:cxn>
                </a:cxnLst>
                <a:rect l="0" t="0" r="r" b="b"/>
                <a:pathLst>
                  <a:path w="98" h="118">
                    <a:moveTo>
                      <a:pt x="57" y="15"/>
                    </a:moveTo>
                    <a:cubicBezTo>
                      <a:pt x="55" y="17"/>
                      <a:pt x="57" y="14"/>
                      <a:pt x="54" y="15"/>
                    </a:cubicBezTo>
                    <a:cubicBezTo>
                      <a:pt x="50" y="17"/>
                      <a:pt x="50" y="20"/>
                      <a:pt x="49" y="19"/>
                    </a:cubicBezTo>
                    <a:cubicBezTo>
                      <a:pt x="47" y="17"/>
                      <a:pt x="46" y="20"/>
                      <a:pt x="47" y="22"/>
                    </a:cubicBezTo>
                    <a:cubicBezTo>
                      <a:pt x="49" y="23"/>
                      <a:pt x="50" y="25"/>
                      <a:pt x="49" y="26"/>
                    </a:cubicBezTo>
                    <a:cubicBezTo>
                      <a:pt x="46" y="26"/>
                      <a:pt x="47" y="33"/>
                      <a:pt x="50" y="36"/>
                    </a:cubicBezTo>
                    <a:cubicBezTo>
                      <a:pt x="54" y="37"/>
                      <a:pt x="55" y="40"/>
                      <a:pt x="57" y="40"/>
                    </a:cubicBezTo>
                    <a:cubicBezTo>
                      <a:pt x="60" y="40"/>
                      <a:pt x="58" y="48"/>
                      <a:pt x="67" y="57"/>
                    </a:cubicBezTo>
                    <a:cubicBezTo>
                      <a:pt x="70" y="61"/>
                      <a:pt x="82" y="57"/>
                      <a:pt x="78" y="62"/>
                    </a:cubicBezTo>
                    <a:cubicBezTo>
                      <a:pt x="73" y="65"/>
                      <a:pt x="85" y="67"/>
                      <a:pt x="87" y="68"/>
                    </a:cubicBezTo>
                    <a:cubicBezTo>
                      <a:pt x="87" y="70"/>
                      <a:pt x="89" y="71"/>
                      <a:pt x="92" y="73"/>
                    </a:cubicBezTo>
                    <a:cubicBezTo>
                      <a:pt x="93" y="75"/>
                      <a:pt x="98" y="76"/>
                      <a:pt x="96" y="79"/>
                    </a:cubicBezTo>
                    <a:cubicBezTo>
                      <a:pt x="96" y="82"/>
                      <a:pt x="98" y="82"/>
                      <a:pt x="95" y="82"/>
                    </a:cubicBezTo>
                    <a:cubicBezTo>
                      <a:pt x="92" y="82"/>
                      <a:pt x="93" y="76"/>
                      <a:pt x="90" y="76"/>
                    </a:cubicBezTo>
                    <a:cubicBezTo>
                      <a:pt x="87" y="76"/>
                      <a:pt x="87" y="75"/>
                      <a:pt x="84" y="76"/>
                    </a:cubicBezTo>
                    <a:cubicBezTo>
                      <a:pt x="81" y="78"/>
                      <a:pt x="82" y="79"/>
                      <a:pt x="81" y="81"/>
                    </a:cubicBezTo>
                    <a:cubicBezTo>
                      <a:pt x="79" y="84"/>
                      <a:pt x="81" y="84"/>
                      <a:pt x="82" y="85"/>
                    </a:cubicBezTo>
                    <a:cubicBezTo>
                      <a:pt x="85" y="85"/>
                      <a:pt x="89" y="90"/>
                      <a:pt x="84" y="92"/>
                    </a:cubicBezTo>
                    <a:cubicBezTo>
                      <a:pt x="81" y="95"/>
                      <a:pt x="82" y="96"/>
                      <a:pt x="81" y="99"/>
                    </a:cubicBezTo>
                    <a:cubicBezTo>
                      <a:pt x="78" y="101"/>
                      <a:pt x="78" y="106"/>
                      <a:pt x="75" y="102"/>
                    </a:cubicBezTo>
                    <a:cubicBezTo>
                      <a:pt x="73" y="102"/>
                      <a:pt x="73" y="101"/>
                      <a:pt x="75" y="98"/>
                    </a:cubicBezTo>
                    <a:cubicBezTo>
                      <a:pt x="76" y="96"/>
                      <a:pt x="75" y="96"/>
                      <a:pt x="76" y="95"/>
                    </a:cubicBezTo>
                    <a:cubicBezTo>
                      <a:pt x="78" y="93"/>
                      <a:pt x="78" y="93"/>
                      <a:pt x="76" y="85"/>
                    </a:cubicBezTo>
                    <a:cubicBezTo>
                      <a:pt x="75" y="79"/>
                      <a:pt x="73" y="81"/>
                      <a:pt x="70" y="79"/>
                    </a:cubicBezTo>
                    <a:cubicBezTo>
                      <a:pt x="66" y="76"/>
                      <a:pt x="70" y="73"/>
                      <a:pt x="66" y="73"/>
                    </a:cubicBezTo>
                    <a:cubicBezTo>
                      <a:pt x="63" y="75"/>
                      <a:pt x="66" y="71"/>
                      <a:pt x="63" y="71"/>
                    </a:cubicBezTo>
                    <a:cubicBezTo>
                      <a:pt x="60" y="71"/>
                      <a:pt x="61" y="67"/>
                      <a:pt x="58" y="67"/>
                    </a:cubicBezTo>
                    <a:cubicBezTo>
                      <a:pt x="55" y="67"/>
                      <a:pt x="50" y="65"/>
                      <a:pt x="47" y="61"/>
                    </a:cubicBezTo>
                    <a:cubicBezTo>
                      <a:pt x="44" y="57"/>
                      <a:pt x="44" y="61"/>
                      <a:pt x="43" y="57"/>
                    </a:cubicBezTo>
                    <a:cubicBezTo>
                      <a:pt x="43" y="53"/>
                      <a:pt x="38" y="54"/>
                      <a:pt x="38" y="53"/>
                    </a:cubicBezTo>
                    <a:cubicBezTo>
                      <a:pt x="38" y="51"/>
                      <a:pt x="38" y="51"/>
                      <a:pt x="35" y="48"/>
                    </a:cubicBezTo>
                    <a:cubicBezTo>
                      <a:pt x="32" y="47"/>
                      <a:pt x="35" y="45"/>
                      <a:pt x="32" y="42"/>
                    </a:cubicBezTo>
                    <a:cubicBezTo>
                      <a:pt x="31" y="40"/>
                      <a:pt x="32" y="34"/>
                      <a:pt x="28" y="34"/>
                    </a:cubicBezTo>
                    <a:cubicBezTo>
                      <a:pt x="25" y="36"/>
                      <a:pt x="23" y="29"/>
                      <a:pt x="19" y="31"/>
                    </a:cubicBezTo>
                    <a:cubicBezTo>
                      <a:pt x="15" y="33"/>
                      <a:pt x="19" y="36"/>
                      <a:pt x="9" y="39"/>
                    </a:cubicBezTo>
                    <a:cubicBezTo>
                      <a:pt x="9" y="37"/>
                      <a:pt x="12" y="34"/>
                      <a:pt x="11" y="33"/>
                    </a:cubicBezTo>
                    <a:cubicBezTo>
                      <a:pt x="11" y="33"/>
                      <a:pt x="6" y="36"/>
                      <a:pt x="5" y="31"/>
                    </a:cubicBezTo>
                    <a:cubicBezTo>
                      <a:pt x="3" y="28"/>
                      <a:pt x="9" y="28"/>
                      <a:pt x="5" y="25"/>
                    </a:cubicBezTo>
                    <a:cubicBezTo>
                      <a:pt x="0" y="22"/>
                      <a:pt x="5" y="23"/>
                      <a:pt x="6" y="20"/>
                    </a:cubicBezTo>
                    <a:cubicBezTo>
                      <a:pt x="8" y="19"/>
                      <a:pt x="3" y="17"/>
                      <a:pt x="5" y="14"/>
                    </a:cubicBezTo>
                    <a:cubicBezTo>
                      <a:pt x="6" y="14"/>
                      <a:pt x="6" y="14"/>
                      <a:pt x="9" y="14"/>
                    </a:cubicBezTo>
                    <a:cubicBezTo>
                      <a:pt x="11" y="12"/>
                      <a:pt x="11" y="14"/>
                      <a:pt x="14" y="12"/>
                    </a:cubicBezTo>
                    <a:cubicBezTo>
                      <a:pt x="17" y="9"/>
                      <a:pt x="14" y="9"/>
                      <a:pt x="15" y="9"/>
                    </a:cubicBezTo>
                    <a:cubicBezTo>
                      <a:pt x="15" y="8"/>
                      <a:pt x="17" y="6"/>
                      <a:pt x="17" y="8"/>
                    </a:cubicBezTo>
                    <a:cubicBezTo>
                      <a:pt x="17" y="8"/>
                      <a:pt x="17" y="9"/>
                      <a:pt x="19" y="11"/>
                    </a:cubicBezTo>
                    <a:cubicBezTo>
                      <a:pt x="20" y="12"/>
                      <a:pt x="20" y="15"/>
                      <a:pt x="22" y="14"/>
                    </a:cubicBezTo>
                    <a:cubicBezTo>
                      <a:pt x="23" y="14"/>
                      <a:pt x="20" y="12"/>
                      <a:pt x="23" y="11"/>
                    </a:cubicBezTo>
                    <a:cubicBezTo>
                      <a:pt x="25" y="9"/>
                      <a:pt x="23" y="6"/>
                      <a:pt x="25" y="6"/>
                    </a:cubicBezTo>
                    <a:cubicBezTo>
                      <a:pt x="26" y="6"/>
                      <a:pt x="26" y="9"/>
                      <a:pt x="28" y="9"/>
                    </a:cubicBezTo>
                    <a:cubicBezTo>
                      <a:pt x="29" y="8"/>
                      <a:pt x="29" y="11"/>
                      <a:pt x="31" y="9"/>
                    </a:cubicBezTo>
                    <a:cubicBezTo>
                      <a:pt x="32" y="9"/>
                      <a:pt x="29" y="6"/>
                      <a:pt x="31" y="6"/>
                    </a:cubicBezTo>
                    <a:cubicBezTo>
                      <a:pt x="31" y="5"/>
                      <a:pt x="32" y="8"/>
                      <a:pt x="34" y="6"/>
                    </a:cubicBezTo>
                    <a:cubicBezTo>
                      <a:pt x="34" y="6"/>
                      <a:pt x="32" y="5"/>
                      <a:pt x="34" y="1"/>
                    </a:cubicBezTo>
                    <a:cubicBezTo>
                      <a:pt x="35" y="1"/>
                      <a:pt x="35" y="5"/>
                      <a:pt x="37" y="3"/>
                    </a:cubicBezTo>
                    <a:cubicBezTo>
                      <a:pt x="38" y="3"/>
                      <a:pt x="38" y="1"/>
                      <a:pt x="40" y="1"/>
                    </a:cubicBezTo>
                    <a:cubicBezTo>
                      <a:pt x="41" y="0"/>
                      <a:pt x="41" y="1"/>
                      <a:pt x="44" y="0"/>
                    </a:cubicBezTo>
                    <a:cubicBezTo>
                      <a:pt x="49" y="0"/>
                      <a:pt x="46" y="0"/>
                      <a:pt x="46" y="1"/>
                    </a:cubicBezTo>
                    <a:cubicBezTo>
                      <a:pt x="47" y="1"/>
                      <a:pt x="47" y="1"/>
                      <a:pt x="47" y="3"/>
                    </a:cubicBezTo>
                    <a:cubicBezTo>
                      <a:pt x="47" y="5"/>
                      <a:pt x="50" y="6"/>
                      <a:pt x="58" y="6"/>
                    </a:cubicBezTo>
                    <a:cubicBezTo>
                      <a:pt x="58" y="8"/>
                      <a:pt x="57" y="8"/>
                      <a:pt x="57" y="9"/>
                    </a:cubicBezTo>
                    <a:cubicBezTo>
                      <a:pt x="57" y="11"/>
                      <a:pt x="60" y="9"/>
                      <a:pt x="58" y="11"/>
                    </a:cubicBezTo>
                    <a:cubicBezTo>
                      <a:pt x="57" y="12"/>
                      <a:pt x="57" y="14"/>
                      <a:pt x="58" y="14"/>
                    </a:cubicBezTo>
                    <a:cubicBezTo>
                      <a:pt x="60" y="15"/>
                      <a:pt x="61" y="17"/>
                      <a:pt x="58" y="17"/>
                    </a:cubicBezTo>
                    <a:cubicBezTo>
                      <a:pt x="58" y="17"/>
                      <a:pt x="60" y="15"/>
                      <a:pt x="57" y="15"/>
                    </a:cubicBezTo>
                    <a:close/>
                    <a:moveTo>
                      <a:pt x="54" y="107"/>
                    </a:moveTo>
                    <a:cubicBezTo>
                      <a:pt x="55" y="109"/>
                      <a:pt x="58" y="112"/>
                      <a:pt x="61" y="112"/>
                    </a:cubicBezTo>
                    <a:cubicBezTo>
                      <a:pt x="64" y="112"/>
                      <a:pt x="64" y="115"/>
                      <a:pt x="67" y="115"/>
                    </a:cubicBezTo>
                    <a:cubicBezTo>
                      <a:pt x="70" y="116"/>
                      <a:pt x="70" y="118"/>
                      <a:pt x="70" y="115"/>
                    </a:cubicBezTo>
                    <a:cubicBezTo>
                      <a:pt x="70" y="113"/>
                      <a:pt x="72" y="110"/>
                      <a:pt x="70" y="109"/>
                    </a:cubicBezTo>
                    <a:cubicBezTo>
                      <a:pt x="69" y="109"/>
                      <a:pt x="73" y="101"/>
                      <a:pt x="73" y="99"/>
                    </a:cubicBezTo>
                    <a:cubicBezTo>
                      <a:pt x="75" y="98"/>
                      <a:pt x="70" y="101"/>
                      <a:pt x="69" y="101"/>
                    </a:cubicBezTo>
                    <a:cubicBezTo>
                      <a:pt x="66" y="99"/>
                      <a:pt x="61" y="104"/>
                      <a:pt x="57" y="101"/>
                    </a:cubicBezTo>
                    <a:cubicBezTo>
                      <a:pt x="54" y="96"/>
                      <a:pt x="54" y="104"/>
                      <a:pt x="52" y="101"/>
                    </a:cubicBezTo>
                    <a:cubicBezTo>
                      <a:pt x="50" y="99"/>
                      <a:pt x="49" y="101"/>
                      <a:pt x="49" y="104"/>
                    </a:cubicBezTo>
                    <a:cubicBezTo>
                      <a:pt x="49" y="107"/>
                      <a:pt x="50" y="107"/>
                      <a:pt x="54" y="107"/>
                    </a:cubicBezTo>
                    <a:close/>
                    <a:moveTo>
                      <a:pt x="17" y="79"/>
                    </a:moveTo>
                    <a:cubicBezTo>
                      <a:pt x="17" y="82"/>
                      <a:pt x="19" y="81"/>
                      <a:pt x="17" y="84"/>
                    </a:cubicBezTo>
                    <a:cubicBezTo>
                      <a:pt x="15" y="88"/>
                      <a:pt x="17" y="93"/>
                      <a:pt x="20" y="92"/>
                    </a:cubicBezTo>
                    <a:cubicBezTo>
                      <a:pt x="23" y="92"/>
                      <a:pt x="22" y="88"/>
                      <a:pt x="23" y="90"/>
                    </a:cubicBezTo>
                    <a:cubicBezTo>
                      <a:pt x="26" y="90"/>
                      <a:pt x="26" y="90"/>
                      <a:pt x="28" y="84"/>
                    </a:cubicBezTo>
                    <a:cubicBezTo>
                      <a:pt x="28" y="78"/>
                      <a:pt x="25" y="78"/>
                      <a:pt x="28" y="76"/>
                    </a:cubicBezTo>
                    <a:cubicBezTo>
                      <a:pt x="29" y="75"/>
                      <a:pt x="28" y="70"/>
                      <a:pt x="26" y="68"/>
                    </a:cubicBezTo>
                    <a:cubicBezTo>
                      <a:pt x="25" y="67"/>
                      <a:pt x="25" y="65"/>
                      <a:pt x="20" y="70"/>
                    </a:cubicBezTo>
                    <a:cubicBezTo>
                      <a:pt x="15" y="73"/>
                      <a:pt x="14" y="67"/>
                      <a:pt x="14" y="71"/>
                    </a:cubicBezTo>
                    <a:cubicBezTo>
                      <a:pt x="14" y="75"/>
                      <a:pt x="17" y="75"/>
                      <a:pt x="17" y="79"/>
                    </a:cubicBezTo>
                    <a:close/>
                  </a:path>
                </a:pathLst>
              </a:custGeom>
              <a:solidFill>
                <a:schemeClr val="accent4"/>
              </a:solidFill>
              <a:ln w="6350" cmpd="sng">
                <a:solidFill>
                  <a:schemeClr val="bg1"/>
                </a:solidFill>
                <a:round/>
                <a:headEnd/>
                <a:tailEnd/>
              </a:ln>
            </p:spPr>
            <p:txBody>
              <a:bodyPr/>
              <a:lstStyle/>
              <a:p>
                <a:endParaRPr lang="en-GB"/>
              </a:p>
            </p:txBody>
          </p:sp>
          <p:sp>
            <p:nvSpPr>
              <p:cNvPr id="1198251" name="Freeform 171"/>
              <p:cNvSpPr>
                <a:spLocks/>
              </p:cNvSpPr>
              <p:nvPr/>
            </p:nvSpPr>
            <p:spPr bwMode="auto">
              <a:xfrm>
                <a:off x="2790" y="2107"/>
                <a:ext cx="73" cy="49"/>
              </a:xfrm>
              <a:custGeom>
                <a:avLst/>
                <a:gdLst/>
                <a:ahLst/>
                <a:cxnLst>
                  <a:cxn ang="0">
                    <a:pos x="30" y="5"/>
                  </a:cxn>
                  <a:cxn ang="0">
                    <a:pos x="30" y="10"/>
                  </a:cxn>
                  <a:cxn ang="0">
                    <a:pos x="35" y="13"/>
                  </a:cxn>
                  <a:cxn ang="0">
                    <a:pos x="38" y="11"/>
                  </a:cxn>
                  <a:cxn ang="0">
                    <a:pos x="38" y="16"/>
                  </a:cxn>
                  <a:cxn ang="0">
                    <a:pos x="35" y="16"/>
                  </a:cxn>
                  <a:cxn ang="0">
                    <a:pos x="35" y="19"/>
                  </a:cxn>
                  <a:cxn ang="0">
                    <a:pos x="32" y="19"/>
                  </a:cxn>
                  <a:cxn ang="0">
                    <a:pos x="29" y="16"/>
                  </a:cxn>
                  <a:cxn ang="0">
                    <a:pos x="27" y="21"/>
                  </a:cxn>
                  <a:cxn ang="0">
                    <a:pos x="26" y="24"/>
                  </a:cxn>
                  <a:cxn ang="0">
                    <a:pos x="23" y="21"/>
                  </a:cxn>
                  <a:cxn ang="0">
                    <a:pos x="21" y="18"/>
                  </a:cxn>
                  <a:cxn ang="0">
                    <a:pos x="19" y="19"/>
                  </a:cxn>
                  <a:cxn ang="0">
                    <a:pos x="18" y="22"/>
                  </a:cxn>
                  <a:cxn ang="0">
                    <a:pos x="13" y="24"/>
                  </a:cxn>
                  <a:cxn ang="0">
                    <a:pos x="9" y="24"/>
                  </a:cxn>
                  <a:cxn ang="0">
                    <a:pos x="7" y="21"/>
                  </a:cxn>
                  <a:cxn ang="0">
                    <a:pos x="6" y="18"/>
                  </a:cxn>
                  <a:cxn ang="0">
                    <a:pos x="3" y="21"/>
                  </a:cxn>
                  <a:cxn ang="0">
                    <a:pos x="3" y="19"/>
                  </a:cxn>
                  <a:cxn ang="0">
                    <a:pos x="4" y="14"/>
                  </a:cxn>
                  <a:cxn ang="0">
                    <a:pos x="6" y="11"/>
                  </a:cxn>
                  <a:cxn ang="0">
                    <a:pos x="9" y="8"/>
                  </a:cxn>
                  <a:cxn ang="0">
                    <a:pos x="10" y="5"/>
                  </a:cxn>
                  <a:cxn ang="0">
                    <a:pos x="13" y="4"/>
                  </a:cxn>
                  <a:cxn ang="0">
                    <a:pos x="19" y="4"/>
                  </a:cxn>
                  <a:cxn ang="0">
                    <a:pos x="23" y="2"/>
                  </a:cxn>
                  <a:cxn ang="0">
                    <a:pos x="26" y="4"/>
                  </a:cxn>
                  <a:cxn ang="0">
                    <a:pos x="30" y="5"/>
                  </a:cxn>
                </a:cxnLst>
                <a:rect l="0" t="0" r="r" b="b"/>
                <a:pathLst>
                  <a:path w="38" h="25">
                    <a:moveTo>
                      <a:pt x="30" y="5"/>
                    </a:moveTo>
                    <a:cubicBezTo>
                      <a:pt x="32" y="7"/>
                      <a:pt x="27" y="11"/>
                      <a:pt x="30" y="10"/>
                    </a:cubicBezTo>
                    <a:cubicBezTo>
                      <a:pt x="35" y="10"/>
                      <a:pt x="32" y="13"/>
                      <a:pt x="35" y="13"/>
                    </a:cubicBezTo>
                    <a:cubicBezTo>
                      <a:pt x="36" y="13"/>
                      <a:pt x="36" y="8"/>
                      <a:pt x="38" y="11"/>
                    </a:cubicBezTo>
                    <a:cubicBezTo>
                      <a:pt x="36" y="14"/>
                      <a:pt x="38" y="16"/>
                      <a:pt x="38" y="16"/>
                    </a:cubicBezTo>
                    <a:cubicBezTo>
                      <a:pt x="36" y="18"/>
                      <a:pt x="35" y="14"/>
                      <a:pt x="35" y="16"/>
                    </a:cubicBezTo>
                    <a:cubicBezTo>
                      <a:pt x="33" y="16"/>
                      <a:pt x="36" y="19"/>
                      <a:pt x="35" y="19"/>
                    </a:cubicBezTo>
                    <a:cubicBezTo>
                      <a:pt x="33" y="21"/>
                      <a:pt x="33" y="18"/>
                      <a:pt x="32" y="19"/>
                    </a:cubicBezTo>
                    <a:cubicBezTo>
                      <a:pt x="30" y="19"/>
                      <a:pt x="30" y="16"/>
                      <a:pt x="29" y="16"/>
                    </a:cubicBezTo>
                    <a:cubicBezTo>
                      <a:pt x="27" y="16"/>
                      <a:pt x="29" y="19"/>
                      <a:pt x="27" y="21"/>
                    </a:cubicBezTo>
                    <a:cubicBezTo>
                      <a:pt x="24" y="22"/>
                      <a:pt x="27" y="24"/>
                      <a:pt x="26" y="24"/>
                    </a:cubicBezTo>
                    <a:cubicBezTo>
                      <a:pt x="24" y="25"/>
                      <a:pt x="24" y="22"/>
                      <a:pt x="23" y="21"/>
                    </a:cubicBezTo>
                    <a:cubicBezTo>
                      <a:pt x="21" y="19"/>
                      <a:pt x="21" y="18"/>
                      <a:pt x="21" y="18"/>
                    </a:cubicBezTo>
                    <a:cubicBezTo>
                      <a:pt x="21" y="16"/>
                      <a:pt x="19" y="18"/>
                      <a:pt x="19" y="19"/>
                    </a:cubicBezTo>
                    <a:cubicBezTo>
                      <a:pt x="18" y="19"/>
                      <a:pt x="21" y="19"/>
                      <a:pt x="18" y="22"/>
                    </a:cubicBezTo>
                    <a:cubicBezTo>
                      <a:pt x="15" y="24"/>
                      <a:pt x="15" y="22"/>
                      <a:pt x="13" y="24"/>
                    </a:cubicBezTo>
                    <a:cubicBezTo>
                      <a:pt x="10" y="24"/>
                      <a:pt x="10" y="24"/>
                      <a:pt x="9" y="24"/>
                    </a:cubicBezTo>
                    <a:cubicBezTo>
                      <a:pt x="9" y="21"/>
                      <a:pt x="7" y="21"/>
                      <a:pt x="7" y="21"/>
                    </a:cubicBezTo>
                    <a:cubicBezTo>
                      <a:pt x="7" y="19"/>
                      <a:pt x="9" y="16"/>
                      <a:pt x="6" y="18"/>
                    </a:cubicBezTo>
                    <a:cubicBezTo>
                      <a:pt x="3" y="18"/>
                      <a:pt x="6" y="19"/>
                      <a:pt x="3" y="21"/>
                    </a:cubicBezTo>
                    <a:cubicBezTo>
                      <a:pt x="1" y="21"/>
                      <a:pt x="0" y="21"/>
                      <a:pt x="3" y="19"/>
                    </a:cubicBezTo>
                    <a:cubicBezTo>
                      <a:pt x="4" y="18"/>
                      <a:pt x="1" y="16"/>
                      <a:pt x="4" y="14"/>
                    </a:cubicBezTo>
                    <a:cubicBezTo>
                      <a:pt x="7" y="13"/>
                      <a:pt x="4" y="11"/>
                      <a:pt x="6" y="11"/>
                    </a:cubicBezTo>
                    <a:cubicBezTo>
                      <a:pt x="9" y="10"/>
                      <a:pt x="7" y="8"/>
                      <a:pt x="9" y="8"/>
                    </a:cubicBezTo>
                    <a:cubicBezTo>
                      <a:pt x="10" y="7"/>
                      <a:pt x="9" y="7"/>
                      <a:pt x="10" y="5"/>
                    </a:cubicBezTo>
                    <a:cubicBezTo>
                      <a:pt x="10" y="4"/>
                      <a:pt x="12" y="7"/>
                      <a:pt x="13" y="4"/>
                    </a:cubicBezTo>
                    <a:cubicBezTo>
                      <a:pt x="16" y="5"/>
                      <a:pt x="16" y="4"/>
                      <a:pt x="19" y="4"/>
                    </a:cubicBezTo>
                    <a:cubicBezTo>
                      <a:pt x="23" y="4"/>
                      <a:pt x="19" y="2"/>
                      <a:pt x="23" y="2"/>
                    </a:cubicBezTo>
                    <a:cubicBezTo>
                      <a:pt x="24" y="0"/>
                      <a:pt x="24" y="4"/>
                      <a:pt x="26" y="4"/>
                    </a:cubicBezTo>
                    <a:cubicBezTo>
                      <a:pt x="27" y="2"/>
                      <a:pt x="29" y="4"/>
                      <a:pt x="30" y="5"/>
                    </a:cubicBezTo>
                  </a:path>
                </a:pathLst>
              </a:custGeom>
              <a:solidFill>
                <a:schemeClr val="accent4"/>
              </a:solidFill>
              <a:ln w="6350" cmpd="sng">
                <a:solidFill>
                  <a:schemeClr val="bg1"/>
                </a:solidFill>
                <a:round/>
                <a:headEnd/>
                <a:tailEnd/>
              </a:ln>
            </p:spPr>
            <p:txBody>
              <a:bodyPr/>
              <a:lstStyle/>
              <a:p>
                <a:endParaRPr lang="en-GB"/>
              </a:p>
            </p:txBody>
          </p:sp>
          <p:sp>
            <p:nvSpPr>
              <p:cNvPr id="1198252" name="Freeform 172"/>
              <p:cNvSpPr>
                <a:spLocks/>
              </p:cNvSpPr>
              <p:nvPr/>
            </p:nvSpPr>
            <p:spPr bwMode="auto">
              <a:xfrm>
                <a:off x="2842" y="2078"/>
                <a:ext cx="124" cy="66"/>
              </a:xfrm>
              <a:custGeom>
                <a:avLst/>
                <a:gdLst/>
                <a:ahLst/>
                <a:cxnLst>
                  <a:cxn ang="0">
                    <a:pos x="3" y="20"/>
                  </a:cxn>
                  <a:cxn ang="0">
                    <a:pos x="9" y="22"/>
                  </a:cxn>
                  <a:cxn ang="0">
                    <a:pos x="10" y="19"/>
                  </a:cxn>
                  <a:cxn ang="0">
                    <a:pos x="13" y="20"/>
                  </a:cxn>
                  <a:cxn ang="0">
                    <a:pos x="20" y="19"/>
                  </a:cxn>
                  <a:cxn ang="0">
                    <a:pos x="24" y="17"/>
                  </a:cxn>
                  <a:cxn ang="0">
                    <a:pos x="27" y="19"/>
                  </a:cxn>
                  <a:cxn ang="0">
                    <a:pos x="30" y="20"/>
                  </a:cxn>
                  <a:cxn ang="0">
                    <a:pos x="30" y="16"/>
                  </a:cxn>
                  <a:cxn ang="0">
                    <a:pos x="29" y="11"/>
                  </a:cxn>
                  <a:cxn ang="0">
                    <a:pos x="33" y="10"/>
                  </a:cxn>
                  <a:cxn ang="0">
                    <a:pos x="37" y="5"/>
                  </a:cxn>
                  <a:cxn ang="0">
                    <a:pos x="40" y="8"/>
                  </a:cxn>
                  <a:cxn ang="0">
                    <a:pos x="46" y="4"/>
                  </a:cxn>
                  <a:cxn ang="0">
                    <a:pos x="49" y="4"/>
                  </a:cxn>
                  <a:cxn ang="0">
                    <a:pos x="56" y="5"/>
                  </a:cxn>
                  <a:cxn ang="0">
                    <a:pos x="63" y="7"/>
                  </a:cxn>
                  <a:cxn ang="0">
                    <a:pos x="63" y="14"/>
                  </a:cxn>
                  <a:cxn ang="0">
                    <a:pos x="63" y="17"/>
                  </a:cxn>
                  <a:cxn ang="0">
                    <a:pos x="58" y="17"/>
                  </a:cxn>
                  <a:cxn ang="0">
                    <a:pos x="60" y="20"/>
                  </a:cxn>
                  <a:cxn ang="0">
                    <a:pos x="58" y="22"/>
                  </a:cxn>
                  <a:cxn ang="0">
                    <a:pos x="58" y="25"/>
                  </a:cxn>
                  <a:cxn ang="0">
                    <a:pos x="55" y="27"/>
                  </a:cxn>
                  <a:cxn ang="0">
                    <a:pos x="55" y="28"/>
                  </a:cxn>
                  <a:cxn ang="0">
                    <a:pos x="52" y="30"/>
                  </a:cxn>
                  <a:cxn ang="0">
                    <a:pos x="49" y="30"/>
                  </a:cxn>
                  <a:cxn ang="0">
                    <a:pos x="44" y="33"/>
                  </a:cxn>
                  <a:cxn ang="0">
                    <a:pos x="41" y="33"/>
                  </a:cxn>
                  <a:cxn ang="0">
                    <a:pos x="35" y="31"/>
                  </a:cxn>
                  <a:cxn ang="0">
                    <a:pos x="24" y="28"/>
                  </a:cxn>
                  <a:cxn ang="0">
                    <a:pos x="23" y="27"/>
                  </a:cxn>
                  <a:cxn ang="0">
                    <a:pos x="21" y="25"/>
                  </a:cxn>
                  <a:cxn ang="0">
                    <a:pos x="17" y="27"/>
                  </a:cxn>
                  <a:cxn ang="0">
                    <a:pos x="13" y="28"/>
                  </a:cxn>
                  <a:cxn ang="0">
                    <a:pos x="10" y="27"/>
                  </a:cxn>
                  <a:cxn ang="0">
                    <a:pos x="7" y="28"/>
                  </a:cxn>
                  <a:cxn ang="0">
                    <a:pos x="3" y="25"/>
                  </a:cxn>
                  <a:cxn ang="0">
                    <a:pos x="3" y="20"/>
                  </a:cxn>
                </a:cxnLst>
                <a:rect l="0" t="0" r="r" b="b"/>
                <a:pathLst>
                  <a:path w="64" h="34">
                    <a:moveTo>
                      <a:pt x="3" y="20"/>
                    </a:moveTo>
                    <a:cubicBezTo>
                      <a:pt x="6" y="17"/>
                      <a:pt x="7" y="22"/>
                      <a:pt x="9" y="22"/>
                    </a:cubicBezTo>
                    <a:cubicBezTo>
                      <a:pt x="10" y="22"/>
                      <a:pt x="9" y="19"/>
                      <a:pt x="10" y="19"/>
                    </a:cubicBezTo>
                    <a:cubicBezTo>
                      <a:pt x="12" y="20"/>
                      <a:pt x="13" y="19"/>
                      <a:pt x="13" y="20"/>
                    </a:cubicBezTo>
                    <a:cubicBezTo>
                      <a:pt x="15" y="22"/>
                      <a:pt x="17" y="20"/>
                      <a:pt x="20" y="19"/>
                    </a:cubicBezTo>
                    <a:cubicBezTo>
                      <a:pt x="21" y="17"/>
                      <a:pt x="23" y="20"/>
                      <a:pt x="24" y="17"/>
                    </a:cubicBezTo>
                    <a:cubicBezTo>
                      <a:pt x="24" y="16"/>
                      <a:pt x="26" y="19"/>
                      <a:pt x="27" y="19"/>
                    </a:cubicBezTo>
                    <a:cubicBezTo>
                      <a:pt x="29" y="17"/>
                      <a:pt x="29" y="22"/>
                      <a:pt x="30" y="20"/>
                    </a:cubicBezTo>
                    <a:cubicBezTo>
                      <a:pt x="32" y="19"/>
                      <a:pt x="27" y="17"/>
                      <a:pt x="30" y="16"/>
                    </a:cubicBezTo>
                    <a:cubicBezTo>
                      <a:pt x="32" y="16"/>
                      <a:pt x="27" y="14"/>
                      <a:pt x="29" y="11"/>
                    </a:cubicBezTo>
                    <a:cubicBezTo>
                      <a:pt x="32" y="10"/>
                      <a:pt x="33" y="11"/>
                      <a:pt x="33" y="10"/>
                    </a:cubicBezTo>
                    <a:cubicBezTo>
                      <a:pt x="33" y="7"/>
                      <a:pt x="37" y="10"/>
                      <a:pt x="37" y="5"/>
                    </a:cubicBezTo>
                    <a:cubicBezTo>
                      <a:pt x="40" y="7"/>
                      <a:pt x="37" y="8"/>
                      <a:pt x="40" y="8"/>
                    </a:cubicBezTo>
                    <a:cubicBezTo>
                      <a:pt x="43" y="7"/>
                      <a:pt x="46" y="7"/>
                      <a:pt x="46" y="4"/>
                    </a:cubicBezTo>
                    <a:cubicBezTo>
                      <a:pt x="46" y="0"/>
                      <a:pt x="47" y="4"/>
                      <a:pt x="49" y="4"/>
                    </a:cubicBezTo>
                    <a:cubicBezTo>
                      <a:pt x="50" y="4"/>
                      <a:pt x="55" y="7"/>
                      <a:pt x="56" y="5"/>
                    </a:cubicBezTo>
                    <a:cubicBezTo>
                      <a:pt x="60" y="4"/>
                      <a:pt x="61" y="7"/>
                      <a:pt x="63" y="7"/>
                    </a:cubicBezTo>
                    <a:cubicBezTo>
                      <a:pt x="61" y="10"/>
                      <a:pt x="60" y="10"/>
                      <a:pt x="63" y="14"/>
                    </a:cubicBezTo>
                    <a:cubicBezTo>
                      <a:pt x="63" y="16"/>
                      <a:pt x="64" y="17"/>
                      <a:pt x="63" y="17"/>
                    </a:cubicBezTo>
                    <a:cubicBezTo>
                      <a:pt x="61" y="17"/>
                      <a:pt x="58" y="17"/>
                      <a:pt x="58" y="17"/>
                    </a:cubicBezTo>
                    <a:cubicBezTo>
                      <a:pt x="58" y="19"/>
                      <a:pt x="60" y="19"/>
                      <a:pt x="60" y="20"/>
                    </a:cubicBezTo>
                    <a:cubicBezTo>
                      <a:pt x="60" y="22"/>
                      <a:pt x="58" y="20"/>
                      <a:pt x="58" y="22"/>
                    </a:cubicBezTo>
                    <a:cubicBezTo>
                      <a:pt x="58" y="25"/>
                      <a:pt x="58" y="25"/>
                      <a:pt x="58" y="25"/>
                    </a:cubicBezTo>
                    <a:cubicBezTo>
                      <a:pt x="58" y="25"/>
                      <a:pt x="56" y="27"/>
                      <a:pt x="55" y="27"/>
                    </a:cubicBezTo>
                    <a:cubicBezTo>
                      <a:pt x="55" y="28"/>
                      <a:pt x="53" y="27"/>
                      <a:pt x="55" y="28"/>
                    </a:cubicBezTo>
                    <a:cubicBezTo>
                      <a:pt x="55" y="30"/>
                      <a:pt x="55" y="30"/>
                      <a:pt x="52" y="30"/>
                    </a:cubicBezTo>
                    <a:cubicBezTo>
                      <a:pt x="50" y="30"/>
                      <a:pt x="52" y="31"/>
                      <a:pt x="49" y="30"/>
                    </a:cubicBezTo>
                    <a:cubicBezTo>
                      <a:pt x="46" y="30"/>
                      <a:pt x="46" y="30"/>
                      <a:pt x="44" y="33"/>
                    </a:cubicBezTo>
                    <a:cubicBezTo>
                      <a:pt x="41" y="34"/>
                      <a:pt x="43" y="31"/>
                      <a:pt x="41" y="33"/>
                    </a:cubicBezTo>
                    <a:cubicBezTo>
                      <a:pt x="38" y="33"/>
                      <a:pt x="40" y="31"/>
                      <a:pt x="35" y="31"/>
                    </a:cubicBezTo>
                    <a:cubicBezTo>
                      <a:pt x="27" y="31"/>
                      <a:pt x="24" y="30"/>
                      <a:pt x="24" y="28"/>
                    </a:cubicBezTo>
                    <a:cubicBezTo>
                      <a:pt x="24" y="27"/>
                      <a:pt x="24" y="27"/>
                      <a:pt x="23" y="27"/>
                    </a:cubicBezTo>
                    <a:cubicBezTo>
                      <a:pt x="23" y="25"/>
                      <a:pt x="26" y="25"/>
                      <a:pt x="21" y="25"/>
                    </a:cubicBezTo>
                    <a:cubicBezTo>
                      <a:pt x="18" y="27"/>
                      <a:pt x="18" y="25"/>
                      <a:pt x="17" y="27"/>
                    </a:cubicBezTo>
                    <a:cubicBezTo>
                      <a:pt x="15" y="27"/>
                      <a:pt x="15" y="28"/>
                      <a:pt x="13" y="28"/>
                    </a:cubicBezTo>
                    <a:cubicBezTo>
                      <a:pt x="12" y="30"/>
                      <a:pt x="12" y="27"/>
                      <a:pt x="10" y="27"/>
                    </a:cubicBezTo>
                    <a:cubicBezTo>
                      <a:pt x="9" y="24"/>
                      <a:pt x="9" y="28"/>
                      <a:pt x="7" y="28"/>
                    </a:cubicBezTo>
                    <a:cubicBezTo>
                      <a:pt x="4" y="28"/>
                      <a:pt x="7" y="25"/>
                      <a:pt x="3" y="25"/>
                    </a:cubicBezTo>
                    <a:cubicBezTo>
                      <a:pt x="0" y="27"/>
                      <a:pt x="4" y="22"/>
                      <a:pt x="3" y="20"/>
                    </a:cubicBezTo>
                  </a:path>
                </a:pathLst>
              </a:custGeom>
              <a:grpFill/>
              <a:ln w="6350" cmpd="sng">
                <a:solidFill>
                  <a:schemeClr val="bg1"/>
                </a:solidFill>
                <a:round/>
                <a:headEnd/>
                <a:tailEnd/>
              </a:ln>
            </p:spPr>
            <p:txBody>
              <a:bodyPr/>
              <a:lstStyle/>
              <a:p>
                <a:endParaRPr lang="en-GB"/>
              </a:p>
            </p:txBody>
          </p:sp>
          <p:sp>
            <p:nvSpPr>
              <p:cNvPr id="1198253" name="Freeform 173"/>
              <p:cNvSpPr>
                <a:spLocks/>
              </p:cNvSpPr>
              <p:nvPr/>
            </p:nvSpPr>
            <p:spPr bwMode="auto">
              <a:xfrm>
                <a:off x="2887" y="2034"/>
                <a:ext cx="102" cy="60"/>
              </a:xfrm>
              <a:custGeom>
                <a:avLst/>
                <a:gdLst/>
                <a:ahLst/>
                <a:cxnLst>
                  <a:cxn ang="0">
                    <a:pos x="13" y="28"/>
                  </a:cxn>
                  <a:cxn ang="0">
                    <a:pos x="17" y="31"/>
                  </a:cxn>
                  <a:cxn ang="0">
                    <a:pos x="23" y="26"/>
                  </a:cxn>
                  <a:cxn ang="0">
                    <a:pos x="26" y="26"/>
                  </a:cxn>
                  <a:cxn ang="0">
                    <a:pos x="33" y="28"/>
                  </a:cxn>
                  <a:cxn ang="0">
                    <a:pos x="39" y="29"/>
                  </a:cxn>
                  <a:cxn ang="0">
                    <a:pos x="46" y="26"/>
                  </a:cxn>
                  <a:cxn ang="0">
                    <a:pos x="53" y="20"/>
                  </a:cxn>
                  <a:cxn ang="0">
                    <a:pos x="49" y="14"/>
                  </a:cxn>
                  <a:cxn ang="0">
                    <a:pos x="44" y="12"/>
                  </a:cxn>
                  <a:cxn ang="0">
                    <a:pos x="42" y="11"/>
                  </a:cxn>
                  <a:cxn ang="0">
                    <a:pos x="38" y="9"/>
                  </a:cxn>
                  <a:cxn ang="0">
                    <a:pos x="35" y="11"/>
                  </a:cxn>
                  <a:cxn ang="0">
                    <a:pos x="35" y="6"/>
                  </a:cxn>
                  <a:cxn ang="0">
                    <a:pos x="29" y="5"/>
                  </a:cxn>
                  <a:cxn ang="0">
                    <a:pos x="23" y="3"/>
                  </a:cxn>
                  <a:cxn ang="0">
                    <a:pos x="18" y="1"/>
                  </a:cxn>
                  <a:cxn ang="0">
                    <a:pos x="15" y="5"/>
                  </a:cxn>
                  <a:cxn ang="0">
                    <a:pos x="4" y="9"/>
                  </a:cxn>
                  <a:cxn ang="0">
                    <a:pos x="1" y="14"/>
                  </a:cxn>
                  <a:cxn ang="0">
                    <a:pos x="6" y="20"/>
                  </a:cxn>
                  <a:cxn ang="0">
                    <a:pos x="13" y="28"/>
                  </a:cxn>
                </a:cxnLst>
                <a:rect l="0" t="0" r="r" b="b"/>
                <a:pathLst>
                  <a:path w="53" h="31">
                    <a:moveTo>
                      <a:pt x="13" y="28"/>
                    </a:moveTo>
                    <a:cubicBezTo>
                      <a:pt x="17" y="29"/>
                      <a:pt x="13" y="31"/>
                      <a:pt x="17" y="31"/>
                    </a:cubicBezTo>
                    <a:cubicBezTo>
                      <a:pt x="20" y="29"/>
                      <a:pt x="23" y="29"/>
                      <a:pt x="23" y="26"/>
                    </a:cubicBezTo>
                    <a:cubicBezTo>
                      <a:pt x="23" y="23"/>
                      <a:pt x="24" y="26"/>
                      <a:pt x="26" y="26"/>
                    </a:cubicBezTo>
                    <a:cubicBezTo>
                      <a:pt x="27" y="26"/>
                      <a:pt x="32" y="29"/>
                      <a:pt x="33" y="28"/>
                    </a:cubicBezTo>
                    <a:cubicBezTo>
                      <a:pt x="36" y="26"/>
                      <a:pt x="38" y="29"/>
                      <a:pt x="39" y="29"/>
                    </a:cubicBezTo>
                    <a:cubicBezTo>
                      <a:pt x="41" y="25"/>
                      <a:pt x="42" y="28"/>
                      <a:pt x="46" y="26"/>
                    </a:cubicBezTo>
                    <a:cubicBezTo>
                      <a:pt x="50" y="25"/>
                      <a:pt x="46" y="23"/>
                      <a:pt x="53" y="20"/>
                    </a:cubicBezTo>
                    <a:cubicBezTo>
                      <a:pt x="53" y="17"/>
                      <a:pt x="52" y="15"/>
                      <a:pt x="49" y="14"/>
                    </a:cubicBezTo>
                    <a:cubicBezTo>
                      <a:pt x="46" y="12"/>
                      <a:pt x="47" y="14"/>
                      <a:pt x="44" y="12"/>
                    </a:cubicBezTo>
                    <a:cubicBezTo>
                      <a:pt x="42" y="11"/>
                      <a:pt x="46" y="11"/>
                      <a:pt x="42" y="11"/>
                    </a:cubicBezTo>
                    <a:cubicBezTo>
                      <a:pt x="39" y="9"/>
                      <a:pt x="36" y="8"/>
                      <a:pt x="38" y="9"/>
                    </a:cubicBezTo>
                    <a:cubicBezTo>
                      <a:pt x="39" y="11"/>
                      <a:pt x="38" y="14"/>
                      <a:pt x="35" y="11"/>
                    </a:cubicBezTo>
                    <a:cubicBezTo>
                      <a:pt x="30" y="6"/>
                      <a:pt x="35" y="8"/>
                      <a:pt x="35" y="6"/>
                    </a:cubicBezTo>
                    <a:cubicBezTo>
                      <a:pt x="33" y="5"/>
                      <a:pt x="33" y="6"/>
                      <a:pt x="29" y="5"/>
                    </a:cubicBezTo>
                    <a:cubicBezTo>
                      <a:pt x="23" y="1"/>
                      <a:pt x="26" y="0"/>
                      <a:pt x="23" y="3"/>
                    </a:cubicBezTo>
                    <a:cubicBezTo>
                      <a:pt x="20" y="5"/>
                      <a:pt x="18" y="1"/>
                      <a:pt x="18" y="1"/>
                    </a:cubicBezTo>
                    <a:cubicBezTo>
                      <a:pt x="17" y="1"/>
                      <a:pt x="20" y="3"/>
                      <a:pt x="15" y="5"/>
                    </a:cubicBezTo>
                    <a:cubicBezTo>
                      <a:pt x="10" y="5"/>
                      <a:pt x="9" y="8"/>
                      <a:pt x="4" y="9"/>
                    </a:cubicBezTo>
                    <a:cubicBezTo>
                      <a:pt x="1" y="11"/>
                      <a:pt x="0" y="11"/>
                      <a:pt x="1" y="14"/>
                    </a:cubicBezTo>
                    <a:cubicBezTo>
                      <a:pt x="4" y="17"/>
                      <a:pt x="0" y="19"/>
                      <a:pt x="6" y="20"/>
                    </a:cubicBezTo>
                    <a:cubicBezTo>
                      <a:pt x="9" y="22"/>
                      <a:pt x="9" y="25"/>
                      <a:pt x="13" y="28"/>
                    </a:cubicBezTo>
                  </a:path>
                </a:pathLst>
              </a:custGeom>
              <a:solidFill>
                <a:schemeClr val="accent4"/>
              </a:solidFill>
              <a:ln w="6350" cmpd="sng">
                <a:solidFill>
                  <a:schemeClr val="bg1"/>
                </a:solidFill>
                <a:round/>
                <a:headEnd/>
                <a:tailEnd/>
              </a:ln>
            </p:spPr>
            <p:txBody>
              <a:bodyPr/>
              <a:lstStyle/>
              <a:p>
                <a:endParaRPr lang="en-GB"/>
              </a:p>
            </p:txBody>
          </p:sp>
          <p:sp>
            <p:nvSpPr>
              <p:cNvPr id="1198254" name="Freeform 174"/>
              <p:cNvSpPr>
                <a:spLocks/>
              </p:cNvSpPr>
              <p:nvPr/>
            </p:nvSpPr>
            <p:spPr bwMode="auto">
              <a:xfrm>
                <a:off x="3044" y="2189"/>
                <a:ext cx="97" cy="70"/>
              </a:xfrm>
              <a:custGeom>
                <a:avLst/>
                <a:gdLst/>
                <a:ahLst/>
                <a:cxnLst>
                  <a:cxn ang="0">
                    <a:pos x="1" y="22"/>
                  </a:cxn>
                  <a:cxn ang="0">
                    <a:pos x="4" y="27"/>
                  </a:cxn>
                  <a:cxn ang="0">
                    <a:pos x="6" y="33"/>
                  </a:cxn>
                  <a:cxn ang="0">
                    <a:pos x="10" y="33"/>
                  </a:cxn>
                  <a:cxn ang="0">
                    <a:pos x="16" y="31"/>
                  </a:cxn>
                  <a:cxn ang="0">
                    <a:pos x="19" y="31"/>
                  </a:cxn>
                  <a:cxn ang="0">
                    <a:pos x="23" y="33"/>
                  </a:cxn>
                  <a:cxn ang="0">
                    <a:pos x="29" y="33"/>
                  </a:cxn>
                  <a:cxn ang="0">
                    <a:pos x="32" y="28"/>
                  </a:cxn>
                  <a:cxn ang="0">
                    <a:pos x="35" y="27"/>
                  </a:cxn>
                  <a:cxn ang="0">
                    <a:pos x="38" y="25"/>
                  </a:cxn>
                  <a:cxn ang="0">
                    <a:pos x="42" y="27"/>
                  </a:cxn>
                  <a:cxn ang="0">
                    <a:pos x="45" y="25"/>
                  </a:cxn>
                  <a:cxn ang="0">
                    <a:pos x="44" y="22"/>
                  </a:cxn>
                  <a:cxn ang="0">
                    <a:pos x="42" y="19"/>
                  </a:cxn>
                  <a:cxn ang="0">
                    <a:pos x="45" y="11"/>
                  </a:cxn>
                  <a:cxn ang="0">
                    <a:pos x="50" y="7"/>
                  </a:cxn>
                  <a:cxn ang="0">
                    <a:pos x="45" y="4"/>
                  </a:cxn>
                  <a:cxn ang="0">
                    <a:pos x="39" y="2"/>
                  </a:cxn>
                  <a:cxn ang="0">
                    <a:pos x="29" y="5"/>
                  </a:cxn>
                  <a:cxn ang="0">
                    <a:pos x="19" y="5"/>
                  </a:cxn>
                  <a:cxn ang="0">
                    <a:pos x="12" y="5"/>
                  </a:cxn>
                  <a:cxn ang="0">
                    <a:pos x="4" y="5"/>
                  </a:cxn>
                  <a:cxn ang="0">
                    <a:pos x="3" y="0"/>
                  </a:cxn>
                  <a:cxn ang="0">
                    <a:pos x="1" y="7"/>
                  </a:cxn>
                  <a:cxn ang="0">
                    <a:pos x="4" y="14"/>
                  </a:cxn>
                  <a:cxn ang="0">
                    <a:pos x="1" y="17"/>
                  </a:cxn>
                  <a:cxn ang="0">
                    <a:pos x="1" y="22"/>
                  </a:cxn>
                </a:cxnLst>
                <a:rect l="0" t="0" r="r" b="b"/>
                <a:pathLst>
                  <a:path w="50" h="36">
                    <a:moveTo>
                      <a:pt x="1" y="22"/>
                    </a:moveTo>
                    <a:cubicBezTo>
                      <a:pt x="1" y="25"/>
                      <a:pt x="4" y="24"/>
                      <a:pt x="4" y="27"/>
                    </a:cubicBezTo>
                    <a:cubicBezTo>
                      <a:pt x="6" y="30"/>
                      <a:pt x="4" y="31"/>
                      <a:pt x="6" y="33"/>
                    </a:cubicBezTo>
                    <a:cubicBezTo>
                      <a:pt x="7" y="34"/>
                      <a:pt x="6" y="31"/>
                      <a:pt x="10" y="33"/>
                    </a:cubicBezTo>
                    <a:cubicBezTo>
                      <a:pt x="13" y="33"/>
                      <a:pt x="15" y="30"/>
                      <a:pt x="16" y="31"/>
                    </a:cubicBezTo>
                    <a:cubicBezTo>
                      <a:pt x="18" y="31"/>
                      <a:pt x="16" y="28"/>
                      <a:pt x="19" y="31"/>
                    </a:cubicBezTo>
                    <a:cubicBezTo>
                      <a:pt x="21" y="34"/>
                      <a:pt x="21" y="30"/>
                      <a:pt x="23" y="33"/>
                    </a:cubicBezTo>
                    <a:cubicBezTo>
                      <a:pt x="24" y="36"/>
                      <a:pt x="26" y="33"/>
                      <a:pt x="29" y="33"/>
                    </a:cubicBezTo>
                    <a:cubicBezTo>
                      <a:pt x="33" y="33"/>
                      <a:pt x="27" y="27"/>
                      <a:pt x="32" y="28"/>
                    </a:cubicBezTo>
                    <a:cubicBezTo>
                      <a:pt x="32" y="27"/>
                      <a:pt x="33" y="28"/>
                      <a:pt x="35" y="27"/>
                    </a:cubicBezTo>
                    <a:cubicBezTo>
                      <a:pt x="35" y="24"/>
                      <a:pt x="36" y="27"/>
                      <a:pt x="38" y="25"/>
                    </a:cubicBezTo>
                    <a:cubicBezTo>
                      <a:pt x="39" y="24"/>
                      <a:pt x="41" y="27"/>
                      <a:pt x="42" y="27"/>
                    </a:cubicBezTo>
                    <a:cubicBezTo>
                      <a:pt x="44" y="27"/>
                      <a:pt x="44" y="25"/>
                      <a:pt x="45" y="25"/>
                    </a:cubicBezTo>
                    <a:cubicBezTo>
                      <a:pt x="45" y="24"/>
                      <a:pt x="42" y="25"/>
                      <a:pt x="44" y="22"/>
                    </a:cubicBezTo>
                    <a:cubicBezTo>
                      <a:pt x="44" y="19"/>
                      <a:pt x="38" y="22"/>
                      <a:pt x="42" y="19"/>
                    </a:cubicBezTo>
                    <a:cubicBezTo>
                      <a:pt x="47" y="16"/>
                      <a:pt x="42" y="16"/>
                      <a:pt x="45" y="11"/>
                    </a:cubicBezTo>
                    <a:cubicBezTo>
                      <a:pt x="47" y="7"/>
                      <a:pt x="50" y="14"/>
                      <a:pt x="50" y="7"/>
                    </a:cubicBezTo>
                    <a:cubicBezTo>
                      <a:pt x="49" y="5"/>
                      <a:pt x="47" y="7"/>
                      <a:pt x="45" y="4"/>
                    </a:cubicBezTo>
                    <a:cubicBezTo>
                      <a:pt x="42" y="0"/>
                      <a:pt x="41" y="5"/>
                      <a:pt x="39" y="2"/>
                    </a:cubicBezTo>
                    <a:cubicBezTo>
                      <a:pt x="38" y="0"/>
                      <a:pt x="32" y="4"/>
                      <a:pt x="29" y="5"/>
                    </a:cubicBezTo>
                    <a:cubicBezTo>
                      <a:pt x="24" y="8"/>
                      <a:pt x="21" y="7"/>
                      <a:pt x="19" y="5"/>
                    </a:cubicBezTo>
                    <a:cubicBezTo>
                      <a:pt x="16" y="5"/>
                      <a:pt x="15" y="8"/>
                      <a:pt x="12" y="5"/>
                    </a:cubicBezTo>
                    <a:cubicBezTo>
                      <a:pt x="7" y="4"/>
                      <a:pt x="7" y="7"/>
                      <a:pt x="4" y="5"/>
                    </a:cubicBezTo>
                    <a:cubicBezTo>
                      <a:pt x="3" y="4"/>
                      <a:pt x="9" y="4"/>
                      <a:pt x="3" y="0"/>
                    </a:cubicBezTo>
                    <a:cubicBezTo>
                      <a:pt x="3" y="4"/>
                      <a:pt x="0" y="2"/>
                      <a:pt x="1" y="7"/>
                    </a:cubicBezTo>
                    <a:cubicBezTo>
                      <a:pt x="3" y="13"/>
                      <a:pt x="7" y="11"/>
                      <a:pt x="4" y="14"/>
                    </a:cubicBezTo>
                    <a:cubicBezTo>
                      <a:pt x="3" y="17"/>
                      <a:pt x="1" y="14"/>
                      <a:pt x="1" y="17"/>
                    </a:cubicBezTo>
                    <a:cubicBezTo>
                      <a:pt x="1" y="19"/>
                      <a:pt x="4" y="21"/>
                      <a:pt x="1" y="22"/>
                    </a:cubicBezTo>
                  </a:path>
                </a:pathLst>
              </a:custGeom>
              <a:grpFill/>
              <a:ln w="6350" cmpd="sng">
                <a:solidFill>
                  <a:schemeClr val="bg1"/>
                </a:solidFill>
                <a:round/>
                <a:headEnd/>
                <a:tailEnd/>
              </a:ln>
            </p:spPr>
            <p:txBody>
              <a:bodyPr/>
              <a:lstStyle/>
              <a:p>
                <a:endParaRPr lang="en-GB"/>
              </a:p>
            </p:txBody>
          </p:sp>
          <p:sp>
            <p:nvSpPr>
              <p:cNvPr id="1198255" name="Freeform 175"/>
              <p:cNvSpPr>
                <a:spLocks/>
              </p:cNvSpPr>
              <p:nvPr/>
            </p:nvSpPr>
            <p:spPr bwMode="auto">
              <a:xfrm>
                <a:off x="2989" y="2148"/>
                <a:ext cx="68" cy="93"/>
              </a:xfrm>
              <a:custGeom>
                <a:avLst/>
                <a:gdLst/>
                <a:ahLst/>
                <a:cxnLst>
                  <a:cxn ang="0">
                    <a:pos x="11" y="40"/>
                  </a:cxn>
                  <a:cxn ang="0">
                    <a:pos x="12" y="43"/>
                  </a:cxn>
                  <a:cxn ang="0">
                    <a:pos x="14" y="48"/>
                  </a:cxn>
                  <a:cxn ang="0">
                    <a:pos x="17" y="45"/>
                  </a:cxn>
                  <a:cxn ang="0">
                    <a:pos x="23" y="43"/>
                  </a:cxn>
                  <a:cxn ang="0">
                    <a:pos x="29" y="43"/>
                  </a:cxn>
                  <a:cxn ang="0">
                    <a:pos x="29" y="39"/>
                  </a:cxn>
                  <a:cxn ang="0">
                    <a:pos x="32" y="36"/>
                  </a:cxn>
                  <a:cxn ang="0">
                    <a:pos x="29" y="28"/>
                  </a:cxn>
                  <a:cxn ang="0">
                    <a:pos x="31" y="22"/>
                  </a:cxn>
                  <a:cxn ang="0">
                    <a:pos x="29" y="17"/>
                  </a:cxn>
                  <a:cxn ang="0">
                    <a:pos x="26" y="19"/>
                  </a:cxn>
                  <a:cxn ang="0">
                    <a:pos x="21" y="12"/>
                  </a:cxn>
                  <a:cxn ang="0">
                    <a:pos x="15" y="6"/>
                  </a:cxn>
                  <a:cxn ang="0">
                    <a:pos x="12" y="0"/>
                  </a:cxn>
                  <a:cxn ang="0">
                    <a:pos x="6" y="0"/>
                  </a:cxn>
                  <a:cxn ang="0">
                    <a:pos x="0" y="3"/>
                  </a:cxn>
                  <a:cxn ang="0">
                    <a:pos x="2" y="9"/>
                  </a:cxn>
                  <a:cxn ang="0">
                    <a:pos x="5" y="11"/>
                  </a:cxn>
                  <a:cxn ang="0">
                    <a:pos x="2" y="14"/>
                  </a:cxn>
                  <a:cxn ang="0">
                    <a:pos x="3" y="19"/>
                  </a:cxn>
                  <a:cxn ang="0">
                    <a:pos x="6" y="25"/>
                  </a:cxn>
                  <a:cxn ang="0">
                    <a:pos x="3" y="25"/>
                  </a:cxn>
                  <a:cxn ang="0">
                    <a:pos x="6" y="29"/>
                  </a:cxn>
                  <a:cxn ang="0">
                    <a:pos x="3" y="29"/>
                  </a:cxn>
                  <a:cxn ang="0">
                    <a:pos x="12" y="37"/>
                  </a:cxn>
                  <a:cxn ang="0">
                    <a:pos x="9" y="39"/>
                  </a:cxn>
                  <a:cxn ang="0">
                    <a:pos x="11" y="40"/>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6"/>
                      <a:pt x="31" y="39"/>
                      <a:pt x="32" y="36"/>
                    </a:cubicBezTo>
                    <a:cubicBezTo>
                      <a:pt x="35" y="32"/>
                      <a:pt x="31" y="34"/>
                      <a:pt x="29" y="28"/>
                    </a:cubicBezTo>
                    <a:cubicBezTo>
                      <a:pt x="28" y="23"/>
                      <a:pt x="31" y="25"/>
                      <a:pt x="31" y="22"/>
                    </a:cubicBezTo>
                    <a:cubicBezTo>
                      <a:pt x="26" y="17"/>
                      <a:pt x="35" y="20"/>
                      <a:pt x="29" y="17"/>
                    </a:cubicBezTo>
                    <a:cubicBezTo>
                      <a:pt x="28" y="15"/>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1"/>
                      <a:pt x="0" y="3"/>
                    </a:cubicBezTo>
                    <a:cubicBezTo>
                      <a:pt x="2" y="5"/>
                      <a:pt x="2" y="8"/>
                      <a:pt x="2" y="9"/>
                    </a:cubicBezTo>
                    <a:cubicBezTo>
                      <a:pt x="5" y="11"/>
                      <a:pt x="6" y="9"/>
                      <a:pt x="5" y="11"/>
                    </a:cubicBezTo>
                    <a:cubicBezTo>
                      <a:pt x="5" y="12"/>
                      <a:pt x="3" y="11"/>
                      <a:pt x="2" y="14"/>
                    </a:cubicBezTo>
                    <a:cubicBezTo>
                      <a:pt x="6" y="14"/>
                      <a:pt x="5" y="14"/>
                      <a:pt x="3" y="19"/>
                    </a:cubicBezTo>
                    <a:cubicBezTo>
                      <a:pt x="2" y="22"/>
                      <a:pt x="8" y="23"/>
                      <a:pt x="6" y="25"/>
                    </a:cubicBezTo>
                    <a:cubicBezTo>
                      <a:pt x="5" y="26"/>
                      <a:pt x="5" y="23"/>
                      <a:pt x="3" y="25"/>
                    </a:cubicBezTo>
                    <a:cubicBezTo>
                      <a:pt x="3" y="25"/>
                      <a:pt x="6" y="28"/>
                      <a:pt x="6" y="29"/>
                    </a:cubicBezTo>
                    <a:cubicBezTo>
                      <a:pt x="5" y="29"/>
                      <a:pt x="5" y="28"/>
                      <a:pt x="3" y="29"/>
                    </a:cubicBezTo>
                    <a:cubicBezTo>
                      <a:pt x="6" y="34"/>
                      <a:pt x="12" y="36"/>
                      <a:pt x="12" y="37"/>
                    </a:cubicBezTo>
                    <a:cubicBezTo>
                      <a:pt x="12" y="39"/>
                      <a:pt x="8" y="39"/>
                      <a:pt x="9" y="39"/>
                    </a:cubicBezTo>
                    <a:cubicBezTo>
                      <a:pt x="11" y="40"/>
                      <a:pt x="9" y="40"/>
                      <a:pt x="11" y="40"/>
                    </a:cubicBezTo>
                  </a:path>
                </a:pathLst>
              </a:custGeom>
              <a:solidFill>
                <a:schemeClr val="accent4"/>
              </a:solidFill>
              <a:ln w="6350" cmpd="sng">
                <a:solidFill>
                  <a:schemeClr val="bg1"/>
                </a:solidFill>
                <a:round/>
                <a:headEnd/>
                <a:tailEnd/>
              </a:ln>
            </p:spPr>
            <p:txBody>
              <a:bodyPr/>
              <a:lstStyle/>
              <a:p>
                <a:endParaRPr lang="en-GB"/>
              </a:p>
            </p:txBody>
          </p:sp>
          <p:sp>
            <p:nvSpPr>
              <p:cNvPr id="1198256" name="Freeform 176"/>
              <p:cNvSpPr>
                <a:spLocks/>
              </p:cNvSpPr>
              <p:nvPr/>
            </p:nvSpPr>
            <p:spPr bwMode="auto">
              <a:xfrm>
                <a:off x="3015" y="2230"/>
                <a:ext cx="40" cy="35"/>
              </a:xfrm>
              <a:custGeom>
                <a:avLst/>
                <a:gdLst/>
                <a:ahLst/>
                <a:cxnLst>
                  <a:cxn ang="0">
                    <a:pos x="1" y="6"/>
                  </a:cxn>
                  <a:cxn ang="0">
                    <a:pos x="1" y="9"/>
                  </a:cxn>
                  <a:cxn ang="0">
                    <a:pos x="1" y="12"/>
                  </a:cxn>
                  <a:cxn ang="0">
                    <a:pos x="4" y="17"/>
                  </a:cxn>
                  <a:cxn ang="0">
                    <a:pos x="4" y="18"/>
                  </a:cxn>
                  <a:cxn ang="0">
                    <a:pos x="15" y="14"/>
                  </a:cxn>
                  <a:cxn ang="0">
                    <a:pos x="21" y="12"/>
                  </a:cxn>
                  <a:cxn ang="0">
                    <a:pos x="19" y="6"/>
                  </a:cxn>
                  <a:cxn ang="0">
                    <a:pos x="16" y="2"/>
                  </a:cxn>
                  <a:cxn ang="0">
                    <a:pos x="10" y="2"/>
                  </a:cxn>
                  <a:cxn ang="0">
                    <a:pos x="4" y="3"/>
                  </a:cxn>
                  <a:cxn ang="0">
                    <a:pos x="1" y="6"/>
                  </a:cxn>
                </a:cxnLst>
                <a:rect l="0" t="0" r="r" b="b"/>
                <a:pathLst>
                  <a:path w="21" h="18">
                    <a:moveTo>
                      <a:pt x="1" y="6"/>
                    </a:moveTo>
                    <a:cubicBezTo>
                      <a:pt x="1" y="9"/>
                      <a:pt x="1" y="9"/>
                      <a:pt x="1" y="9"/>
                    </a:cubicBezTo>
                    <a:cubicBezTo>
                      <a:pt x="0" y="11"/>
                      <a:pt x="1" y="11"/>
                      <a:pt x="1" y="12"/>
                    </a:cubicBezTo>
                    <a:cubicBezTo>
                      <a:pt x="1" y="14"/>
                      <a:pt x="3" y="17"/>
                      <a:pt x="4" y="17"/>
                    </a:cubicBezTo>
                    <a:cubicBezTo>
                      <a:pt x="4" y="15"/>
                      <a:pt x="4" y="17"/>
                      <a:pt x="4" y="18"/>
                    </a:cubicBezTo>
                    <a:cubicBezTo>
                      <a:pt x="16" y="17"/>
                      <a:pt x="10" y="12"/>
                      <a:pt x="15" y="14"/>
                    </a:cubicBezTo>
                    <a:cubicBezTo>
                      <a:pt x="19" y="17"/>
                      <a:pt x="18" y="12"/>
                      <a:pt x="21" y="12"/>
                    </a:cubicBezTo>
                    <a:cubicBezTo>
                      <a:pt x="19" y="11"/>
                      <a:pt x="21" y="9"/>
                      <a:pt x="19" y="6"/>
                    </a:cubicBezTo>
                    <a:cubicBezTo>
                      <a:pt x="19" y="3"/>
                      <a:pt x="16" y="5"/>
                      <a:pt x="16" y="2"/>
                    </a:cubicBezTo>
                    <a:cubicBezTo>
                      <a:pt x="13" y="0"/>
                      <a:pt x="13" y="3"/>
                      <a:pt x="10" y="2"/>
                    </a:cubicBezTo>
                    <a:cubicBezTo>
                      <a:pt x="7" y="2"/>
                      <a:pt x="9" y="3"/>
                      <a:pt x="4" y="3"/>
                    </a:cubicBezTo>
                    <a:cubicBezTo>
                      <a:pt x="1" y="5"/>
                      <a:pt x="4" y="6"/>
                      <a:pt x="1" y="6"/>
                    </a:cubicBezTo>
                  </a:path>
                </a:pathLst>
              </a:custGeom>
              <a:grpFill/>
              <a:ln w="6350" cmpd="sng">
                <a:solidFill>
                  <a:schemeClr val="bg1"/>
                </a:solidFill>
                <a:round/>
                <a:headEnd/>
                <a:tailEnd/>
              </a:ln>
            </p:spPr>
            <p:txBody>
              <a:bodyPr/>
              <a:lstStyle/>
              <a:p>
                <a:endParaRPr lang="en-GB"/>
              </a:p>
            </p:txBody>
          </p:sp>
          <p:sp>
            <p:nvSpPr>
              <p:cNvPr id="1198257" name="Freeform 177"/>
              <p:cNvSpPr>
                <a:spLocks/>
              </p:cNvSpPr>
              <p:nvPr/>
            </p:nvSpPr>
            <p:spPr bwMode="auto">
              <a:xfrm>
                <a:off x="2997" y="2220"/>
                <a:ext cx="27" cy="70"/>
              </a:xfrm>
              <a:custGeom>
                <a:avLst/>
                <a:gdLst/>
                <a:ahLst/>
                <a:cxnLst>
                  <a:cxn ang="0">
                    <a:pos x="1" y="11"/>
                  </a:cxn>
                  <a:cxn ang="0">
                    <a:pos x="1" y="21"/>
                  </a:cxn>
                  <a:cxn ang="0">
                    <a:pos x="1" y="27"/>
                  </a:cxn>
                  <a:cxn ang="0">
                    <a:pos x="3" y="30"/>
                  </a:cxn>
                  <a:cxn ang="0">
                    <a:pos x="7" y="36"/>
                  </a:cxn>
                  <a:cxn ang="0">
                    <a:pos x="8" y="34"/>
                  </a:cxn>
                  <a:cxn ang="0">
                    <a:pos x="8" y="33"/>
                  </a:cxn>
                  <a:cxn ang="0">
                    <a:pos x="11" y="30"/>
                  </a:cxn>
                  <a:cxn ang="0">
                    <a:pos x="14" y="27"/>
                  </a:cxn>
                  <a:cxn ang="0">
                    <a:pos x="13" y="24"/>
                  </a:cxn>
                  <a:cxn ang="0">
                    <a:pos x="13" y="22"/>
                  </a:cxn>
                  <a:cxn ang="0">
                    <a:pos x="10" y="17"/>
                  </a:cxn>
                  <a:cxn ang="0">
                    <a:pos x="10" y="14"/>
                  </a:cxn>
                  <a:cxn ang="0">
                    <a:pos x="10" y="11"/>
                  </a:cxn>
                  <a:cxn ang="0">
                    <a:pos x="8" y="7"/>
                  </a:cxn>
                  <a:cxn ang="0">
                    <a:pos x="7" y="4"/>
                  </a:cxn>
                  <a:cxn ang="0">
                    <a:pos x="4" y="4"/>
                  </a:cxn>
                  <a:cxn ang="0">
                    <a:pos x="1" y="7"/>
                  </a:cxn>
                  <a:cxn ang="0">
                    <a:pos x="1" y="11"/>
                  </a:cxn>
                </a:cxnLst>
                <a:rect l="0" t="0" r="r" b="b"/>
                <a:pathLst>
                  <a:path w="14" h="36">
                    <a:moveTo>
                      <a:pt x="1" y="11"/>
                    </a:moveTo>
                    <a:cubicBezTo>
                      <a:pt x="4" y="11"/>
                      <a:pt x="1" y="21"/>
                      <a:pt x="1" y="21"/>
                    </a:cubicBezTo>
                    <a:cubicBezTo>
                      <a:pt x="3" y="22"/>
                      <a:pt x="0" y="22"/>
                      <a:pt x="1" y="27"/>
                    </a:cubicBezTo>
                    <a:cubicBezTo>
                      <a:pt x="3" y="30"/>
                      <a:pt x="0" y="27"/>
                      <a:pt x="3" y="30"/>
                    </a:cubicBezTo>
                    <a:cubicBezTo>
                      <a:pt x="7" y="33"/>
                      <a:pt x="4" y="34"/>
                      <a:pt x="7" y="36"/>
                    </a:cubicBezTo>
                    <a:cubicBezTo>
                      <a:pt x="7" y="36"/>
                      <a:pt x="8" y="36"/>
                      <a:pt x="8" y="34"/>
                    </a:cubicBezTo>
                    <a:cubicBezTo>
                      <a:pt x="8" y="33"/>
                      <a:pt x="8" y="33"/>
                      <a:pt x="8" y="33"/>
                    </a:cubicBezTo>
                    <a:cubicBezTo>
                      <a:pt x="8" y="31"/>
                      <a:pt x="11" y="33"/>
                      <a:pt x="11" y="30"/>
                    </a:cubicBezTo>
                    <a:cubicBezTo>
                      <a:pt x="11" y="25"/>
                      <a:pt x="13" y="28"/>
                      <a:pt x="14" y="27"/>
                    </a:cubicBezTo>
                    <a:cubicBezTo>
                      <a:pt x="14" y="24"/>
                      <a:pt x="13" y="24"/>
                      <a:pt x="13" y="24"/>
                    </a:cubicBezTo>
                    <a:cubicBezTo>
                      <a:pt x="13" y="22"/>
                      <a:pt x="13" y="21"/>
                      <a:pt x="13" y="22"/>
                    </a:cubicBezTo>
                    <a:cubicBezTo>
                      <a:pt x="11" y="22"/>
                      <a:pt x="10" y="19"/>
                      <a:pt x="10" y="17"/>
                    </a:cubicBezTo>
                    <a:cubicBezTo>
                      <a:pt x="10" y="16"/>
                      <a:pt x="8" y="16"/>
                      <a:pt x="10" y="14"/>
                    </a:cubicBezTo>
                    <a:cubicBezTo>
                      <a:pt x="10" y="14"/>
                      <a:pt x="10" y="14"/>
                      <a:pt x="10" y="11"/>
                    </a:cubicBezTo>
                    <a:cubicBezTo>
                      <a:pt x="10" y="10"/>
                      <a:pt x="11" y="8"/>
                      <a:pt x="8" y="7"/>
                    </a:cubicBezTo>
                    <a:cubicBezTo>
                      <a:pt x="7" y="7"/>
                      <a:pt x="8" y="5"/>
                      <a:pt x="7" y="4"/>
                    </a:cubicBezTo>
                    <a:cubicBezTo>
                      <a:pt x="4" y="5"/>
                      <a:pt x="4" y="5"/>
                      <a:pt x="4" y="4"/>
                    </a:cubicBezTo>
                    <a:cubicBezTo>
                      <a:pt x="4" y="0"/>
                      <a:pt x="3" y="5"/>
                      <a:pt x="1" y="7"/>
                    </a:cubicBezTo>
                    <a:cubicBezTo>
                      <a:pt x="0" y="10"/>
                      <a:pt x="3" y="8"/>
                      <a:pt x="1" y="11"/>
                    </a:cubicBezTo>
                  </a:path>
                </a:pathLst>
              </a:custGeom>
              <a:grpFill/>
              <a:ln w="6350" cmpd="sng">
                <a:solidFill>
                  <a:schemeClr val="bg1"/>
                </a:solidFill>
                <a:round/>
                <a:headEnd/>
                <a:tailEnd/>
              </a:ln>
            </p:spPr>
            <p:txBody>
              <a:bodyPr/>
              <a:lstStyle/>
              <a:p>
                <a:endParaRPr lang="en-GB"/>
              </a:p>
            </p:txBody>
          </p:sp>
          <p:sp>
            <p:nvSpPr>
              <p:cNvPr id="1198258" name="Freeform 178"/>
              <p:cNvSpPr>
                <a:spLocks/>
              </p:cNvSpPr>
              <p:nvPr/>
            </p:nvSpPr>
            <p:spPr bwMode="auto">
              <a:xfrm>
                <a:off x="2949" y="2090"/>
                <a:ext cx="103" cy="66"/>
              </a:xfrm>
              <a:custGeom>
                <a:avLst/>
                <a:gdLst/>
                <a:ahLst/>
                <a:cxnLst>
                  <a:cxn ang="0">
                    <a:pos x="21" y="33"/>
                  </a:cxn>
                  <a:cxn ang="0">
                    <a:pos x="27" y="30"/>
                  </a:cxn>
                  <a:cxn ang="0">
                    <a:pos x="33" y="30"/>
                  </a:cxn>
                  <a:cxn ang="0">
                    <a:pos x="36" y="30"/>
                  </a:cxn>
                  <a:cxn ang="0">
                    <a:pos x="36" y="28"/>
                  </a:cxn>
                  <a:cxn ang="0">
                    <a:pos x="39" y="28"/>
                  </a:cxn>
                  <a:cxn ang="0">
                    <a:pos x="44" y="22"/>
                  </a:cxn>
                  <a:cxn ang="0">
                    <a:pos x="46" y="17"/>
                  </a:cxn>
                  <a:cxn ang="0">
                    <a:pos x="49" y="11"/>
                  </a:cxn>
                  <a:cxn ang="0">
                    <a:pos x="53" y="8"/>
                  </a:cxn>
                  <a:cxn ang="0">
                    <a:pos x="53" y="8"/>
                  </a:cxn>
                  <a:cxn ang="0">
                    <a:pos x="52" y="7"/>
                  </a:cxn>
                  <a:cxn ang="0">
                    <a:pos x="47" y="4"/>
                  </a:cxn>
                  <a:cxn ang="0">
                    <a:pos x="44" y="4"/>
                  </a:cxn>
                  <a:cxn ang="0">
                    <a:pos x="41" y="2"/>
                  </a:cxn>
                  <a:cxn ang="0">
                    <a:pos x="36" y="2"/>
                  </a:cxn>
                  <a:cxn ang="0">
                    <a:pos x="33" y="5"/>
                  </a:cxn>
                  <a:cxn ang="0">
                    <a:pos x="30" y="7"/>
                  </a:cxn>
                  <a:cxn ang="0">
                    <a:pos x="27" y="7"/>
                  </a:cxn>
                  <a:cxn ang="0">
                    <a:pos x="21" y="8"/>
                  </a:cxn>
                  <a:cxn ang="0">
                    <a:pos x="21" y="10"/>
                  </a:cxn>
                  <a:cxn ang="0">
                    <a:pos x="15" y="11"/>
                  </a:cxn>
                  <a:cxn ang="0">
                    <a:pos x="8" y="8"/>
                  </a:cxn>
                  <a:cxn ang="0">
                    <a:pos x="8" y="11"/>
                  </a:cxn>
                  <a:cxn ang="0">
                    <a:pos x="3" y="11"/>
                  </a:cxn>
                  <a:cxn ang="0">
                    <a:pos x="5" y="14"/>
                  </a:cxn>
                  <a:cxn ang="0">
                    <a:pos x="3" y="16"/>
                  </a:cxn>
                  <a:cxn ang="0">
                    <a:pos x="3" y="19"/>
                  </a:cxn>
                  <a:cxn ang="0">
                    <a:pos x="0" y="20"/>
                  </a:cxn>
                  <a:cxn ang="0">
                    <a:pos x="3" y="25"/>
                  </a:cxn>
                  <a:cxn ang="0">
                    <a:pos x="11" y="31"/>
                  </a:cxn>
                  <a:cxn ang="0">
                    <a:pos x="18" y="34"/>
                  </a:cxn>
                  <a:cxn ang="0">
                    <a:pos x="21" y="33"/>
                  </a:cxn>
                </a:cxnLst>
                <a:rect l="0" t="0" r="r" b="b"/>
                <a:pathLst>
                  <a:path w="53" h="34">
                    <a:moveTo>
                      <a:pt x="21" y="33"/>
                    </a:moveTo>
                    <a:cubicBezTo>
                      <a:pt x="26" y="31"/>
                      <a:pt x="26" y="30"/>
                      <a:pt x="27" y="30"/>
                    </a:cubicBezTo>
                    <a:cubicBezTo>
                      <a:pt x="29" y="30"/>
                      <a:pt x="30" y="30"/>
                      <a:pt x="33" y="30"/>
                    </a:cubicBezTo>
                    <a:cubicBezTo>
                      <a:pt x="33" y="30"/>
                      <a:pt x="35" y="30"/>
                      <a:pt x="36" y="30"/>
                    </a:cubicBezTo>
                    <a:cubicBezTo>
                      <a:pt x="38" y="28"/>
                      <a:pt x="36" y="28"/>
                      <a:pt x="36" y="28"/>
                    </a:cubicBezTo>
                    <a:cubicBezTo>
                      <a:pt x="38" y="28"/>
                      <a:pt x="38" y="28"/>
                      <a:pt x="39" y="28"/>
                    </a:cubicBezTo>
                    <a:cubicBezTo>
                      <a:pt x="39" y="28"/>
                      <a:pt x="43" y="24"/>
                      <a:pt x="44" y="22"/>
                    </a:cubicBezTo>
                    <a:cubicBezTo>
                      <a:pt x="44" y="19"/>
                      <a:pt x="43" y="19"/>
                      <a:pt x="46" y="17"/>
                    </a:cubicBezTo>
                    <a:cubicBezTo>
                      <a:pt x="49" y="14"/>
                      <a:pt x="47" y="14"/>
                      <a:pt x="49" y="11"/>
                    </a:cubicBezTo>
                    <a:cubicBezTo>
                      <a:pt x="50" y="10"/>
                      <a:pt x="50" y="13"/>
                      <a:pt x="53" y="8"/>
                    </a:cubicBezTo>
                    <a:cubicBezTo>
                      <a:pt x="53" y="8"/>
                      <a:pt x="53" y="8"/>
                      <a:pt x="53" y="8"/>
                    </a:cubicBezTo>
                    <a:cubicBezTo>
                      <a:pt x="53" y="8"/>
                      <a:pt x="53" y="7"/>
                      <a:pt x="52" y="7"/>
                    </a:cubicBezTo>
                    <a:cubicBezTo>
                      <a:pt x="50" y="8"/>
                      <a:pt x="52" y="5"/>
                      <a:pt x="47" y="4"/>
                    </a:cubicBezTo>
                    <a:cubicBezTo>
                      <a:pt x="47" y="4"/>
                      <a:pt x="44" y="5"/>
                      <a:pt x="44" y="4"/>
                    </a:cubicBezTo>
                    <a:cubicBezTo>
                      <a:pt x="44" y="4"/>
                      <a:pt x="43" y="0"/>
                      <a:pt x="41" y="2"/>
                    </a:cubicBezTo>
                    <a:cubicBezTo>
                      <a:pt x="39" y="4"/>
                      <a:pt x="38" y="2"/>
                      <a:pt x="36" y="2"/>
                    </a:cubicBezTo>
                    <a:cubicBezTo>
                      <a:pt x="33" y="2"/>
                      <a:pt x="35" y="5"/>
                      <a:pt x="33" y="5"/>
                    </a:cubicBezTo>
                    <a:cubicBezTo>
                      <a:pt x="33" y="5"/>
                      <a:pt x="32" y="7"/>
                      <a:pt x="30" y="7"/>
                    </a:cubicBezTo>
                    <a:cubicBezTo>
                      <a:pt x="29" y="7"/>
                      <a:pt x="27" y="4"/>
                      <a:pt x="27" y="7"/>
                    </a:cubicBezTo>
                    <a:cubicBezTo>
                      <a:pt x="26" y="8"/>
                      <a:pt x="24" y="7"/>
                      <a:pt x="21" y="8"/>
                    </a:cubicBezTo>
                    <a:cubicBezTo>
                      <a:pt x="20" y="8"/>
                      <a:pt x="21" y="10"/>
                      <a:pt x="21" y="10"/>
                    </a:cubicBezTo>
                    <a:cubicBezTo>
                      <a:pt x="21" y="11"/>
                      <a:pt x="20" y="11"/>
                      <a:pt x="15" y="11"/>
                    </a:cubicBezTo>
                    <a:cubicBezTo>
                      <a:pt x="12" y="13"/>
                      <a:pt x="11" y="8"/>
                      <a:pt x="8" y="8"/>
                    </a:cubicBezTo>
                    <a:cubicBezTo>
                      <a:pt x="8" y="10"/>
                      <a:pt x="9" y="11"/>
                      <a:pt x="8" y="11"/>
                    </a:cubicBezTo>
                    <a:cubicBezTo>
                      <a:pt x="6" y="11"/>
                      <a:pt x="3" y="11"/>
                      <a:pt x="3" y="11"/>
                    </a:cubicBezTo>
                    <a:cubicBezTo>
                      <a:pt x="3" y="13"/>
                      <a:pt x="5" y="13"/>
                      <a:pt x="5" y="14"/>
                    </a:cubicBezTo>
                    <a:cubicBezTo>
                      <a:pt x="5" y="16"/>
                      <a:pt x="3" y="14"/>
                      <a:pt x="3" y="16"/>
                    </a:cubicBezTo>
                    <a:cubicBezTo>
                      <a:pt x="3" y="19"/>
                      <a:pt x="3" y="19"/>
                      <a:pt x="3" y="19"/>
                    </a:cubicBezTo>
                    <a:cubicBezTo>
                      <a:pt x="3" y="19"/>
                      <a:pt x="2" y="20"/>
                      <a:pt x="0" y="20"/>
                    </a:cubicBezTo>
                    <a:cubicBezTo>
                      <a:pt x="3" y="22"/>
                      <a:pt x="2" y="25"/>
                      <a:pt x="3" y="25"/>
                    </a:cubicBezTo>
                    <a:cubicBezTo>
                      <a:pt x="11" y="30"/>
                      <a:pt x="9" y="31"/>
                      <a:pt x="11" y="31"/>
                    </a:cubicBezTo>
                    <a:cubicBezTo>
                      <a:pt x="12" y="31"/>
                      <a:pt x="15" y="34"/>
                      <a:pt x="18" y="34"/>
                    </a:cubicBezTo>
                    <a:cubicBezTo>
                      <a:pt x="20" y="34"/>
                      <a:pt x="20" y="31"/>
                      <a:pt x="21" y="33"/>
                    </a:cubicBezTo>
                  </a:path>
                </a:pathLst>
              </a:custGeom>
              <a:grpFill/>
              <a:ln w="6350" cmpd="sng">
                <a:solidFill>
                  <a:schemeClr val="bg1"/>
                </a:solidFill>
                <a:round/>
                <a:headEnd/>
                <a:tailEnd/>
              </a:ln>
            </p:spPr>
            <p:txBody>
              <a:bodyPr/>
              <a:lstStyle/>
              <a:p>
                <a:endParaRPr lang="en-GB"/>
              </a:p>
            </p:txBody>
          </p:sp>
          <p:sp>
            <p:nvSpPr>
              <p:cNvPr id="1198259" name="Freeform 179"/>
              <p:cNvSpPr>
                <a:spLocks/>
              </p:cNvSpPr>
              <p:nvPr/>
            </p:nvSpPr>
            <p:spPr bwMode="auto">
              <a:xfrm>
                <a:off x="2958" y="2065"/>
                <a:ext cx="92" cy="48"/>
              </a:xfrm>
              <a:custGeom>
                <a:avLst/>
                <a:gdLst/>
                <a:ahLst/>
                <a:cxnLst>
                  <a:cxn ang="0">
                    <a:pos x="45" y="8"/>
                  </a:cxn>
                  <a:cxn ang="0">
                    <a:pos x="41" y="5"/>
                  </a:cxn>
                  <a:cxn ang="0">
                    <a:pos x="30" y="4"/>
                  </a:cxn>
                  <a:cxn ang="0">
                    <a:pos x="25" y="7"/>
                  </a:cxn>
                  <a:cxn ang="0">
                    <a:pos x="24" y="5"/>
                  </a:cxn>
                  <a:cxn ang="0">
                    <a:pos x="19" y="4"/>
                  </a:cxn>
                  <a:cxn ang="0">
                    <a:pos x="18" y="4"/>
                  </a:cxn>
                  <a:cxn ang="0">
                    <a:pos x="16" y="4"/>
                  </a:cxn>
                  <a:cxn ang="0">
                    <a:pos x="9" y="10"/>
                  </a:cxn>
                  <a:cxn ang="0">
                    <a:pos x="3" y="13"/>
                  </a:cxn>
                  <a:cxn ang="0">
                    <a:pos x="3" y="21"/>
                  </a:cxn>
                  <a:cxn ang="0">
                    <a:pos x="10" y="24"/>
                  </a:cxn>
                  <a:cxn ang="0">
                    <a:pos x="16" y="22"/>
                  </a:cxn>
                  <a:cxn ang="0">
                    <a:pos x="16" y="21"/>
                  </a:cxn>
                  <a:cxn ang="0">
                    <a:pos x="22" y="19"/>
                  </a:cxn>
                  <a:cxn ang="0">
                    <a:pos x="25" y="19"/>
                  </a:cxn>
                  <a:cxn ang="0">
                    <a:pos x="28" y="18"/>
                  </a:cxn>
                  <a:cxn ang="0">
                    <a:pos x="31" y="14"/>
                  </a:cxn>
                  <a:cxn ang="0">
                    <a:pos x="36" y="14"/>
                  </a:cxn>
                  <a:cxn ang="0">
                    <a:pos x="39" y="16"/>
                  </a:cxn>
                  <a:cxn ang="0">
                    <a:pos x="42" y="16"/>
                  </a:cxn>
                  <a:cxn ang="0">
                    <a:pos x="45" y="11"/>
                  </a:cxn>
                  <a:cxn ang="0">
                    <a:pos x="45" y="8"/>
                  </a:cxn>
                </a:cxnLst>
                <a:rect l="0" t="0" r="r" b="b"/>
                <a:pathLst>
                  <a:path w="47" h="25">
                    <a:moveTo>
                      <a:pt x="45" y="8"/>
                    </a:moveTo>
                    <a:cubicBezTo>
                      <a:pt x="41" y="7"/>
                      <a:pt x="42" y="5"/>
                      <a:pt x="41" y="5"/>
                    </a:cubicBezTo>
                    <a:cubicBezTo>
                      <a:pt x="36" y="4"/>
                      <a:pt x="31" y="4"/>
                      <a:pt x="30" y="4"/>
                    </a:cubicBezTo>
                    <a:cubicBezTo>
                      <a:pt x="27" y="4"/>
                      <a:pt x="27" y="8"/>
                      <a:pt x="25" y="7"/>
                    </a:cubicBezTo>
                    <a:cubicBezTo>
                      <a:pt x="25" y="7"/>
                      <a:pt x="24" y="7"/>
                      <a:pt x="24" y="5"/>
                    </a:cubicBezTo>
                    <a:cubicBezTo>
                      <a:pt x="25" y="2"/>
                      <a:pt x="21" y="0"/>
                      <a:pt x="19" y="4"/>
                    </a:cubicBezTo>
                    <a:cubicBezTo>
                      <a:pt x="19" y="5"/>
                      <a:pt x="18" y="5"/>
                      <a:pt x="18" y="4"/>
                    </a:cubicBezTo>
                    <a:cubicBezTo>
                      <a:pt x="18" y="4"/>
                      <a:pt x="18" y="4"/>
                      <a:pt x="16" y="4"/>
                    </a:cubicBezTo>
                    <a:cubicBezTo>
                      <a:pt x="9" y="7"/>
                      <a:pt x="13" y="8"/>
                      <a:pt x="9" y="10"/>
                    </a:cubicBezTo>
                    <a:cubicBezTo>
                      <a:pt x="6" y="11"/>
                      <a:pt x="4" y="8"/>
                      <a:pt x="3" y="13"/>
                    </a:cubicBezTo>
                    <a:cubicBezTo>
                      <a:pt x="1" y="16"/>
                      <a:pt x="0" y="16"/>
                      <a:pt x="3" y="21"/>
                    </a:cubicBezTo>
                    <a:cubicBezTo>
                      <a:pt x="6" y="21"/>
                      <a:pt x="7" y="25"/>
                      <a:pt x="10" y="24"/>
                    </a:cubicBezTo>
                    <a:cubicBezTo>
                      <a:pt x="15" y="24"/>
                      <a:pt x="16" y="24"/>
                      <a:pt x="16" y="22"/>
                    </a:cubicBezTo>
                    <a:cubicBezTo>
                      <a:pt x="16" y="22"/>
                      <a:pt x="15" y="21"/>
                      <a:pt x="16" y="21"/>
                    </a:cubicBezTo>
                    <a:cubicBezTo>
                      <a:pt x="19" y="19"/>
                      <a:pt x="21" y="21"/>
                      <a:pt x="22" y="19"/>
                    </a:cubicBezTo>
                    <a:cubicBezTo>
                      <a:pt x="22" y="16"/>
                      <a:pt x="24" y="19"/>
                      <a:pt x="25" y="19"/>
                    </a:cubicBezTo>
                    <a:cubicBezTo>
                      <a:pt x="27" y="19"/>
                      <a:pt x="28" y="18"/>
                      <a:pt x="28" y="18"/>
                    </a:cubicBezTo>
                    <a:cubicBezTo>
                      <a:pt x="30" y="18"/>
                      <a:pt x="28" y="14"/>
                      <a:pt x="31" y="14"/>
                    </a:cubicBezTo>
                    <a:cubicBezTo>
                      <a:pt x="33" y="14"/>
                      <a:pt x="34" y="16"/>
                      <a:pt x="36" y="14"/>
                    </a:cubicBezTo>
                    <a:cubicBezTo>
                      <a:pt x="38" y="13"/>
                      <a:pt x="39" y="16"/>
                      <a:pt x="39" y="16"/>
                    </a:cubicBezTo>
                    <a:cubicBezTo>
                      <a:pt x="39" y="18"/>
                      <a:pt x="42" y="16"/>
                      <a:pt x="42" y="16"/>
                    </a:cubicBezTo>
                    <a:cubicBezTo>
                      <a:pt x="44" y="11"/>
                      <a:pt x="45" y="13"/>
                      <a:pt x="45" y="11"/>
                    </a:cubicBezTo>
                    <a:cubicBezTo>
                      <a:pt x="45" y="10"/>
                      <a:pt x="47" y="10"/>
                      <a:pt x="45" y="8"/>
                    </a:cubicBezTo>
                  </a:path>
                </a:pathLst>
              </a:custGeom>
              <a:solidFill>
                <a:schemeClr val="accent4"/>
              </a:solidFill>
              <a:ln w="6350" cmpd="sng">
                <a:solidFill>
                  <a:schemeClr val="bg1"/>
                </a:solidFill>
                <a:round/>
                <a:headEnd/>
                <a:tailEnd/>
              </a:ln>
            </p:spPr>
            <p:txBody>
              <a:bodyPr/>
              <a:lstStyle/>
              <a:p>
                <a:endParaRPr lang="en-GB"/>
              </a:p>
            </p:txBody>
          </p:sp>
          <p:sp>
            <p:nvSpPr>
              <p:cNvPr id="1198260" name="Freeform 180"/>
              <p:cNvSpPr>
                <a:spLocks/>
              </p:cNvSpPr>
              <p:nvPr/>
            </p:nvSpPr>
            <p:spPr bwMode="auto">
              <a:xfrm>
                <a:off x="2908" y="2129"/>
                <a:ext cx="47" cy="37"/>
              </a:xfrm>
              <a:custGeom>
                <a:avLst/>
                <a:gdLst/>
                <a:ahLst/>
                <a:cxnLst>
                  <a:cxn ang="0">
                    <a:pos x="21" y="0"/>
                  </a:cxn>
                  <a:cxn ang="0">
                    <a:pos x="24" y="5"/>
                  </a:cxn>
                  <a:cxn ang="0">
                    <a:pos x="23" y="5"/>
                  </a:cxn>
                  <a:cxn ang="0">
                    <a:pos x="23" y="7"/>
                  </a:cxn>
                  <a:cxn ang="0">
                    <a:pos x="17" y="10"/>
                  </a:cxn>
                  <a:cxn ang="0">
                    <a:pos x="18" y="13"/>
                  </a:cxn>
                  <a:cxn ang="0">
                    <a:pos x="15" y="17"/>
                  </a:cxn>
                  <a:cxn ang="0">
                    <a:pos x="12" y="17"/>
                  </a:cxn>
                  <a:cxn ang="0">
                    <a:pos x="9" y="16"/>
                  </a:cxn>
                  <a:cxn ang="0">
                    <a:pos x="1" y="17"/>
                  </a:cxn>
                  <a:cxn ang="0">
                    <a:pos x="1" y="16"/>
                  </a:cxn>
                  <a:cxn ang="0">
                    <a:pos x="1" y="13"/>
                  </a:cxn>
                  <a:cxn ang="0">
                    <a:pos x="1" y="10"/>
                  </a:cxn>
                  <a:cxn ang="0">
                    <a:pos x="0" y="8"/>
                  </a:cxn>
                  <a:cxn ang="0">
                    <a:pos x="1" y="5"/>
                  </a:cxn>
                  <a:cxn ang="0">
                    <a:pos x="7" y="7"/>
                  </a:cxn>
                  <a:cxn ang="0">
                    <a:pos x="10" y="7"/>
                  </a:cxn>
                  <a:cxn ang="0">
                    <a:pos x="15" y="3"/>
                  </a:cxn>
                  <a:cxn ang="0">
                    <a:pos x="18" y="3"/>
                  </a:cxn>
                  <a:cxn ang="0">
                    <a:pos x="21" y="2"/>
                  </a:cxn>
                  <a:cxn ang="0">
                    <a:pos x="21" y="0"/>
                  </a:cxn>
                </a:cxnLst>
                <a:rect l="0" t="0" r="r" b="b"/>
                <a:pathLst>
                  <a:path w="24" h="19">
                    <a:moveTo>
                      <a:pt x="21" y="0"/>
                    </a:moveTo>
                    <a:cubicBezTo>
                      <a:pt x="24" y="2"/>
                      <a:pt x="23" y="5"/>
                      <a:pt x="24" y="5"/>
                    </a:cubicBezTo>
                    <a:cubicBezTo>
                      <a:pt x="23" y="5"/>
                      <a:pt x="23" y="5"/>
                      <a:pt x="23" y="5"/>
                    </a:cubicBezTo>
                    <a:cubicBezTo>
                      <a:pt x="21" y="5"/>
                      <a:pt x="23" y="7"/>
                      <a:pt x="23" y="7"/>
                    </a:cubicBezTo>
                    <a:cubicBezTo>
                      <a:pt x="21" y="8"/>
                      <a:pt x="18" y="8"/>
                      <a:pt x="17" y="10"/>
                    </a:cubicBezTo>
                    <a:cubicBezTo>
                      <a:pt x="17" y="10"/>
                      <a:pt x="18" y="11"/>
                      <a:pt x="18" y="13"/>
                    </a:cubicBezTo>
                    <a:cubicBezTo>
                      <a:pt x="18" y="14"/>
                      <a:pt x="15" y="14"/>
                      <a:pt x="15" y="17"/>
                    </a:cubicBezTo>
                    <a:cubicBezTo>
                      <a:pt x="15" y="19"/>
                      <a:pt x="13" y="17"/>
                      <a:pt x="12" y="17"/>
                    </a:cubicBezTo>
                    <a:cubicBezTo>
                      <a:pt x="10" y="16"/>
                      <a:pt x="12" y="19"/>
                      <a:pt x="9" y="16"/>
                    </a:cubicBezTo>
                    <a:cubicBezTo>
                      <a:pt x="7" y="14"/>
                      <a:pt x="10" y="17"/>
                      <a:pt x="1" y="17"/>
                    </a:cubicBezTo>
                    <a:cubicBezTo>
                      <a:pt x="1" y="16"/>
                      <a:pt x="1" y="17"/>
                      <a:pt x="1" y="16"/>
                    </a:cubicBezTo>
                    <a:cubicBezTo>
                      <a:pt x="4" y="16"/>
                      <a:pt x="3" y="14"/>
                      <a:pt x="1" y="13"/>
                    </a:cubicBezTo>
                    <a:cubicBezTo>
                      <a:pt x="0" y="13"/>
                      <a:pt x="0" y="11"/>
                      <a:pt x="1" y="10"/>
                    </a:cubicBezTo>
                    <a:cubicBezTo>
                      <a:pt x="3" y="8"/>
                      <a:pt x="0" y="10"/>
                      <a:pt x="0" y="8"/>
                    </a:cubicBezTo>
                    <a:cubicBezTo>
                      <a:pt x="0" y="7"/>
                      <a:pt x="1" y="7"/>
                      <a:pt x="1" y="5"/>
                    </a:cubicBezTo>
                    <a:cubicBezTo>
                      <a:pt x="6" y="5"/>
                      <a:pt x="4" y="7"/>
                      <a:pt x="7" y="7"/>
                    </a:cubicBezTo>
                    <a:cubicBezTo>
                      <a:pt x="9" y="5"/>
                      <a:pt x="7" y="8"/>
                      <a:pt x="10" y="7"/>
                    </a:cubicBezTo>
                    <a:cubicBezTo>
                      <a:pt x="12" y="3"/>
                      <a:pt x="12" y="3"/>
                      <a:pt x="15" y="3"/>
                    </a:cubicBezTo>
                    <a:cubicBezTo>
                      <a:pt x="18" y="5"/>
                      <a:pt x="17" y="3"/>
                      <a:pt x="18" y="3"/>
                    </a:cubicBezTo>
                    <a:cubicBezTo>
                      <a:pt x="21" y="3"/>
                      <a:pt x="21" y="3"/>
                      <a:pt x="21" y="2"/>
                    </a:cubicBezTo>
                    <a:cubicBezTo>
                      <a:pt x="20" y="0"/>
                      <a:pt x="21" y="2"/>
                      <a:pt x="21" y="0"/>
                    </a:cubicBezTo>
                  </a:path>
                </a:pathLst>
              </a:custGeom>
              <a:grpFill/>
              <a:ln w="6350" cmpd="sng">
                <a:solidFill>
                  <a:schemeClr val="bg1"/>
                </a:solidFill>
                <a:round/>
                <a:headEnd/>
                <a:tailEnd/>
              </a:ln>
            </p:spPr>
            <p:txBody>
              <a:bodyPr/>
              <a:lstStyle/>
              <a:p>
                <a:endParaRPr lang="en-GB"/>
              </a:p>
            </p:txBody>
          </p:sp>
          <p:sp>
            <p:nvSpPr>
              <p:cNvPr id="1198261" name="Freeform 181"/>
              <p:cNvSpPr>
                <a:spLocks/>
              </p:cNvSpPr>
              <p:nvPr/>
            </p:nvSpPr>
            <p:spPr bwMode="auto">
              <a:xfrm>
                <a:off x="2908" y="2138"/>
                <a:ext cx="95" cy="94"/>
              </a:xfrm>
              <a:custGeom>
                <a:avLst/>
                <a:gdLst/>
                <a:ahLst/>
                <a:cxnLst>
                  <a:cxn ang="0">
                    <a:pos x="44" y="19"/>
                  </a:cxn>
                  <a:cxn ang="0">
                    <a:pos x="41" y="17"/>
                  </a:cxn>
                  <a:cxn ang="0">
                    <a:pos x="36" y="17"/>
                  </a:cxn>
                  <a:cxn ang="0">
                    <a:pos x="30" y="16"/>
                  </a:cxn>
                  <a:cxn ang="0">
                    <a:pos x="24" y="16"/>
                  </a:cxn>
                  <a:cxn ang="0">
                    <a:pos x="21" y="17"/>
                  </a:cxn>
                  <a:cxn ang="0">
                    <a:pos x="20" y="21"/>
                  </a:cxn>
                  <a:cxn ang="0">
                    <a:pos x="21" y="25"/>
                  </a:cxn>
                  <a:cxn ang="0">
                    <a:pos x="21" y="27"/>
                  </a:cxn>
                  <a:cxn ang="0">
                    <a:pos x="29" y="35"/>
                  </a:cxn>
                  <a:cxn ang="0">
                    <a:pos x="32" y="38"/>
                  </a:cxn>
                  <a:cxn ang="0">
                    <a:pos x="33" y="41"/>
                  </a:cxn>
                  <a:cxn ang="0">
                    <a:pos x="35" y="42"/>
                  </a:cxn>
                  <a:cxn ang="0">
                    <a:pos x="39" y="45"/>
                  </a:cxn>
                  <a:cxn ang="0">
                    <a:pos x="42" y="48"/>
                  </a:cxn>
                  <a:cxn ang="0">
                    <a:pos x="39" y="47"/>
                  </a:cxn>
                  <a:cxn ang="0">
                    <a:pos x="33" y="44"/>
                  </a:cxn>
                  <a:cxn ang="0">
                    <a:pos x="32" y="41"/>
                  </a:cxn>
                  <a:cxn ang="0">
                    <a:pos x="23" y="35"/>
                  </a:cxn>
                  <a:cxn ang="0">
                    <a:pos x="17" y="30"/>
                  </a:cxn>
                  <a:cxn ang="0">
                    <a:pos x="13" y="24"/>
                  </a:cxn>
                  <a:cxn ang="0">
                    <a:pos x="9" y="14"/>
                  </a:cxn>
                  <a:cxn ang="0">
                    <a:pos x="4" y="21"/>
                  </a:cxn>
                  <a:cxn ang="0">
                    <a:pos x="1" y="13"/>
                  </a:cxn>
                  <a:cxn ang="0">
                    <a:pos x="1" y="13"/>
                  </a:cxn>
                  <a:cxn ang="0">
                    <a:pos x="9" y="11"/>
                  </a:cxn>
                  <a:cxn ang="0">
                    <a:pos x="12" y="13"/>
                  </a:cxn>
                  <a:cxn ang="0">
                    <a:pos x="15" y="13"/>
                  </a:cxn>
                  <a:cxn ang="0">
                    <a:pos x="18" y="8"/>
                  </a:cxn>
                  <a:cxn ang="0">
                    <a:pos x="17" y="5"/>
                  </a:cxn>
                  <a:cxn ang="0">
                    <a:pos x="23" y="2"/>
                  </a:cxn>
                  <a:cxn ang="0">
                    <a:pos x="23" y="0"/>
                  </a:cxn>
                  <a:cxn ang="0">
                    <a:pos x="24" y="0"/>
                  </a:cxn>
                  <a:cxn ang="0">
                    <a:pos x="32" y="7"/>
                  </a:cxn>
                  <a:cxn ang="0">
                    <a:pos x="39" y="10"/>
                  </a:cxn>
                  <a:cxn ang="0">
                    <a:pos x="42" y="8"/>
                  </a:cxn>
                  <a:cxn ang="0">
                    <a:pos x="44" y="14"/>
                  </a:cxn>
                  <a:cxn ang="0">
                    <a:pos x="47" y="16"/>
                  </a:cxn>
                  <a:cxn ang="0">
                    <a:pos x="44" y="19"/>
                  </a:cxn>
                </a:cxnLst>
                <a:rect l="0" t="0" r="r" b="b"/>
                <a:pathLst>
                  <a:path w="49" h="48">
                    <a:moveTo>
                      <a:pt x="44" y="19"/>
                    </a:moveTo>
                    <a:cubicBezTo>
                      <a:pt x="41" y="21"/>
                      <a:pt x="42" y="16"/>
                      <a:pt x="41" y="17"/>
                    </a:cubicBezTo>
                    <a:cubicBezTo>
                      <a:pt x="39" y="17"/>
                      <a:pt x="38" y="16"/>
                      <a:pt x="36" y="17"/>
                    </a:cubicBezTo>
                    <a:cubicBezTo>
                      <a:pt x="33" y="19"/>
                      <a:pt x="32" y="16"/>
                      <a:pt x="30" y="16"/>
                    </a:cubicBezTo>
                    <a:cubicBezTo>
                      <a:pt x="29" y="17"/>
                      <a:pt x="26" y="14"/>
                      <a:pt x="24" y="16"/>
                    </a:cubicBezTo>
                    <a:cubicBezTo>
                      <a:pt x="23" y="17"/>
                      <a:pt x="23" y="19"/>
                      <a:pt x="21" y="17"/>
                    </a:cubicBezTo>
                    <a:cubicBezTo>
                      <a:pt x="18" y="13"/>
                      <a:pt x="17" y="21"/>
                      <a:pt x="20" y="21"/>
                    </a:cubicBezTo>
                    <a:cubicBezTo>
                      <a:pt x="21" y="22"/>
                      <a:pt x="21" y="24"/>
                      <a:pt x="21" y="25"/>
                    </a:cubicBezTo>
                    <a:cubicBezTo>
                      <a:pt x="23" y="25"/>
                      <a:pt x="20" y="27"/>
                      <a:pt x="21" y="27"/>
                    </a:cubicBezTo>
                    <a:cubicBezTo>
                      <a:pt x="23" y="27"/>
                      <a:pt x="27" y="35"/>
                      <a:pt x="29" y="35"/>
                    </a:cubicBezTo>
                    <a:cubicBezTo>
                      <a:pt x="30" y="36"/>
                      <a:pt x="29" y="38"/>
                      <a:pt x="32" y="38"/>
                    </a:cubicBezTo>
                    <a:cubicBezTo>
                      <a:pt x="33" y="39"/>
                      <a:pt x="33" y="41"/>
                      <a:pt x="33" y="41"/>
                    </a:cubicBezTo>
                    <a:cubicBezTo>
                      <a:pt x="33" y="42"/>
                      <a:pt x="35" y="41"/>
                      <a:pt x="35" y="42"/>
                    </a:cubicBezTo>
                    <a:cubicBezTo>
                      <a:pt x="36" y="44"/>
                      <a:pt x="38" y="45"/>
                      <a:pt x="39" y="45"/>
                    </a:cubicBezTo>
                    <a:cubicBezTo>
                      <a:pt x="39" y="47"/>
                      <a:pt x="44" y="47"/>
                      <a:pt x="42" y="48"/>
                    </a:cubicBezTo>
                    <a:cubicBezTo>
                      <a:pt x="41" y="47"/>
                      <a:pt x="41" y="47"/>
                      <a:pt x="39" y="47"/>
                    </a:cubicBezTo>
                    <a:cubicBezTo>
                      <a:pt x="38" y="48"/>
                      <a:pt x="39" y="45"/>
                      <a:pt x="33" y="44"/>
                    </a:cubicBezTo>
                    <a:cubicBezTo>
                      <a:pt x="27" y="41"/>
                      <a:pt x="27" y="39"/>
                      <a:pt x="32" y="41"/>
                    </a:cubicBezTo>
                    <a:cubicBezTo>
                      <a:pt x="29" y="38"/>
                      <a:pt x="26" y="35"/>
                      <a:pt x="23" y="35"/>
                    </a:cubicBezTo>
                    <a:cubicBezTo>
                      <a:pt x="18" y="36"/>
                      <a:pt x="23" y="35"/>
                      <a:pt x="17" y="30"/>
                    </a:cubicBezTo>
                    <a:cubicBezTo>
                      <a:pt x="10" y="25"/>
                      <a:pt x="17" y="28"/>
                      <a:pt x="13" y="24"/>
                    </a:cubicBezTo>
                    <a:cubicBezTo>
                      <a:pt x="9" y="21"/>
                      <a:pt x="13" y="19"/>
                      <a:pt x="9" y="14"/>
                    </a:cubicBezTo>
                    <a:cubicBezTo>
                      <a:pt x="6" y="13"/>
                      <a:pt x="6" y="17"/>
                      <a:pt x="4" y="21"/>
                    </a:cubicBezTo>
                    <a:cubicBezTo>
                      <a:pt x="4" y="24"/>
                      <a:pt x="0" y="14"/>
                      <a:pt x="1" y="13"/>
                    </a:cubicBezTo>
                    <a:cubicBezTo>
                      <a:pt x="1" y="13"/>
                      <a:pt x="1" y="13"/>
                      <a:pt x="1" y="13"/>
                    </a:cubicBezTo>
                    <a:cubicBezTo>
                      <a:pt x="10" y="13"/>
                      <a:pt x="7" y="10"/>
                      <a:pt x="9" y="11"/>
                    </a:cubicBezTo>
                    <a:cubicBezTo>
                      <a:pt x="12" y="14"/>
                      <a:pt x="10" y="11"/>
                      <a:pt x="12" y="13"/>
                    </a:cubicBezTo>
                    <a:cubicBezTo>
                      <a:pt x="13" y="13"/>
                      <a:pt x="15" y="14"/>
                      <a:pt x="15" y="13"/>
                    </a:cubicBezTo>
                    <a:cubicBezTo>
                      <a:pt x="15" y="10"/>
                      <a:pt x="18" y="10"/>
                      <a:pt x="18" y="8"/>
                    </a:cubicBezTo>
                    <a:cubicBezTo>
                      <a:pt x="18" y="7"/>
                      <a:pt x="17" y="5"/>
                      <a:pt x="17" y="5"/>
                    </a:cubicBezTo>
                    <a:cubicBezTo>
                      <a:pt x="18" y="4"/>
                      <a:pt x="21" y="4"/>
                      <a:pt x="23" y="2"/>
                    </a:cubicBezTo>
                    <a:cubicBezTo>
                      <a:pt x="23" y="2"/>
                      <a:pt x="21" y="0"/>
                      <a:pt x="23" y="0"/>
                    </a:cubicBezTo>
                    <a:cubicBezTo>
                      <a:pt x="24" y="0"/>
                      <a:pt x="24" y="0"/>
                      <a:pt x="24" y="0"/>
                    </a:cubicBezTo>
                    <a:cubicBezTo>
                      <a:pt x="32" y="5"/>
                      <a:pt x="30" y="7"/>
                      <a:pt x="32" y="7"/>
                    </a:cubicBezTo>
                    <a:cubicBezTo>
                      <a:pt x="33" y="7"/>
                      <a:pt x="36" y="10"/>
                      <a:pt x="39" y="10"/>
                    </a:cubicBezTo>
                    <a:cubicBezTo>
                      <a:pt x="41" y="10"/>
                      <a:pt x="41" y="7"/>
                      <a:pt x="42" y="8"/>
                    </a:cubicBezTo>
                    <a:cubicBezTo>
                      <a:pt x="44" y="10"/>
                      <a:pt x="44" y="13"/>
                      <a:pt x="44" y="14"/>
                    </a:cubicBezTo>
                    <a:cubicBezTo>
                      <a:pt x="47" y="16"/>
                      <a:pt x="49" y="14"/>
                      <a:pt x="47" y="16"/>
                    </a:cubicBezTo>
                    <a:cubicBezTo>
                      <a:pt x="47" y="17"/>
                      <a:pt x="46" y="16"/>
                      <a:pt x="44" y="19"/>
                    </a:cubicBezTo>
                  </a:path>
                </a:pathLst>
              </a:custGeom>
              <a:grpFill/>
              <a:ln w="6350" cmpd="sng">
                <a:solidFill>
                  <a:schemeClr val="bg1"/>
                </a:solidFill>
                <a:round/>
                <a:headEnd/>
                <a:tailEnd/>
              </a:ln>
            </p:spPr>
            <p:txBody>
              <a:bodyPr/>
              <a:lstStyle/>
              <a:p>
                <a:endParaRPr lang="en-GB"/>
              </a:p>
            </p:txBody>
          </p:sp>
          <p:sp>
            <p:nvSpPr>
              <p:cNvPr id="1198262" name="Freeform 182"/>
              <p:cNvSpPr>
                <a:spLocks/>
              </p:cNvSpPr>
              <p:nvPr/>
            </p:nvSpPr>
            <p:spPr bwMode="auto">
              <a:xfrm>
                <a:off x="2939" y="2162"/>
                <a:ext cx="66" cy="64"/>
              </a:xfrm>
              <a:custGeom>
                <a:avLst/>
                <a:gdLst/>
                <a:ahLst/>
                <a:cxnLst>
                  <a:cxn ang="0">
                    <a:pos x="29" y="22"/>
                  </a:cxn>
                  <a:cxn ang="0">
                    <a:pos x="33" y="22"/>
                  </a:cxn>
                  <a:cxn ang="0">
                    <a:pos x="29" y="18"/>
                  </a:cxn>
                  <a:cxn ang="0">
                    <a:pos x="33" y="18"/>
                  </a:cxn>
                  <a:cxn ang="0">
                    <a:pos x="29" y="11"/>
                  </a:cxn>
                  <a:cxn ang="0">
                    <a:pos x="28" y="7"/>
                  </a:cxn>
                  <a:cxn ang="0">
                    <a:pos x="25" y="5"/>
                  </a:cxn>
                  <a:cxn ang="0">
                    <a:pos x="20" y="5"/>
                  </a:cxn>
                  <a:cxn ang="0">
                    <a:pos x="14" y="4"/>
                  </a:cxn>
                  <a:cxn ang="0">
                    <a:pos x="8" y="4"/>
                  </a:cxn>
                  <a:cxn ang="0">
                    <a:pos x="5" y="5"/>
                  </a:cxn>
                  <a:cxn ang="0">
                    <a:pos x="3" y="8"/>
                  </a:cxn>
                  <a:cxn ang="0">
                    <a:pos x="5" y="13"/>
                  </a:cxn>
                  <a:cxn ang="0">
                    <a:pos x="5" y="15"/>
                  </a:cxn>
                  <a:cxn ang="0">
                    <a:pos x="13" y="22"/>
                  </a:cxn>
                  <a:cxn ang="0">
                    <a:pos x="16" y="26"/>
                  </a:cxn>
                  <a:cxn ang="0">
                    <a:pos x="17" y="29"/>
                  </a:cxn>
                  <a:cxn ang="0">
                    <a:pos x="19" y="30"/>
                  </a:cxn>
                  <a:cxn ang="0">
                    <a:pos x="23" y="33"/>
                  </a:cxn>
                  <a:cxn ang="0">
                    <a:pos x="25" y="29"/>
                  </a:cxn>
                  <a:cxn ang="0">
                    <a:pos x="26" y="26"/>
                  </a:cxn>
                  <a:cxn ang="0">
                    <a:pos x="28" y="26"/>
                  </a:cxn>
                  <a:cxn ang="0">
                    <a:pos x="29" y="22"/>
                  </a:cxn>
                </a:cxnLst>
                <a:rect l="0" t="0" r="r" b="b"/>
                <a:pathLst>
                  <a:path w="34" h="33">
                    <a:moveTo>
                      <a:pt x="29" y="22"/>
                    </a:moveTo>
                    <a:cubicBezTo>
                      <a:pt x="31" y="21"/>
                      <a:pt x="31" y="22"/>
                      <a:pt x="33" y="22"/>
                    </a:cubicBezTo>
                    <a:cubicBezTo>
                      <a:pt x="33" y="21"/>
                      <a:pt x="29" y="18"/>
                      <a:pt x="29" y="18"/>
                    </a:cubicBezTo>
                    <a:cubicBezTo>
                      <a:pt x="31" y="16"/>
                      <a:pt x="31" y="19"/>
                      <a:pt x="33" y="18"/>
                    </a:cubicBezTo>
                    <a:cubicBezTo>
                      <a:pt x="34" y="16"/>
                      <a:pt x="28" y="15"/>
                      <a:pt x="29" y="11"/>
                    </a:cubicBezTo>
                    <a:cubicBezTo>
                      <a:pt x="31" y="7"/>
                      <a:pt x="33" y="7"/>
                      <a:pt x="28" y="7"/>
                    </a:cubicBezTo>
                    <a:cubicBezTo>
                      <a:pt x="25" y="8"/>
                      <a:pt x="26" y="4"/>
                      <a:pt x="25" y="5"/>
                    </a:cubicBezTo>
                    <a:cubicBezTo>
                      <a:pt x="23" y="5"/>
                      <a:pt x="22" y="4"/>
                      <a:pt x="20" y="5"/>
                    </a:cubicBezTo>
                    <a:cubicBezTo>
                      <a:pt x="17" y="7"/>
                      <a:pt x="16" y="4"/>
                      <a:pt x="14" y="4"/>
                    </a:cubicBezTo>
                    <a:cubicBezTo>
                      <a:pt x="13" y="5"/>
                      <a:pt x="9" y="2"/>
                      <a:pt x="8" y="4"/>
                    </a:cubicBezTo>
                    <a:cubicBezTo>
                      <a:pt x="6" y="5"/>
                      <a:pt x="6" y="7"/>
                      <a:pt x="5" y="5"/>
                    </a:cubicBezTo>
                    <a:cubicBezTo>
                      <a:pt x="2" y="0"/>
                      <a:pt x="0" y="8"/>
                      <a:pt x="3" y="8"/>
                    </a:cubicBezTo>
                    <a:cubicBezTo>
                      <a:pt x="5" y="10"/>
                      <a:pt x="5" y="11"/>
                      <a:pt x="5" y="13"/>
                    </a:cubicBezTo>
                    <a:cubicBezTo>
                      <a:pt x="6" y="13"/>
                      <a:pt x="3" y="15"/>
                      <a:pt x="5" y="15"/>
                    </a:cubicBezTo>
                    <a:cubicBezTo>
                      <a:pt x="6" y="15"/>
                      <a:pt x="11" y="22"/>
                      <a:pt x="13" y="22"/>
                    </a:cubicBezTo>
                    <a:cubicBezTo>
                      <a:pt x="14" y="24"/>
                      <a:pt x="13" y="26"/>
                      <a:pt x="16" y="26"/>
                    </a:cubicBezTo>
                    <a:cubicBezTo>
                      <a:pt x="17" y="27"/>
                      <a:pt x="17" y="29"/>
                      <a:pt x="17" y="29"/>
                    </a:cubicBezTo>
                    <a:cubicBezTo>
                      <a:pt x="17" y="30"/>
                      <a:pt x="19" y="29"/>
                      <a:pt x="19" y="30"/>
                    </a:cubicBezTo>
                    <a:cubicBezTo>
                      <a:pt x="20" y="32"/>
                      <a:pt x="22" y="33"/>
                      <a:pt x="23" y="33"/>
                    </a:cubicBezTo>
                    <a:cubicBezTo>
                      <a:pt x="26" y="32"/>
                      <a:pt x="22" y="30"/>
                      <a:pt x="25" y="29"/>
                    </a:cubicBezTo>
                    <a:cubicBezTo>
                      <a:pt x="26" y="27"/>
                      <a:pt x="25" y="26"/>
                      <a:pt x="26" y="26"/>
                    </a:cubicBezTo>
                    <a:cubicBezTo>
                      <a:pt x="28" y="24"/>
                      <a:pt x="28" y="27"/>
                      <a:pt x="28" y="26"/>
                    </a:cubicBezTo>
                    <a:cubicBezTo>
                      <a:pt x="29" y="26"/>
                      <a:pt x="25" y="21"/>
                      <a:pt x="29" y="22"/>
                    </a:cubicBezTo>
                  </a:path>
                </a:pathLst>
              </a:custGeom>
              <a:grpFill/>
              <a:ln w="6350" cmpd="sng">
                <a:solidFill>
                  <a:schemeClr val="bg1"/>
                </a:solidFill>
                <a:round/>
                <a:headEnd/>
                <a:tailEnd/>
              </a:ln>
            </p:spPr>
            <p:txBody>
              <a:bodyPr/>
              <a:lstStyle/>
              <a:p>
                <a:endParaRPr lang="en-GB"/>
              </a:p>
            </p:txBody>
          </p:sp>
          <p:sp>
            <p:nvSpPr>
              <p:cNvPr id="1198263" name="Freeform 183"/>
              <p:cNvSpPr>
                <a:spLocks/>
              </p:cNvSpPr>
              <p:nvPr/>
            </p:nvSpPr>
            <p:spPr bwMode="auto">
              <a:xfrm>
                <a:off x="2982" y="2202"/>
                <a:ext cx="33" cy="39"/>
              </a:xfrm>
              <a:custGeom>
                <a:avLst/>
                <a:gdLst/>
                <a:ahLst/>
                <a:cxnLst>
                  <a:cxn ang="0">
                    <a:pos x="7" y="1"/>
                  </a:cxn>
                  <a:cxn ang="0">
                    <a:pos x="17" y="9"/>
                  </a:cxn>
                  <a:cxn ang="0">
                    <a:pos x="14" y="11"/>
                  </a:cxn>
                  <a:cxn ang="0">
                    <a:pos x="15" y="12"/>
                  </a:cxn>
                  <a:cxn ang="0">
                    <a:pos x="12" y="12"/>
                  </a:cxn>
                  <a:cxn ang="0">
                    <a:pos x="9" y="15"/>
                  </a:cxn>
                  <a:cxn ang="0">
                    <a:pos x="9" y="20"/>
                  </a:cxn>
                  <a:cxn ang="0">
                    <a:pos x="6" y="17"/>
                  </a:cxn>
                  <a:cxn ang="0">
                    <a:pos x="4" y="15"/>
                  </a:cxn>
                  <a:cxn ang="0">
                    <a:pos x="1" y="12"/>
                  </a:cxn>
                  <a:cxn ang="0">
                    <a:pos x="3" y="8"/>
                  </a:cxn>
                  <a:cxn ang="0">
                    <a:pos x="4" y="5"/>
                  </a:cxn>
                  <a:cxn ang="0">
                    <a:pos x="6" y="5"/>
                  </a:cxn>
                  <a:cxn ang="0">
                    <a:pos x="7" y="1"/>
                  </a:cxn>
                </a:cxnLst>
                <a:rect l="0" t="0" r="r" b="b"/>
                <a:pathLst>
                  <a:path w="17" h="20">
                    <a:moveTo>
                      <a:pt x="7" y="1"/>
                    </a:moveTo>
                    <a:cubicBezTo>
                      <a:pt x="10" y="6"/>
                      <a:pt x="17" y="8"/>
                      <a:pt x="17" y="9"/>
                    </a:cubicBezTo>
                    <a:cubicBezTo>
                      <a:pt x="17" y="11"/>
                      <a:pt x="12" y="11"/>
                      <a:pt x="14" y="11"/>
                    </a:cubicBezTo>
                    <a:cubicBezTo>
                      <a:pt x="15" y="12"/>
                      <a:pt x="14" y="12"/>
                      <a:pt x="15" y="12"/>
                    </a:cubicBezTo>
                    <a:cubicBezTo>
                      <a:pt x="12" y="14"/>
                      <a:pt x="12" y="14"/>
                      <a:pt x="12" y="12"/>
                    </a:cubicBezTo>
                    <a:cubicBezTo>
                      <a:pt x="12" y="9"/>
                      <a:pt x="10" y="14"/>
                      <a:pt x="9" y="15"/>
                    </a:cubicBezTo>
                    <a:cubicBezTo>
                      <a:pt x="7" y="18"/>
                      <a:pt x="10" y="17"/>
                      <a:pt x="9" y="20"/>
                    </a:cubicBezTo>
                    <a:cubicBezTo>
                      <a:pt x="6" y="20"/>
                      <a:pt x="7" y="20"/>
                      <a:pt x="6" y="17"/>
                    </a:cubicBezTo>
                    <a:cubicBezTo>
                      <a:pt x="6" y="15"/>
                      <a:pt x="4" y="15"/>
                      <a:pt x="4" y="15"/>
                    </a:cubicBezTo>
                    <a:cubicBezTo>
                      <a:pt x="6" y="14"/>
                      <a:pt x="1" y="14"/>
                      <a:pt x="1" y="12"/>
                    </a:cubicBezTo>
                    <a:cubicBezTo>
                      <a:pt x="4" y="11"/>
                      <a:pt x="0" y="9"/>
                      <a:pt x="3" y="8"/>
                    </a:cubicBezTo>
                    <a:cubicBezTo>
                      <a:pt x="4" y="6"/>
                      <a:pt x="3" y="5"/>
                      <a:pt x="4" y="5"/>
                    </a:cubicBezTo>
                    <a:cubicBezTo>
                      <a:pt x="6" y="3"/>
                      <a:pt x="6" y="6"/>
                      <a:pt x="6" y="5"/>
                    </a:cubicBezTo>
                    <a:cubicBezTo>
                      <a:pt x="7" y="5"/>
                      <a:pt x="3" y="0"/>
                      <a:pt x="7" y="1"/>
                    </a:cubicBezTo>
                  </a:path>
                </a:pathLst>
              </a:custGeom>
              <a:grpFill/>
              <a:ln w="6350" cmpd="sng">
                <a:solidFill>
                  <a:schemeClr val="bg1"/>
                </a:solidFill>
                <a:round/>
                <a:headEnd/>
                <a:tailEnd/>
              </a:ln>
            </p:spPr>
            <p:txBody>
              <a:bodyPr/>
              <a:lstStyle/>
              <a:p>
                <a:endParaRPr lang="en-GB"/>
              </a:p>
            </p:txBody>
          </p:sp>
          <p:sp>
            <p:nvSpPr>
              <p:cNvPr id="1198264" name="Freeform 184"/>
              <p:cNvSpPr>
                <a:spLocks noEditPoints="1"/>
              </p:cNvSpPr>
              <p:nvPr/>
            </p:nvSpPr>
            <p:spPr bwMode="auto">
              <a:xfrm>
                <a:off x="2825" y="1873"/>
                <a:ext cx="112" cy="81"/>
              </a:xfrm>
              <a:custGeom>
                <a:avLst/>
                <a:gdLst/>
                <a:ahLst/>
                <a:cxnLst>
                  <a:cxn ang="0">
                    <a:pos x="4" y="33"/>
                  </a:cxn>
                  <a:cxn ang="0">
                    <a:pos x="1" y="30"/>
                  </a:cxn>
                  <a:cxn ang="0">
                    <a:pos x="0" y="19"/>
                  </a:cxn>
                  <a:cxn ang="0">
                    <a:pos x="16" y="3"/>
                  </a:cxn>
                  <a:cxn ang="0">
                    <a:pos x="20" y="5"/>
                  </a:cxn>
                  <a:cxn ang="0">
                    <a:pos x="18" y="11"/>
                  </a:cxn>
                  <a:cxn ang="0">
                    <a:pos x="20" y="17"/>
                  </a:cxn>
                  <a:cxn ang="0">
                    <a:pos x="21" y="21"/>
                  </a:cxn>
                  <a:cxn ang="0">
                    <a:pos x="18" y="19"/>
                  </a:cxn>
                  <a:cxn ang="0">
                    <a:pos x="15" y="25"/>
                  </a:cxn>
                  <a:cxn ang="0">
                    <a:pos x="12" y="30"/>
                  </a:cxn>
                  <a:cxn ang="0">
                    <a:pos x="12" y="35"/>
                  </a:cxn>
                  <a:cxn ang="0">
                    <a:pos x="15" y="38"/>
                  </a:cxn>
                  <a:cxn ang="0">
                    <a:pos x="10" y="38"/>
                  </a:cxn>
                  <a:cxn ang="0">
                    <a:pos x="4" y="38"/>
                  </a:cxn>
                  <a:cxn ang="0">
                    <a:pos x="53" y="31"/>
                  </a:cxn>
                  <a:cxn ang="0">
                    <a:pos x="53" y="31"/>
                  </a:cxn>
                  <a:cxn ang="0">
                    <a:pos x="24" y="7"/>
                  </a:cxn>
                  <a:cxn ang="0">
                    <a:pos x="21" y="30"/>
                  </a:cxn>
                  <a:cxn ang="0">
                    <a:pos x="18" y="28"/>
                  </a:cxn>
                  <a:cxn ang="0">
                    <a:pos x="13" y="30"/>
                  </a:cxn>
                  <a:cxn ang="0">
                    <a:pos x="16" y="33"/>
                  </a:cxn>
                  <a:cxn ang="0">
                    <a:pos x="21" y="35"/>
                  </a:cxn>
                  <a:cxn ang="0">
                    <a:pos x="20" y="27"/>
                  </a:cxn>
                  <a:cxn ang="0">
                    <a:pos x="20" y="27"/>
                  </a:cxn>
                  <a:cxn ang="0">
                    <a:pos x="21" y="36"/>
                  </a:cxn>
                  <a:cxn ang="0">
                    <a:pos x="23" y="35"/>
                  </a:cxn>
                  <a:cxn ang="0">
                    <a:pos x="30" y="39"/>
                  </a:cxn>
                  <a:cxn ang="0">
                    <a:pos x="26" y="36"/>
                  </a:cxn>
                  <a:cxn ang="0">
                    <a:pos x="29" y="41"/>
                  </a:cxn>
                  <a:cxn ang="0">
                    <a:pos x="32" y="38"/>
                  </a:cxn>
                  <a:cxn ang="0">
                    <a:pos x="32" y="35"/>
                  </a:cxn>
                  <a:cxn ang="0">
                    <a:pos x="33" y="31"/>
                  </a:cxn>
                  <a:cxn ang="0">
                    <a:pos x="36" y="24"/>
                  </a:cxn>
                  <a:cxn ang="0">
                    <a:pos x="30" y="24"/>
                  </a:cxn>
                  <a:cxn ang="0">
                    <a:pos x="29" y="25"/>
                  </a:cxn>
                  <a:cxn ang="0">
                    <a:pos x="26" y="24"/>
                  </a:cxn>
                  <a:cxn ang="0">
                    <a:pos x="23" y="27"/>
                  </a:cxn>
                  <a:cxn ang="0">
                    <a:pos x="24" y="31"/>
                  </a:cxn>
                  <a:cxn ang="0">
                    <a:pos x="27" y="33"/>
                  </a:cxn>
                  <a:cxn ang="0">
                    <a:pos x="29" y="35"/>
                  </a:cxn>
                  <a:cxn ang="0">
                    <a:pos x="30" y="38"/>
                  </a:cxn>
                  <a:cxn ang="0">
                    <a:pos x="32" y="39"/>
                  </a:cxn>
                  <a:cxn ang="0">
                    <a:pos x="35" y="36"/>
                  </a:cxn>
                </a:cxnLst>
                <a:rect l="0" t="0" r="r" b="b"/>
                <a:pathLst>
                  <a:path w="58" h="42">
                    <a:moveTo>
                      <a:pt x="3" y="35"/>
                    </a:moveTo>
                    <a:cubicBezTo>
                      <a:pt x="3" y="31"/>
                      <a:pt x="4" y="36"/>
                      <a:pt x="4" y="33"/>
                    </a:cubicBezTo>
                    <a:cubicBezTo>
                      <a:pt x="4" y="30"/>
                      <a:pt x="3" y="31"/>
                      <a:pt x="3" y="30"/>
                    </a:cubicBezTo>
                    <a:cubicBezTo>
                      <a:pt x="1" y="28"/>
                      <a:pt x="3" y="31"/>
                      <a:pt x="1" y="30"/>
                    </a:cubicBezTo>
                    <a:cubicBezTo>
                      <a:pt x="0" y="28"/>
                      <a:pt x="0" y="30"/>
                      <a:pt x="0" y="28"/>
                    </a:cubicBezTo>
                    <a:cubicBezTo>
                      <a:pt x="1" y="25"/>
                      <a:pt x="0" y="24"/>
                      <a:pt x="0" y="19"/>
                    </a:cubicBezTo>
                    <a:cubicBezTo>
                      <a:pt x="1" y="14"/>
                      <a:pt x="1" y="8"/>
                      <a:pt x="7" y="8"/>
                    </a:cubicBezTo>
                    <a:cubicBezTo>
                      <a:pt x="13" y="10"/>
                      <a:pt x="13" y="3"/>
                      <a:pt x="16" y="3"/>
                    </a:cubicBezTo>
                    <a:cubicBezTo>
                      <a:pt x="20" y="3"/>
                      <a:pt x="20" y="0"/>
                      <a:pt x="20" y="0"/>
                    </a:cubicBezTo>
                    <a:cubicBezTo>
                      <a:pt x="21" y="2"/>
                      <a:pt x="18" y="2"/>
                      <a:pt x="20" y="5"/>
                    </a:cubicBezTo>
                    <a:cubicBezTo>
                      <a:pt x="20" y="7"/>
                      <a:pt x="20" y="8"/>
                      <a:pt x="20" y="8"/>
                    </a:cubicBezTo>
                    <a:cubicBezTo>
                      <a:pt x="18" y="10"/>
                      <a:pt x="18" y="10"/>
                      <a:pt x="18" y="11"/>
                    </a:cubicBezTo>
                    <a:cubicBezTo>
                      <a:pt x="16" y="13"/>
                      <a:pt x="20" y="14"/>
                      <a:pt x="18" y="16"/>
                    </a:cubicBezTo>
                    <a:cubicBezTo>
                      <a:pt x="16" y="17"/>
                      <a:pt x="18" y="16"/>
                      <a:pt x="20" y="17"/>
                    </a:cubicBezTo>
                    <a:cubicBezTo>
                      <a:pt x="20" y="17"/>
                      <a:pt x="24" y="16"/>
                      <a:pt x="23" y="19"/>
                    </a:cubicBezTo>
                    <a:cubicBezTo>
                      <a:pt x="23" y="21"/>
                      <a:pt x="21" y="22"/>
                      <a:pt x="21" y="21"/>
                    </a:cubicBezTo>
                    <a:cubicBezTo>
                      <a:pt x="20" y="21"/>
                      <a:pt x="20" y="22"/>
                      <a:pt x="20" y="22"/>
                    </a:cubicBezTo>
                    <a:cubicBezTo>
                      <a:pt x="18" y="21"/>
                      <a:pt x="20" y="19"/>
                      <a:pt x="18" y="19"/>
                    </a:cubicBezTo>
                    <a:cubicBezTo>
                      <a:pt x="16" y="19"/>
                      <a:pt x="18" y="24"/>
                      <a:pt x="16" y="25"/>
                    </a:cubicBezTo>
                    <a:cubicBezTo>
                      <a:pt x="16" y="27"/>
                      <a:pt x="13" y="24"/>
                      <a:pt x="15" y="25"/>
                    </a:cubicBezTo>
                    <a:cubicBezTo>
                      <a:pt x="16" y="27"/>
                      <a:pt x="13" y="27"/>
                      <a:pt x="13" y="28"/>
                    </a:cubicBezTo>
                    <a:cubicBezTo>
                      <a:pt x="15" y="28"/>
                      <a:pt x="10" y="28"/>
                      <a:pt x="12" y="30"/>
                    </a:cubicBezTo>
                    <a:cubicBezTo>
                      <a:pt x="12" y="31"/>
                      <a:pt x="12" y="31"/>
                      <a:pt x="12" y="31"/>
                    </a:cubicBezTo>
                    <a:cubicBezTo>
                      <a:pt x="13" y="33"/>
                      <a:pt x="10" y="33"/>
                      <a:pt x="12" y="35"/>
                    </a:cubicBezTo>
                    <a:cubicBezTo>
                      <a:pt x="12" y="36"/>
                      <a:pt x="12" y="35"/>
                      <a:pt x="15" y="36"/>
                    </a:cubicBezTo>
                    <a:cubicBezTo>
                      <a:pt x="16" y="38"/>
                      <a:pt x="15" y="38"/>
                      <a:pt x="15" y="38"/>
                    </a:cubicBezTo>
                    <a:cubicBezTo>
                      <a:pt x="13" y="36"/>
                      <a:pt x="13" y="38"/>
                      <a:pt x="13" y="38"/>
                    </a:cubicBezTo>
                    <a:cubicBezTo>
                      <a:pt x="12" y="38"/>
                      <a:pt x="12" y="36"/>
                      <a:pt x="10" y="38"/>
                    </a:cubicBezTo>
                    <a:cubicBezTo>
                      <a:pt x="10" y="38"/>
                      <a:pt x="9" y="38"/>
                      <a:pt x="7" y="38"/>
                    </a:cubicBezTo>
                    <a:cubicBezTo>
                      <a:pt x="6" y="36"/>
                      <a:pt x="6" y="38"/>
                      <a:pt x="4" y="38"/>
                    </a:cubicBezTo>
                    <a:cubicBezTo>
                      <a:pt x="4" y="31"/>
                      <a:pt x="3" y="36"/>
                      <a:pt x="3" y="35"/>
                    </a:cubicBezTo>
                    <a:close/>
                    <a:moveTo>
                      <a:pt x="53" y="31"/>
                    </a:moveTo>
                    <a:cubicBezTo>
                      <a:pt x="55" y="31"/>
                      <a:pt x="58" y="35"/>
                      <a:pt x="56" y="36"/>
                    </a:cubicBezTo>
                    <a:cubicBezTo>
                      <a:pt x="53" y="36"/>
                      <a:pt x="52" y="33"/>
                      <a:pt x="53" y="31"/>
                    </a:cubicBezTo>
                    <a:close/>
                    <a:moveTo>
                      <a:pt x="23" y="7"/>
                    </a:moveTo>
                    <a:cubicBezTo>
                      <a:pt x="23" y="7"/>
                      <a:pt x="26" y="7"/>
                      <a:pt x="24" y="7"/>
                    </a:cubicBezTo>
                    <a:cubicBezTo>
                      <a:pt x="24" y="8"/>
                      <a:pt x="23" y="8"/>
                      <a:pt x="23" y="7"/>
                    </a:cubicBezTo>
                    <a:close/>
                    <a:moveTo>
                      <a:pt x="21" y="30"/>
                    </a:moveTo>
                    <a:cubicBezTo>
                      <a:pt x="20" y="28"/>
                      <a:pt x="20" y="28"/>
                      <a:pt x="20" y="28"/>
                    </a:cubicBezTo>
                    <a:cubicBezTo>
                      <a:pt x="20" y="30"/>
                      <a:pt x="20" y="30"/>
                      <a:pt x="18" y="28"/>
                    </a:cubicBezTo>
                    <a:cubicBezTo>
                      <a:pt x="18" y="28"/>
                      <a:pt x="15" y="30"/>
                      <a:pt x="13" y="30"/>
                    </a:cubicBezTo>
                    <a:cubicBezTo>
                      <a:pt x="13" y="28"/>
                      <a:pt x="12" y="30"/>
                      <a:pt x="13" y="30"/>
                    </a:cubicBezTo>
                    <a:cubicBezTo>
                      <a:pt x="15" y="31"/>
                      <a:pt x="15" y="31"/>
                      <a:pt x="15" y="33"/>
                    </a:cubicBezTo>
                    <a:cubicBezTo>
                      <a:pt x="15" y="35"/>
                      <a:pt x="15" y="33"/>
                      <a:pt x="16" y="33"/>
                    </a:cubicBezTo>
                    <a:cubicBezTo>
                      <a:pt x="16" y="35"/>
                      <a:pt x="15" y="35"/>
                      <a:pt x="16" y="35"/>
                    </a:cubicBezTo>
                    <a:cubicBezTo>
                      <a:pt x="20" y="35"/>
                      <a:pt x="20" y="36"/>
                      <a:pt x="21" y="35"/>
                    </a:cubicBezTo>
                    <a:cubicBezTo>
                      <a:pt x="23" y="33"/>
                      <a:pt x="21" y="31"/>
                      <a:pt x="21" y="30"/>
                    </a:cubicBezTo>
                    <a:close/>
                    <a:moveTo>
                      <a:pt x="20" y="27"/>
                    </a:moveTo>
                    <a:cubicBezTo>
                      <a:pt x="20" y="25"/>
                      <a:pt x="20" y="24"/>
                      <a:pt x="20" y="24"/>
                    </a:cubicBezTo>
                    <a:cubicBezTo>
                      <a:pt x="21" y="25"/>
                      <a:pt x="20" y="27"/>
                      <a:pt x="20" y="27"/>
                    </a:cubicBezTo>
                    <a:close/>
                    <a:moveTo>
                      <a:pt x="23" y="35"/>
                    </a:moveTo>
                    <a:cubicBezTo>
                      <a:pt x="23" y="35"/>
                      <a:pt x="21" y="35"/>
                      <a:pt x="21" y="36"/>
                    </a:cubicBezTo>
                    <a:cubicBezTo>
                      <a:pt x="21" y="36"/>
                      <a:pt x="20" y="38"/>
                      <a:pt x="20" y="39"/>
                    </a:cubicBezTo>
                    <a:cubicBezTo>
                      <a:pt x="21" y="41"/>
                      <a:pt x="21" y="36"/>
                      <a:pt x="23" y="35"/>
                    </a:cubicBezTo>
                    <a:close/>
                    <a:moveTo>
                      <a:pt x="29" y="41"/>
                    </a:moveTo>
                    <a:cubicBezTo>
                      <a:pt x="30" y="41"/>
                      <a:pt x="30" y="39"/>
                      <a:pt x="30" y="39"/>
                    </a:cubicBezTo>
                    <a:cubicBezTo>
                      <a:pt x="29" y="38"/>
                      <a:pt x="29" y="36"/>
                      <a:pt x="29" y="38"/>
                    </a:cubicBezTo>
                    <a:cubicBezTo>
                      <a:pt x="29" y="38"/>
                      <a:pt x="27" y="38"/>
                      <a:pt x="26" y="36"/>
                    </a:cubicBezTo>
                    <a:cubicBezTo>
                      <a:pt x="24" y="36"/>
                      <a:pt x="24" y="38"/>
                      <a:pt x="24" y="38"/>
                    </a:cubicBezTo>
                    <a:cubicBezTo>
                      <a:pt x="23" y="39"/>
                      <a:pt x="27" y="41"/>
                      <a:pt x="29" y="41"/>
                    </a:cubicBezTo>
                    <a:close/>
                    <a:moveTo>
                      <a:pt x="32" y="39"/>
                    </a:moveTo>
                    <a:cubicBezTo>
                      <a:pt x="33" y="38"/>
                      <a:pt x="32" y="38"/>
                      <a:pt x="32" y="38"/>
                    </a:cubicBezTo>
                    <a:cubicBezTo>
                      <a:pt x="30" y="36"/>
                      <a:pt x="30" y="36"/>
                      <a:pt x="32" y="36"/>
                    </a:cubicBezTo>
                    <a:cubicBezTo>
                      <a:pt x="32" y="36"/>
                      <a:pt x="33" y="36"/>
                      <a:pt x="32" y="35"/>
                    </a:cubicBezTo>
                    <a:cubicBezTo>
                      <a:pt x="32" y="33"/>
                      <a:pt x="32" y="33"/>
                      <a:pt x="33" y="33"/>
                    </a:cubicBezTo>
                    <a:cubicBezTo>
                      <a:pt x="35" y="33"/>
                      <a:pt x="35" y="31"/>
                      <a:pt x="33" y="31"/>
                    </a:cubicBezTo>
                    <a:cubicBezTo>
                      <a:pt x="32" y="30"/>
                      <a:pt x="33" y="28"/>
                      <a:pt x="35" y="28"/>
                    </a:cubicBezTo>
                    <a:cubicBezTo>
                      <a:pt x="36" y="28"/>
                      <a:pt x="35" y="25"/>
                      <a:pt x="36" y="24"/>
                    </a:cubicBezTo>
                    <a:cubicBezTo>
                      <a:pt x="36" y="22"/>
                      <a:pt x="35" y="22"/>
                      <a:pt x="33" y="22"/>
                    </a:cubicBezTo>
                    <a:cubicBezTo>
                      <a:pt x="32" y="21"/>
                      <a:pt x="30" y="24"/>
                      <a:pt x="30" y="24"/>
                    </a:cubicBezTo>
                    <a:cubicBezTo>
                      <a:pt x="30" y="25"/>
                      <a:pt x="30" y="25"/>
                      <a:pt x="30" y="27"/>
                    </a:cubicBezTo>
                    <a:cubicBezTo>
                      <a:pt x="30" y="28"/>
                      <a:pt x="29" y="27"/>
                      <a:pt x="29" y="25"/>
                    </a:cubicBezTo>
                    <a:cubicBezTo>
                      <a:pt x="29" y="25"/>
                      <a:pt x="30" y="24"/>
                      <a:pt x="29" y="24"/>
                    </a:cubicBezTo>
                    <a:cubicBezTo>
                      <a:pt x="27" y="25"/>
                      <a:pt x="26" y="24"/>
                      <a:pt x="26" y="24"/>
                    </a:cubicBezTo>
                    <a:cubicBezTo>
                      <a:pt x="24" y="24"/>
                      <a:pt x="29" y="24"/>
                      <a:pt x="26" y="27"/>
                    </a:cubicBezTo>
                    <a:cubicBezTo>
                      <a:pt x="24" y="27"/>
                      <a:pt x="23" y="27"/>
                      <a:pt x="23" y="27"/>
                    </a:cubicBezTo>
                    <a:cubicBezTo>
                      <a:pt x="21" y="27"/>
                      <a:pt x="24" y="28"/>
                      <a:pt x="24" y="28"/>
                    </a:cubicBezTo>
                    <a:cubicBezTo>
                      <a:pt x="24" y="30"/>
                      <a:pt x="26" y="30"/>
                      <a:pt x="24" y="31"/>
                    </a:cubicBezTo>
                    <a:cubicBezTo>
                      <a:pt x="23" y="31"/>
                      <a:pt x="26" y="31"/>
                      <a:pt x="26" y="33"/>
                    </a:cubicBezTo>
                    <a:cubicBezTo>
                      <a:pt x="26" y="35"/>
                      <a:pt x="26" y="33"/>
                      <a:pt x="27" y="33"/>
                    </a:cubicBezTo>
                    <a:cubicBezTo>
                      <a:pt x="29" y="35"/>
                      <a:pt x="29" y="33"/>
                      <a:pt x="29" y="35"/>
                    </a:cubicBezTo>
                    <a:cubicBezTo>
                      <a:pt x="29" y="36"/>
                      <a:pt x="29" y="35"/>
                      <a:pt x="29" y="35"/>
                    </a:cubicBezTo>
                    <a:cubicBezTo>
                      <a:pt x="27" y="36"/>
                      <a:pt x="30" y="36"/>
                      <a:pt x="29" y="36"/>
                    </a:cubicBezTo>
                    <a:cubicBezTo>
                      <a:pt x="29" y="36"/>
                      <a:pt x="29" y="38"/>
                      <a:pt x="30" y="38"/>
                    </a:cubicBezTo>
                    <a:cubicBezTo>
                      <a:pt x="30" y="39"/>
                      <a:pt x="30" y="41"/>
                      <a:pt x="32" y="41"/>
                    </a:cubicBezTo>
                    <a:cubicBezTo>
                      <a:pt x="32" y="42"/>
                      <a:pt x="32" y="39"/>
                      <a:pt x="32" y="39"/>
                    </a:cubicBezTo>
                    <a:close/>
                    <a:moveTo>
                      <a:pt x="33" y="36"/>
                    </a:moveTo>
                    <a:cubicBezTo>
                      <a:pt x="33" y="36"/>
                      <a:pt x="33" y="35"/>
                      <a:pt x="35" y="36"/>
                    </a:cubicBezTo>
                    <a:cubicBezTo>
                      <a:pt x="36" y="36"/>
                      <a:pt x="32" y="38"/>
                      <a:pt x="33" y="36"/>
                    </a:cubicBezTo>
                    <a:close/>
                  </a:path>
                </a:pathLst>
              </a:custGeom>
              <a:solidFill>
                <a:schemeClr val="accent4"/>
              </a:solidFill>
              <a:ln w="6350" cmpd="sng">
                <a:solidFill>
                  <a:schemeClr val="bg1"/>
                </a:solidFill>
                <a:round/>
                <a:headEnd/>
                <a:tailEnd/>
              </a:ln>
            </p:spPr>
            <p:txBody>
              <a:bodyPr/>
              <a:lstStyle/>
              <a:p>
                <a:endParaRPr lang="en-GB"/>
              </a:p>
            </p:txBody>
          </p:sp>
          <p:sp>
            <p:nvSpPr>
              <p:cNvPr id="1198265" name="Freeform 185"/>
              <p:cNvSpPr>
                <a:spLocks noEditPoints="1"/>
              </p:cNvSpPr>
              <p:nvPr/>
            </p:nvSpPr>
            <p:spPr bwMode="auto">
              <a:xfrm>
                <a:off x="2790" y="1943"/>
                <a:ext cx="143" cy="178"/>
              </a:xfrm>
              <a:custGeom>
                <a:avLst/>
                <a:gdLst/>
                <a:ahLst/>
                <a:cxnLst>
                  <a:cxn ang="0">
                    <a:pos x="56" y="81"/>
                  </a:cxn>
                  <a:cxn ang="0">
                    <a:pos x="57" y="90"/>
                  </a:cxn>
                  <a:cxn ang="0">
                    <a:pos x="51" y="87"/>
                  </a:cxn>
                  <a:cxn ang="0">
                    <a:pos x="41" y="90"/>
                  </a:cxn>
                  <a:cxn ang="0">
                    <a:pos x="36" y="92"/>
                  </a:cxn>
                  <a:cxn ang="0">
                    <a:pos x="26" y="89"/>
                  </a:cxn>
                  <a:cxn ang="0">
                    <a:pos x="20" y="89"/>
                  </a:cxn>
                  <a:cxn ang="0">
                    <a:pos x="18" y="73"/>
                  </a:cxn>
                  <a:cxn ang="0">
                    <a:pos x="9" y="70"/>
                  </a:cxn>
                  <a:cxn ang="0">
                    <a:pos x="6" y="62"/>
                  </a:cxn>
                  <a:cxn ang="0">
                    <a:pos x="4" y="55"/>
                  </a:cxn>
                  <a:cxn ang="0">
                    <a:pos x="1" y="48"/>
                  </a:cxn>
                  <a:cxn ang="0">
                    <a:pos x="3" y="42"/>
                  </a:cxn>
                  <a:cxn ang="0">
                    <a:pos x="7" y="36"/>
                  </a:cxn>
                  <a:cxn ang="0">
                    <a:pos x="7" y="30"/>
                  </a:cxn>
                  <a:cxn ang="0">
                    <a:pos x="12" y="22"/>
                  </a:cxn>
                  <a:cxn ang="0">
                    <a:pos x="15" y="16"/>
                  </a:cxn>
                  <a:cxn ang="0">
                    <a:pos x="21" y="17"/>
                  </a:cxn>
                  <a:cxn ang="0">
                    <a:pos x="23" y="14"/>
                  </a:cxn>
                  <a:cxn ang="0">
                    <a:pos x="26" y="13"/>
                  </a:cxn>
                  <a:cxn ang="0">
                    <a:pos x="24" y="10"/>
                  </a:cxn>
                  <a:cxn ang="0">
                    <a:pos x="26" y="5"/>
                  </a:cxn>
                  <a:cxn ang="0">
                    <a:pos x="26" y="2"/>
                  </a:cxn>
                  <a:cxn ang="0">
                    <a:pos x="32" y="2"/>
                  </a:cxn>
                  <a:cxn ang="0">
                    <a:pos x="33" y="7"/>
                  </a:cxn>
                  <a:cxn ang="0">
                    <a:pos x="41" y="8"/>
                  </a:cxn>
                  <a:cxn ang="0">
                    <a:pos x="39" y="13"/>
                  </a:cxn>
                  <a:cxn ang="0">
                    <a:pos x="48" y="10"/>
                  </a:cxn>
                  <a:cxn ang="0">
                    <a:pos x="56" y="7"/>
                  </a:cxn>
                  <a:cxn ang="0">
                    <a:pos x="64" y="11"/>
                  </a:cxn>
                  <a:cxn ang="0">
                    <a:pos x="67" y="16"/>
                  </a:cxn>
                  <a:cxn ang="0">
                    <a:pos x="68" y="28"/>
                  </a:cxn>
                  <a:cxn ang="0">
                    <a:pos x="70" y="41"/>
                  </a:cxn>
                  <a:cxn ang="0">
                    <a:pos x="68" y="48"/>
                  </a:cxn>
                  <a:cxn ang="0">
                    <a:pos x="54" y="56"/>
                  </a:cxn>
                  <a:cxn ang="0">
                    <a:pos x="56" y="67"/>
                  </a:cxn>
                  <a:cxn ang="0">
                    <a:pos x="61" y="80"/>
                  </a:cxn>
                  <a:cxn ang="0">
                    <a:pos x="64" y="11"/>
                  </a:cxn>
                  <a:cxn ang="0">
                    <a:pos x="64" y="14"/>
                  </a:cxn>
                  <a:cxn ang="0">
                    <a:pos x="67" y="13"/>
                  </a:cxn>
                  <a:cxn ang="0">
                    <a:pos x="44" y="7"/>
                  </a:cxn>
                  <a:cxn ang="0">
                    <a:pos x="61" y="10"/>
                  </a:cxn>
                  <a:cxn ang="0">
                    <a:pos x="62" y="8"/>
                  </a:cxn>
                  <a:cxn ang="0">
                    <a:pos x="59" y="3"/>
                  </a:cxn>
                  <a:cxn ang="0">
                    <a:pos x="59" y="5"/>
                  </a:cxn>
                  <a:cxn ang="0">
                    <a:pos x="59" y="10"/>
                  </a:cxn>
                </a:cxnLst>
                <a:rect l="0" t="0" r="r" b="b"/>
                <a:pathLst>
                  <a:path w="74" h="92">
                    <a:moveTo>
                      <a:pt x="61" y="80"/>
                    </a:moveTo>
                    <a:cubicBezTo>
                      <a:pt x="61" y="81"/>
                      <a:pt x="59" y="80"/>
                      <a:pt x="56" y="81"/>
                    </a:cubicBezTo>
                    <a:cubicBezTo>
                      <a:pt x="54" y="84"/>
                      <a:pt x="59" y="86"/>
                      <a:pt x="57" y="86"/>
                    </a:cubicBezTo>
                    <a:cubicBezTo>
                      <a:pt x="54" y="87"/>
                      <a:pt x="59" y="89"/>
                      <a:pt x="57" y="90"/>
                    </a:cubicBezTo>
                    <a:cubicBezTo>
                      <a:pt x="56" y="92"/>
                      <a:pt x="56" y="87"/>
                      <a:pt x="54" y="89"/>
                    </a:cubicBezTo>
                    <a:cubicBezTo>
                      <a:pt x="53" y="89"/>
                      <a:pt x="51" y="86"/>
                      <a:pt x="51" y="87"/>
                    </a:cubicBezTo>
                    <a:cubicBezTo>
                      <a:pt x="50" y="90"/>
                      <a:pt x="48" y="87"/>
                      <a:pt x="47" y="89"/>
                    </a:cubicBezTo>
                    <a:cubicBezTo>
                      <a:pt x="44" y="90"/>
                      <a:pt x="42" y="92"/>
                      <a:pt x="41" y="90"/>
                    </a:cubicBezTo>
                    <a:cubicBezTo>
                      <a:pt x="41" y="89"/>
                      <a:pt x="39" y="90"/>
                      <a:pt x="38" y="89"/>
                    </a:cubicBezTo>
                    <a:cubicBezTo>
                      <a:pt x="36" y="89"/>
                      <a:pt x="38" y="92"/>
                      <a:pt x="36" y="92"/>
                    </a:cubicBezTo>
                    <a:cubicBezTo>
                      <a:pt x="35" y="92"/>
                      <a:pt x="33" y="87"/>
                      <a:pt x="30" y="90"/>
                    </a:cubicBezTo>
                    <a:cubicBezTo>
                      <a:pt x="29" y="89"/>
                      <a:pt x="27" y="87"/>
                      <a:pt x="26" y="89"/>
                    </a:cubicBezTo>
                    <a:cubicBezTo>
                      <a:pt x="24" y="89"/>
                      <a:pt x="24" y="86"/>
                      <a:pt x="23" y="87"/>
                    </a:cubicBezTo>
                    <a:cubicBezTo>
                      <a:pt x="20" y="87"/>
                      <a:pt x="23" y="89"/>
                      <a:pt x="20" y="89"/>
                    </a:cubicBezTo>
                    <a:cubicBezTo>
                      <a:pt x="16" y="89"/>
                      <a:pt x="16" y="90"/>
                      <a:pt x="13" y="89"/>
                    </a:cubicBezTo>
                    <a:cubicBezTo>
                      <a:pt x="13" y="76"/>
                      <a:pt x="21" y="73"/>
                      <a:pt x="18" y="73"/>
                    </a:cubicBezTo>
                    <a:cubicBezTo>
                      <a:pt x="16" y="72"/>
                      <a:pt x="15" y="70"/>
                      <a:pt x="12" y="72"/>
                    </a:cubicBezTo>
                    <a:cubicBezTo>
                      <a:pt x="9" y="72"/>
                      <a:pt x="10" y="70"/>
                      <a:pt x="9" y="70"/>
                    </a:cubicBezTo>
                    <a:cubicBezTo>
                      <a:pt x="6" y="70"/>
                      <a:pt x="7" y="67"/>
                      <a:pt x="4" y="67"/>
                    </a:cubicBezTo>
                    <a:cubicBezTo>
                      <a:pt x="4" y="64"/>
                      <a:pt x="7" y="64"/>
                      <a:pt x="6" y="62"/>
                    </a:cubicBezTo>
                    <a:cubicBezTo>
                      <a:pt x="6" y="62"/>
                      <a:pt x="3" y="62"/>
                      <a:pt x="3" y="58"/>
                    </a:cubicBezTo>
                    <a:cubicBezTo>
                      <a:pt x="7" y="55"/>
                      <a:pt x="3" y="56"/>
                      <a:pt x="4" y="55"/>
                    </a:cubicBezTo>
                    <a:cubicBezTo>
                      <a:pt x="4" y="53"/>
                      <a:pt x="3" y="53"/>
                      <a:pt x="1" y="52"/>
                    </a:cubicBezTo>
                    <a:cubicBezTo>
                      <a:pt x="1" y="52"/>
                      <a:pt x="4" y="50"/>
                      <a:pt x="1" y="48"/>
                    </a:cubicBezTo>
                    <a:cubicBezTo>
                      <a:pt x="0" y="48"/>
                      <a:pt x="3" y="48"/>
                      <a:pt x="3" y="47"/>
                    </a:cubicBezTo>
                    <a:cubicBezTo>
                      <a:pt x="3" y="45"/>
                      <a:pt x="4" y="45"/>
                      <a:pt x="3" y="42"/>
                    </a:cubicBezTo>
                    <a:cubicBezTo>
                      <a:pt x="1" y="39"/>
                      <a:pt x="1" y="38"/>
                      <a:pt x="4" y="39"/>
                    </a:cubicBezTo>
                    <a:cubicBezTo>
                      <a:pt x="6" y="39"/>
                      <a:pt x="9" y="38"/>
                      <a:pt x="7" y="36"/>
                    </a:cubicBezTo>
                    <a:cubicBezTo>
                      <a:pt x="6" y="36"/>
                      <a:pt x="10" y="34"/>
                      <a:pt x="10" y="33"/>
                    </a:cubicBezTo>
                    <a:cubicBezTo>
                      <a:pt x="10" y="30"/>
                      <a:pt x="7" y="33"/>
                      <a:pt x="7" y="30"/>
                    </a:cubicBezTo>
                    <a:cubicBezTo>
                      <a:pt x="7" y="28"/>
                      <a:pt x="7" y="28"/>
                      <a:pt x="9" y="28"/>
                    </a:cubicBezTo>
                    <a:cubicBezTo>
                      <a:pt x="10" y="30"/>
                      <a:pt x="10" y="28"/>
                      <a:pt x="12" y="22"/>
                    </a:cubicBezTo>
                    <a:cubicBezTo>
                      <a:pt x="12" y="21"/>
                      <a:pt x="9" y="22"/>
                      <a:pt x="10" y="19"/>
                    </a:cubicBezTo>
                    <a:cubicBezTo>
                      <a:pt x="10" y="16"/>
                      <a:pt x="12" y="16"/>
                      <a:pt x="15" y="16"/>
                    </a:cubicBezTo>
                    <a:cubicBezTo>
                      <a:pt x="21" y="16"/>
                      <a:pt x="16" y="17"/>
                      <a:pt x="20" y="19"/>
                    </a:cubicBezTo>
                    <a:cubicBezTo>
                      <a:pt x="21" y="21"/>
                      <a:pt x="18" y="17"/>
                      <a:pt x="21" y="17"/>
                    </a:cubicBezTo>
                    <a:cubicBezTo>
                      <a:pt x="23" y="17"/>
                      <a:pt x="21" y="21"/>
                      <a:pt x="23" y="21"/>
                    </a:cubicBezTo>
                    <a:cubicBezTo>
                      <a:pt x="24" y="19"/>
                      <a:pt x="21" y="13"/>
                      <a:pt x="23" y="14"/>
                    </a:cubicBezTo>
                    <a:cubicBezTo>
                      <a:pt x="26" y="14"/>
                      <a:pt x="27" y="14"/>
                      <a:pt x="29" y="16"/>
                    </a:cubicBezTo>
                    <a:cubicBezTo>
                      <a:pt x="30" y="17"/>
                      <a:pt x="29" y="14"/>
                      <a:pt x="26" y="13"/>
                    </a:cubicBezTo>
                    <a:cubicBezTo>
                      <a:pt x="24" y="13"/>
                      <a:pt x="24" y="13"/>
                      <a:pt x="26" y="11"/>
                    </a:cubicBezTo>
                    <a:cubicBezTo>
                      <a:pt x="27" y="11"/>
                      <a:pt x="23" y="11"/>
                      <a:pt x="24" y="10"/>
                    </a:cubicBezTo>
                    <a:cubicBezTo>
                      <a:pt x="26" y="8"/>
                      <a:pt x="23" y="10"/>
                      <a:pt x="23" y="8"/>
                    </a:cubicBezTo>
                    <a:cubicBezTo>
                      <a:pt x="23" y="7"/>
                      <a:pt x="27" y="8"/>
                      <a:pt x="26" y="5"/>
                    </a:cubicBezTo>
                    <a:cubicBezTo>
                      <a:pt x="24" y="3"/>
                      <a:pt x="23" y="3"/>
                      <a:pt x="23" y="2"/>
                    </a:cubicBezTo>
                    <a:cubicBezTo>
                      <a:pt x="24" y="2"/>
                      <a:pt x="24" y="0"/>
                      <a:pt x="26" y="2"/>
                    </a:cubicBezTo>
                    <a:cubicBezTo>
                      <a:pt x="27" y="2"/>
                      <a:pt x="29" y="2"/>
                      <a:pt x="29" y="2"/>
                    </a:cubicBezTo>
                    <a:cubicBezTo>
                      <a:pt x="30" y="3"/>
                      <a:pt x="30" y="2"/>
                      <a:pt x="32" y="2"/>
                    </a:cubicBezTo>
                    <a:cubicBezTo>
                      <a:pt x="33" y="3"/>
                      <a:pt x="33" y="2"/>
                      <a:pt x="33" y="3"/>
                    </a:cubicBezTo>
                    <a:cubicBezTo>
                      <a:pt x="35" y="7"/>
                      <a:pt x="32" y="7"/>
                      <a:pt x="33" y="7"/>
                    </a:cubicBezTo>
                    <a:cubicBezTo>
                      <a:pt x="35" y="7"/>
                      <a:pt x="35" y="8"/>
                      <a:pt x="36" y="7"/>
                    </a:cubicBezTo>
                    <a:cubicBezTo>
                      <a:pt x="38" y="7"/>
                      <a:pt x="36" y="10"/>
                      <a:pt x="41" y="8"/>
                    </a:cubicBezTo>
                    <a:cubicBezTo>
                      <a:pt x="44" y="7"/>
                      <a:pt x="42" y="8"/>
                      <a:pt x="42" y="10"/>
                    </a:cubicBezTo>
                    <a:cubicBezTo>
                      <a:pt x="44" y="11"/>
                      <a:pt x="39" y="11"/>
                      <a:pt x="39" y="13"/>
                    </a:cubicBezTo>
                    <a:cubicBezTo>
                      <a:pt x="41" y="14"/>
                      <a:pt x="42" y="11"/>
                      <a:pt x="44" y="13"/>
                    </a:cubicBezTo>
                    <a:cubicBezTo>
                      <a:pt x="47" y="14"/>
                      <a:pt x="44" y="10"/>
                      <a:pt x="48" y="10"/>
                    </a:cubicBezTo>
                    <a:cubicBezTo>
                      <a:pt x="51" y="10"/>
                      <a:pt x="53" y="7"/>
                      <a:pt x="53" y="7"/>
                    </a:cubicBezTo>
                    <a:cubicBezTo>
                      <a:pt x="54" y="5"/>
                      <a:pt x="54" y="8"/>
                      <a:pt x="56" y="7"/>
                    </a:cubicBezTo>
                    <a:cubicBezTo>
                      <a:pt x="57" y="7"/>
                      <a:pt x="56" y="8"/>
                      <a:pt x="59" y="10"/>
                    </a:cubicBezTo>
                    <a:cubicBezTo>
                      <a:pt x="61" y="13"/>
                      <a:pt x="64" y="10"/>
                      <a:pt x="64" y="11"/>
                    </a:cubicBezTo>
                    <a:cubicBezTo>
                      <a:pt x="64" y="13"/>
                      <a:pt x="64" y="13"/>
                      <a:pt x="64" y="13"/>
                    </a:cubicBezTo>
                    <a:cubicBezTo>
                      <a:pt x="64" y="14"/>
                      <a:pt x="64" y="16"/>
                      <a:pt x="67" y="16"/>
                    </a:cubicBezTo>
                    <a:cubicBezTo>
                      <a:pt x="67" y="16"/>
                      <a:pt x="67" y="16"/>
                      <a:pt x="67" y="16"/>
                    </a:cubicBezTo>
                    <a:cubicBezTo>
                      <a:pt x="70" y="24"/>
                      <a:pt x="64" y="25"/>
                      <a:pt x="68" y="28"/>
                    </a:cubicBezTo>
                    <a:cubicBezTo>
                      <a:pt x="73" y="31"/>
                      <a:pt x="68" y="31"/>
                      <a:pt x="70" y="33"/>
                    </a:cubicBezTo>
                    <a:cubicBezTo>
                      <a:pt x="73" y="38"/>
                      <a:pt x="70" y="38"/>
                      <a:pt x="70" y="41"/>
                    </a:cubicBezTo>
                    <a:cubicBezTo>
                      <a:pt x="71" y="45"/>
                      <a:pt x="74" y="41"/>
                      <a:pt x="73" y="50"/>
                    </a:cubicBezTo>
                    <a:cubicBezTo>
                      <a:pt x="70" y="52"/>
                      <a:pt x="68" y="48"/>
                      <a:pt x="68" y="48"/>
                    </a:cubicBezTo>
                    <a:cubicBezTo>
                      <a:pt x="67" y="48"/>
                      <a:pt x="70" y="50"/>
                      <a:pt x="65" y="52"/>
                    </a:cubicBezTo>
                    <a:cubicBezTo>
                      <a:pt x="61" y="52"/>
                      <a:pt x="59" y="55"/>
                      <a:pt x="54" y="56"/>
                    </a:cubicBezTo>
                    <a:cubicBezTo>
                      <a:pt x="51" y="58"/>
                      <a:pt x="50" y="58"/>
                      <a:pt x="51" y="61"/>
                    </a:cubicBezTo>
                    <a:cubicBezTo>
                      <a:pt x="54" y="64"/>
                      <a:pt x="50" y="66"/>
                      <a:pt x="56" y="67"/>
                    </a:cubicBezTo>
                    <a:cubicBezTo>
                      <a:pt x="59" y="69"/>
                      <a:pt x="59" y="72"/>
                      <a:pt x="64" y="75"/>
                    </a:cubicBezTo>
                    <a:cubicBezTo>
                      <a:pt x="64" y="80"/>
                      <a:pt x="61" y="76"/>
                      <a:pt x="61" y="80"/>
                    </a:cubicBezTo>
                    <a:close/>
                    <a:moveTo>
                      <a:pt x="67" y="13"/>
                    </a:moveTo>
                    <a:cubicBezTo>
                      <a:pt x="65" y="13"/>
                      <a:pt x="65" y="11"/>
                      <a:pt x="64" y="11"/>
                    </a:cubicBezTo>
                    <a:cubicBezTo>
                      <a:pt x="64" y="10"/>
                      <a:pt x="64" y="13"/>
                      <a:pt x="65" y="13"/>
                    </a:cubicBezTo>
                    <a:cubicBezTo>
                      <a:pt x="65" y="14"/>
                      <a:pt x="64" y="14"/>
                      <a:pt x="64" y="14"/>
                    </a:cubicBezTo>
                    <a:cubicBezTo>
                      <a:pt x="65" y="14"/>
                      <a:pt x="67" y="14"/>
                      <a:pt x="67" y="14"/>
                    </a:cubicBezTo>
                    <a:cubicBezTo>
                      <a:pt x="67" y="13"/>
                      <a:pt x="67" y="13"/>
                      <a:pt x="67" y="13"/>
                    </a:cubicBezTo>
                    <a:close/>
                    <a:moveTo>
                      <a:pt x="42" y="7"/>
                    </a:moveTo>
                    <a:cubicBezTo>
                      <a:pt x="42" y="5"/>
                      <a:pt x="44" y="7"/>
                      <a:pt x="44" y="7"/>
                    </a:cubicBezTo>
                    <a:cubicBezTo>
                      <a:pt x="44" y="8"/>
                      <a:pt x="41" y="7"/>
                      <a:pt x="42" y="7"/>
                    </a:cubicBezTo>
                    <a:close/>
                    <a:moveTo>
                      <a:pt x="61" y="10"/>
                    </a:moveTo>
                    <a:cubicBezTo>
                      <a:pt x="61" y="8"/>
                      <a:pt x="61" y="7"/>
                      <a:pt x="62" y="8"/>
                    </a:cubicBezTo>
                    <a:cubicBezTo>
                      <a:pt x="64" y="10"/>
                      <a:pt x="64" y="8"/>
                      <a:pt x="62" y="8"/>
                    </a:cubicBezTo>
                    <a:cubicBezTo>
                      <a:pt x="61" y="7"/>
                      <a:pt x="64" y="5"/>
                      <a:pt x="62" y="5"/>
                    </a:cubicBezTo>
                    <a:cubicBezTo>
                      <a:pt x="61" y="5"/>
                      <a:pt x="61" y="3"/>
                      <a:pt x="59" y="3"/>
                    </a:cubicBezTo>
                    <a:cubicBezTo>
                      <a:pt x="57" y="5"/>
                      <a:pt x="61" y="5"/>
                      <a:pt x="61" y="7"/>
                    </a:cubicBezTo>
                    <a:cubicBezTo>
                      <a:pt x="59" y="5"/>
                      <a:pt x="59" y="5"/>
                      <a:pt x="59" y="5"/>
                    </a:cubicBezTo>
                    <a:cubicBezTo>
                      <a:pt x="57" y="5"/>
                      <a:pt x="59" y="7"/>
                      <a:pt x="59" y="8"/>
                    </a:cubicBezTo>
                    <a:cubicBezTo>
                      <a:pt x="57" y="8"/>
                      <a:pt x="59" y="8"/>
                      <a:pt x="59" y="10"/>
                    </a:cubicBezTo>
                    <a:cubicBezTo>
                      <a:pt x="61" y="10"/>
                      <a:pt x="61" y="10"/>
                      <a:pt x="61" y="10"/>
                    </a:cubicBezTo>
                    <a:close/>
                  </a:path>
                </a:pathLst>
              </a:custGeom>
              <a:grpFill/>
              <a:ln w="6350" cmpd="sng">
                <a:solidFill>
                  <a:schemeClr val="bg1"/>
                </a:solidFill>
                <a:round/>
                <a:headEnd/>
                <a:tailEnd/>
              </a:ln>
            </p:spPr>
            <p:txBody>
              <a:bodyPr/>
              <a:lstStyle/>
              <a:p>
                <a:endParaRPr lang="en-GB"/>
              </a:p>
            </p:txBody>
          </p:sp>
          <p:sp>
            <p:nvSpPr>
              <p:cNvPr id="1198266" name="Freeform 186"/>
              <p:cNvSpPr>
                <a:spLocks/>
              </p:cNvSpPr>
              <p:nvPr/>
            </p:nvSpPr>
            <p:spPr bwMode="auto">
              <a:xfrm>
                <a:off x="2755" y="1979"/>
                <a:ext cx="58" cy="62"/>
              </a:xfrm>
              <a:custGeom>
                <a:avLst/>
                <a:gdLst/>
                <a:ahLst/>
                <a:cxnLst>
                  <a:cxn ang="0">
                    <a:pos x="27" y="9"/>
                  </a:cxn>
                  <a:cxn ang="0">
                    <a:pos x="25" y="11"/>
                  </a:cxn>
                  <a:cxn ang="0">
                    <a:pos x="28" y="14"/>
                  </a:cxn>
                  <a:cxn ang="0">
                    <a:pos x="25" y="17"/>
                  </a:cxn>
                  <a:cxn ang="0">
                    <a:pos x="22" y="20"/>
                  </a:cxn>
                  <a:cxn ang="0">
                    <a:pos x="21" y="23"/>
                  </a:cxn>
                  <a:cxn ang="0">
                    <a:pos x="21" y="28"/>
                  </a:cxn>
                  <a:cxn ang="0">
                    <a:pos x="19" y="29"/>
                  </a:cxn>
                  <a:cxn ang="0">
                    <a:pos x="19" y="32"/>
                  </a:cxn>
                  <a:cxn ang="0">
                    <a:pos x="16" y="26"/>
                  </a:cxn>
                  <a:cxn ang="0">
                    <a:pos x="12" y="25"/>
                  </a:cxn>
                  <a:cxn ang="0">
                    <a:pos x="9" y="25"/>
                  </a:cxn>
                  <a:cxn ang="0">
                    <a:pos x="7" y="25"/>
                  </a:cxn>
                  <a:cxn ang="0">
                    <a:pos x="4" y="26"/>
                  </a:cxn>
                  <a:cxn ang="0">
                    <a:pos x="1" y="26"/>
                  </a:cxn>
                  <a:cxn ang="0">
                    <a:pos x="0" y="25"/>
                  </a:cxn>
                  <a:cxn ang="0">
                    <a:pos x="1" y="26"/>
                  </a:cxn>
                  <a:cxn ang="0">
                    <a:pos x="4" y="25"/>
                  </a:cxn>
                  <a:cxn ang="0">
                    <a:pos x="4" y="25"/>
                  </a:cxn>
                  <a:cxn ang="0">
                    <a:pos x="0" y="23"/>
                  </a:cxn>
                  <a:cxn ang="0">
                    <a:pos x="4" y="23"/>
                  </a:cxn>
                  <a:cxn ang="0">
                    <a:pos x="1" y="22"/>
                  </a:cxn>
                  <a:cxn ang="0">
                    <a:pos x="4" y="18"/>
                  </a:cxn>
                  <a:cxn ang="0">
                    <a:pos x="7" y="14"/>
                  </a:cxn>
                  <a:cxn ang="0">
                    <a:pos x="10" y="6"/>
                  </a:cxn>
                  <a:cxn ang="0">
                    <a:pos x="12" y="8"/>
                  </a:cxn>
                  <a:cxn ang="0">
                    <a:pos x="13" y="9"/>
                  </a:cxn>
                  <a:cxn ang="0">
                    <a:pos x="13" y="14"/>
                  </a:cxn>
                  <a:cxn ang="0">
                    <a:pos x="16" y="11"/>
                  </a:cxn>
                  <a:cxn ang="0">
                    <a:pos x="16" y="8"/>
                  </a:cxn>
                  <a:cxn ang="0">
                    <a:pos x="15" y="5"/>
                  </a:cxn>
                  <a:cxn ang="0">
                    <a:pos x="19" y="0"/>
                  </a:cxn>
                  <a:cxn ang="0">
                    <a:pos x="27" y="1"/>
                  </a:cxn>
                  <a:cxn ang="0">
                    <a:pos x="30" y="3"/>
                  </a:cxn>
                  <a:cxn ang="0">
                    <a:pos x="27" y="9"/>
                  </a:cxn>
                </a:cxnLst>
                <a:rect l="0" t="0" r="r" b="b"/>
                <a:pathLst>
                  <a:path w="30" h="32">
                    <a:moveTo>
                      <a:pt x="27" y="9"/>
                    </a:moveTo>
                    <a:cubicBezTo>
                      <a:pt x="25" y="9"/>
                      <a:pt x="25" y="9"/>
                      <a:pt x="25" y="11"/>
                    </a:cubicBezTo>
                    <a:cubicBezTo>
                      <a:pt x="25" y="14"/>
                      <a:pt x="28" y="11"/>
                      <a:pt x="28" y="14"/>
                    </a:cubicBezTo>
                    <a:cubicBezTo>
                      <a:pt x="28" y="15"/>
                      <a:pt x="24" y="17"/>
                      <a:pt x="25" y="17"/>
                    </a:cubicBezTo>
                    <a:cubicBezTo>
                      <a:pt x="27" y="18"/>
                      <a:pt x="24" y="20"/>
                      <a:pt x="22" y="20"/>
                    </a:cubicBezTo>
                    <a:cubicBezTo>
                      <a:pt x="19" y="18"/>
                      <a:pt x="19" y="20"/>
                      <a:pt x="21" y="23"/>
                    </a:cubicBezTo>
                    <a:cubicBezTo>
                      <a:pt x="22" y="26"/>
                      <a:pt x="21" y="26"/>
                      <a:pt x="21" y="28"/>
                    </a:cubicBezTo>
                    <a:cubicBezTo>
                      <a:pt x="21" y="29"/>
                      <a:pt x="18" y="29"/>
                      <a:pt x="19" y="29"/>
                    </a:cubicBezTo>
                    <a:cubicBezTo>
                      <a:pt x="22" y="31"/>
                      <a:pt x="19" y="32"/>
                      <a:pt x="19" y="32"/>
                    </a:cubicBezTo>
                    <a:cubicBezTo>
                      <a:pt x="13" y="32"/>
                      <a:pt x="22" y="28"/>
                      <a:pt x="16" y="26"/>
                    </a:cubicBezTo>
                    <a:cubicBezTo>
                      <a:pt x="12" y="26"/>
                      <a:pt x="13" y="23"/>
                      <a:pt x="12" y="25"/>
                    </a:cubicBezTo>
                    <a:cubicBezTo>
                      <a:pt x="10" y="25"/>
                      <a:pt x="12" y="23"/>
                      <a:pt x="9" y="25"/>
                    </a:cubicBezTo>
                    <a:cubicBezTo>
                      <a:pt x="7" y="25"/>
                      <a:pt x="9" y="23"/>
                      <a:pt x="7" y="25"/>
                    </a:cubicBezTo>
                    <a:cubicBezTo>
                      <a:pt x="7" y="26"/>
                      <a:pt x="6" y="25"/>
                      <a:pt x="4" y="26"/>
                    </a:cubicBezTo>
                    <a:cubicBezTo>
                      <a:pt x="3" y="28"/>
                      <a:pt x="1" y="26"/>
                      <a:pt x="1" y="26"/>
                    </a:cubicBezTo>
                    <a:cubicBezTo>
                      <a:pt x="0" y="26"/>
                      <a:pt x="0" y="26"/>
                      <a:pt x="0" y="25"/>
                    </a:cubicBezTo>
                    <a:cubicBezTo>
                      <a:pt x="1" y="25"/>
                      <a:pt x="1" y="25"/>
                      <a:pt x="1" y="26"/>
                    </a:cubicBezTo>
                    <a:cubicBezTo>
                      <a:pt x="3" y="26"/>
                      <a:pt x="4" y="25"/>
                      <a:pt x="4" y="25"/>
                    </a:cubicBezTo>
                    <a:cubicBezTo>
                      <a:pt x="6" y="25"/>
                      <a:pt x="4" y="23"/>
                      <a:pt x="4" y="25"/>
                    </a:cubicBezTo>
                    <a:cubicBezTo>
                      <a:pt x="3" y="25"/>
                      <a:pt x="0" y="23"/>
                      <a:pt x="0" y="23"/>
                    </a:cubicBezTo>
                    <a:cubicBezTo>
                      <a:pt x="1" y="22"/>
                      <a:pt x="1" y="23"/>
                      <a:pt x="4" y="23"/>
                    </a:cubicBezTo>
                    <a:cubicBezTo>
                      <a:pt x="9" y="22"/>
                      <a:pt x="3" y="22"/>
                      <a:pt x="1" y="22"/>
                    </a:cubicBezTo>
                    <a:cubicBezTo>
                      <a:pt x="1" y="20"/>
                      <a:pt x="6" y="20"/>
                      <a:pt x="4" y="18"/>
                    </a:cubicBezTo>
                    <a:cubicBezTo>
                      <a:pt x="4" y="17"/>
                      <a:pt x="6" y="20"/>
                      <a:pt x="7" y="14"/>
                    </a:cubicBezTo>
                    <a:cubicBezTo>
                      <a:pt x="10" y="9"/>
                      <a:pt x="9" y="5"/>
                      <a:pt x="10" y="6"/>
                    </a:cubicBezTo>
                    <a:cubicBezTo>
                      <a:pt x="15" y="5"/>
                      <a:pt x="12" y="6"/>
                      <a:pt x="12" y="8"/>
                    </a:cubicBezTo>
                    <a:cubicBezTo>
                      <a:pt x="12" y="9"/>
                      <a:pt x="15" y="9"/>
                      <a:pt x="13" y="9"/>
                    </a:cubicBezTo>
                    <a:cubicBezTo>
                      <a:pt x="12" y="11"/>
                      <a:pt x="12" y="12"/>
                      <a:pt x="13" y="14"/>
                    </a:cubicBezTo>
                    <a:cubicBezTo>
                      <a:pt x="16" y="15"/>
                      <a:pt x="19" y="11"/>
                      <a:pt x="16" y="11"/>
                    </a:cubicBezTo>
                    <a:cubicBezTo>
                      <a:pt x="15" y="9"/>
                      <a:pt x="18" y="8"/>
                      <a:pt x="16" y="8"/>
                    </a:cubicBezTo>
                    <a:cubicBezTo>
                      <a:pt x="15" y="8"/>
                      <a:pt x="16" y="5"/>
                      <a:pt x="15" y="5"/>
                    </a:cubicBezTo>
                    <a:cubicBezTo>
                      <a:pt x="13" y="5"/>
                      <a:pt x="15" y="1"/>
                      <a:pt x="19" y="0"/>
                    </a:cubicBezTo>
                    <a:cubicBezTo>
                      <a:pt x="24" y="0"/>
                      <a:pt x="25" y="0"/>
                      <a:pt x="27" y="1"/>
                    </a:cubicBezTo>
                    <a:cubicBezTo>
                      <a:pt x="28" y="1"/>
                      <a:pt x="28" y="3"/>
                      <a:pt x="30" y="3"/>
                    </a:cubicBezTo>
                    <a:cubicBezTo>
                      <a:pt x="28" y="9"/>
                      <a:pt x="28" y="11"/>
                      <a:pt x="27" y="9"/>
                    </a:cubicBezTo>
                  </a:path>
                </a:pathLst>
              </a:custGeom>
              <a:solidFill>
                <a:schemeClr val="accent4"/>
              </a:solidFill>
              <a:ln w="6350" cmpd="sng">
                <a:solidFill>
                  <a:schemeClr val="bg1"/>
                </a:solidFill>
                <a:round/>
                <a:headEnd/>
                <a:tailEnd/>
              </a:ln>
            </p:spPr>
            <p:txBody>
              <a:bodyPr/>
              <a:lstStyle/>
              <a:p>
                <a:endParaRPr lang="en-GB"/>
              </a:p>
            </p:txBody>
          </p:sp>
          <p:sp>
            <p:nvSpPr>
              <p:cNvPr id="1198267" name="Freeform 187"/>
              <p:cNvSpPr>
                <a:spLocks/>
              </p:cNvSpPr>
              <p:nvPr/>
            </p:nvSpPr>
            <p:spPr bwMode="auto">
              <a:xfrm>
                <a:off x="2739" y="2024"/>
                <a:ext cx="66" cy="49"/>
              </a:xfrm>
              <a:custGeom>
                <a:avLst/>
                <a:gdLst/>
                <a:ahLst/>
                <a:cxnLst>
                  <a:cxn ang="0">
                    <a:pos x="31" y="13"/>
                  </a:cxn>
                  <a:cxn ang="0">
                    <a:pos x="29" y="16"/>
                  </a:cxn>
                  <a:cxn ang="0">
                    <a:pos x="26" y="25"/>
                  </a:cxn>
                  <a:cxn ang="0">
                    <a:pos x="21" y="22"/>
                  </a:cxn>
                  <a:cxn ang="0">
                    <a:pos x="18" y="18"/>
                  </a:cxn>
                  <a:cxn ang="0">
                    <a:pos x="14" y="18"/>
                  </a:cxn>
                  <a:cxn ang="0">
                    <a:pos x="9" y="14"/>
                  </a:cxn>
                  <a:cxn ang="0">
                    <a:pos x="6" y="11"/>
                  </a:cxn>
                  <a:cxn ang="0">
                    <a:pos x="0" y="7"/>
                  </a:cxn>
                  <a:cxn ang="0">
                    <a:pos x="8" y="2"/>
                  </a:cxn>
                  <a:cxn ang="0">
                    <a:pos x="9" y="4"/>
                  </a:cxn>
                  <a:cxn ang="0">
                    <a:pos x="12" y="4"/>
                  </a:cxn>
                  <a:cxn ang="0">
                    <a:pos x="15" y="2"/>
                  </a:cxn>
                  <a:cxn ang="0">
                    <a:pos x="17" y="2"/>
                  </a:cxn>
                  <a:cxn ang="0">
                    <a:pos x="20" y="2"/>
                  </a:cxn>
                  <a:cxn ang="0">
                    <a:pos x="24" y="4"/>
                  </a:cxn>
                  <a:cxn ang="0">
                    <a:pos x="28" y="10"/>
                  </a:cxn>
                  <a:cxn ang="0">
                    <a:pos x="31" y="13"/>
                  </a:cxn>
                </a:cxnLst>
                <a:rect l="0" t="0" r="r" b="b"/>
                <a:pathLst>
                  <a:path w="34" h="25">
                    <a:moveTo>
                      <a:pt x="31" y="13"/>
                    </a:moveTo>
                    <a:cubicBezTo>
                      <a:pt x="29" y="14"/>
                      <a:pt x="34" y="13"/>
                      <a:pt x="29" y="16"/>
                    </a:cubicBezTo>
                    <a:cubicBezTo>
                      <a:pt x="24" y="19"/>
                      <a:pt x="26" y="24"/>
                      <a:pt x="26" y="25"/>
                    </a:cubicBezTo>
                    <a:cubicBezTo>
                      <a:pt x="23" y="25"/>
                      <a:pt x="23" y="22"/>
                      <a:pt x="21" y="22"/>
                    </a:cubicBezTo>
                    <a:cubicBezTo>
                      <a:pt x="17" y="21"/>
                      <a:pt x="20" y="18"/>
                      <a:pt x="18" y="18"/>
                    </a:cubicBezTo>
                    <a:cubicBezTo>
                      <a:pt x="17" y="16"/>
                      <a:pt x="15" y="22"/>
                      <a:pt x="14" y="18"/>
                    </a:cubicBezTo>
                    <a:cubicBezTo>
                      <a:pt x="14" y="14"/>
                      <a:pt x="11" y="16"/>
                      <a:pt x="9" y="14"/>
                    </a:cubicBezTo>
                    <a:cubicBezTo>
                      <a:pt x="8" y="11"/>
                      <a:pt x="8" y="14"/>
                      <a:pt x="6" y="11"/>
                    </a:cubicBezTo>
                    <a:cubicBezTo>
                      <a:pt x="4" y="8"/>
                      <a:pt x="3" y="13"/>
                      <a:pt x="0" y="7"/>
                    </a:cubicBezTo>
                    <a:cubicBezTo>
                      <a:pt x="3" y="5"/>
                      <a:pt x="4" y="4"/>
                      <a:pt x="8" y="2"/>
                    </a:cubicBezTo>
                    <a:cubicBezTo>
                      <a:pt x="8" y="4"/>
                      <a:pt x="8" y="4"/>
                      <a:pt x="9" y="4"/>
                    </a:cubicBezTo>
                    <a:cubicBezTo>
                      <a:pt x="9" y="4"/>
                      <a:pt x="11" y="5"/>
                      <a:pt x="12" y="4"/>
                    </a:cubicBezTo>
                    <a:cubicBezTo>
                      <a:pt x="14" y="2"/>
                      <a:pt x="15" y="4"/>
                      <a:pt x="15" y="2"/>
                    </a:cubicBezTo>
                    <a:cubicBezTo>
                      <a:pt x="17" y="0"/>
                      <a:pt x="15" y="2"/>
                      <a:pt x="17" y="2"/>
                    </a:cubicBezTo>
                    <a:cubicBezTo>
                      <a:pt x="20" y="0"/>
                      <a:pt x="18" y="2"/>
                      <a:pt x="20" y="2"/>
                    </a:cubicBezTo>
                    <a:cubicBezTo>
                      <a:pt x="21" y="0"/>
                      <a:pt x="20" y="4"/>
                      <a:pt x="24" y="4"/>
                    </a:cubicBezTo>
                    <a:cubicBezTo>
                      <a:pt x="31" y="5"/>
                      <a:pt x="21" y="10"/>
                      <a:pt x="28" y="10"/>
                    </a:cubicBezTo>
                    <a:cubicBezTo>
                      <a:pt x="29" y="11"/>
                      <a:pt x="31" y="11"/>
                      <a:pt x="31" y="13"/>
                    </a:cubicBezTo>
                  </a:path>
                </a:pathLst>
              </a:custGeom>
              <a:solidFill>
                <a:schemeClr val="accent4"/>
              </a:solidFill>
              <a:ln w="6350" cmpd="sng">
                <a:solidFill>
                  <a:schemeClr val="bg1"/>
                </a:solidFill>
                <a:round/>
                <a:headEnd/>
                <a:tailEnd/>
              </a:ln>
            </p:spPr>
            <p:txBody>
              <a:bodyPr/>
              <a:lstStyle/>
              <a:p>
                <a:endParaRPr lang="en-GB"/>
              </a:p>
            </p:txBody>
          </p:sp>
          <p:sp>
            <p:nvSpPr>
              <p:cNvPr id="1198268" name="Freeform 188"/>
              <p:cNvSpPr>
                <a:spLocks/>
              </p:cNvSpPr>
              <p:nvPr/>
            </p:nvSpPr>
            <p:spPr bwMode="auto">
              <a:xfrm>
                <a:off x="2786" y="2053"/>
                <a:ext cx="19" cy="20"/>
              </a:xfrm>
              <a:custGeom>
                <a:avLst/>
                <a:gdLst/>
                <a:ahLst/>
                <a:cxnLst>
                  <a:cxn ang="0">
                    <a:pos x="7" y="10"/>
                  </a:cxn>
                  <a:cxn ang="0">
                    <a:pos x="8" y="5"/>
                  </a:cxn>
                  <a:cxn ang="0">
                    <a:pos x="5" y="0"/>
                  </a:cxn>
                  <a:cxn ang="0">
                    <a:pos x="2" y="10"/>
                  </a:cxn>
                  <a:cxn ang="0">
                    <a:pos x="7" y="10"/>
                  </a:cxn>
                </a:cxnLst>
                <a:rect l="0" t="0" r="r" b="b"/>
                <a:pathLst>
                  <a:path w="10" h="10">
                    <a:moveTo>
                      <a:pt x="7" y="10"/>
                    </a:moveTo>
                    <a:cubicBezTo>
                      <a:pt x="7" y="7"/>
                      <a:pt x="10" y="7"/>
                      <a:pt x="8" y="5"/>
                    </a:cubicBezTo>
                    <a:cubicBezTo>
                      <a:pt x="8" y="5"/>
                      <a:pt x="5" y="5"/>
                      <a:pt x="5" y="0"/>
                    </a:cubicBezTo>
                    <a:cubicBezTo>
                      <a:pt x="0" y="4"/>
                      <a:pt x="2" y="9"/>
                      <a:pt x="2" y="10"/>
                    </a:cubicBezTo>
                    <a:cubicBezTo>
                      <a:pt x="5" y="10"/>
                      <a:pt x="5" y="10"/>
                      <a:pt x="7" y="10"/>
                    </a:cubicBezTo>
                  </a:path>
                </a:pathLst>
              </a:custGeom>
              <a:grpFill/>
              <a:ln w="6350" cmpd="sng">
                <a:solidFill>
                  <a:schemeClr val="bg1"/>
                </a:solidFill>
                <a:round/>
                <a:headEnd/>
                <a:tailEnd/>
              </a:ln>
            </p:spPr>
            <p:txBody>
              <a:bodyPr/>
              <a:lstStyle/>
              <a:p>
                <a:endParaRPr lang="en-GB"/>
              </a:p>
            </p:txBody>
          </p:sp>
          <p:sp>
            <p:nvSpPr>
              <p:cNvPr id="1198269" name="Freeform 189"/>
              <p:cNvSpPr>
                <a:spLocks/>
              </p:cNvSpPr>
              <p:nvPr/>
            </p:nvSpPr>
            <p:spPr bwMode="auto">
              <a:xfrm>
                <a:off x="3034" y="1851"/>
                <a:ext cx="27" cy="18"/>
              </a:xfrm>
              <a:custGeom>
                <a:avLst/>
                <a:gdLst/>
                <a:ahLst/>
                <a:cxnLst>
                  <a:cxn ang="0">
                    <a:pos x="3" y="9"/>
                  </a:cxn>
                  <a:cxn ang="0">
                    <a:pos x="3" y="8"/>
                  </a:cxn>
                  <a:cxn ang="0">
                    <a:pos x="3" y="6"/>
                  </a:cxn>
                  <a:cxn ang="0">
                    <a:pos x="1" y="5"/>
                  </a:cxn>
                  <a:cxn ang="0">
                    <a:pos x="1" y="2"/>
                  </a:cxn>
                  <a:cxn ang="0">
                    <a:pos x="3" y="2"/>
                  </a:cxn>
                  <a:cxn ang="0">
                    <a:pos x="7" y="0"/>
                  </a:cxn>
                  <a:cxn ang="0">
                    <a:pos x="11" y="2"/>
                  </a:cxn>
                  <a:cxn ang="0">
                    <a:pos x="12" y="3"/>
                  </a:cxn>
                  <a:cxn ang="0">
                    <a:pos x="11" y="3"/>
                  </a:cxn>
                  <a:cxn ang="0">
                    <a:pos x="6" y="6"/>
                  </a:cxn>
                  <a:cxn ang="0">
                    <a:pos x="4" y="8"/>
                  </a:cxn>
                  <a:cxn ang="0">
                    <a:pos x="3" y="9"/>
                  </a:cxn>
                </a:cxnLst>
                <a:rect l="0" t="0" r="r" b="b"/>
                <a:pathLst>
                  <a:path w="14" h="9">
                    <a:moveTo>
                      <a:pt x="3" y="9"/>
                    </a:moveTo>
                    <a:cubicBezTo>
                      <a:pt x="1" y="9"/>
                      <a:pt x="1" y="8"/>
                      <a:pt x="3" y="8"/>
                    </a:cubicBezTo>
                    <a:cubicBezTo>
                      <a:pt x="4" y="8"/>
                      <a:pt x="4" y="6"/>
                      <a:pt x="3" y="6"/>
                    </a:cubicBezTo>
                    <a:cubicBezTo>
                      <a:pt x="0" y="5"/>
                      <a:pt x="1" y="5"/>
                      <a:pt x="1" y="5"/>
                    </a:cubicBezTo>
                    <a:cubicBezTo>
                      <a:pt x="3" y="3"/>
                      <a:pt x="0" y="2"/>
                      <a:pt x="1" y="2"/>
                    </a:cubicBezTo>
                    <a:cubicBezTo>
                      <a:pt x="3" y="2"/>
                      <a:pt x="3" y="3"/>
                      <a:pt x="3" y="2"/>
                    </a:cubicBezTo>
                    <a:cubicBezTo>
                      <a:pt x="4" y="0"/>
                      <a:pt x="7" y="0"/>
                      <a:pt x="7" y="0"/>
                    </a:cubicBezTo>
                    <a:cubicBezTo>
                      <a:pt x="7" y="2"/>
                      <a:pt x="9" y="0"/>
                      <a:pt x="11" y="2"/>
                    </a:cubicBezTo>
                    <a:cubicBezTo>
                      <a:pt x="14" y="3"/>
                      <a:pt x="14" y="3"/>
                      <a:pt x="12" y="3"/>
                    </a:cubicBezTo>
                    <a:cubicBezTo>
                      <a:pt x="12" y="3"/>
                      <a:pt x="12" y="2"/>
                      <a:pt x="11" y="3"/>
                    </a:cubicBezTo>
                    <a:cubicBezTo>
                      <a:pt x="11" y="5"/>
                      <a:pt x="7" y="6"/>
                      <a:pt x="6" y="6"/>
                    </a:cubicBezTo>
                    <a:cubicBezTo>
                      <a:pt x="6" y="5"/>
                      <a:pt x="4" y="8"/>
                      <a:pt x="4" y="8"/>
                    </a:cubicBezTo>
                    <a:cubicBezTo>
                      <a:pt x="4" y="9"/>
                      <a:pt x="3" y="9"/>
                      <a:pt x="3" y="9"/>
                    </a:cubicBezTo>
                  </a:path>
                </a:pathLst>
              </a:custGeom>
              <a:grpFill/>
              <a:ln w="6350" cmpd="sng">
                <a:solidFill>
                  <a:schemeClr val="bg1"/>
                </a:solidFill>
                <a:round/>
                <a:headEnd/>
                <a:tailEnd/>
              </a:ln>
            </p:spPr>
            <p:txBody>
              <a:bodyPr/>
              <a:lstStyle/>
              <a:p>
                <a:endParaRPr lang="en-GB"/>
              </a:p>
            </p:txBody>
          </p:sp>
          <p:sp>
            <p:nvSpPr>
              <p:cNvPr id="1198270" name="Freeform 190"/>
              <p:cNvSpPr>
                <a:spLocks/>
              </p:cNvSpPr>
              <p:nvPr/>
            </p:nvSpPr>
            <p:spPr bwMode="auto">
              <a:xfrm>
                <a:off x="3040" y="1840"/>
                <a:ext cx="17" cy="11"/>
              </a:xfrm>
              <a:custGeom>
                <a:avLst/>
                <a:gdLst/>
                <a:ahLst/>
                <a:cxnLst>
                  <a:cxn ang="0">
                    <a:pos x="5" y="6"/>
                  </a:cxn>
                  <a:cxn ang="0">
                    <a:pos x="2" y="3"/>
                  </a:cxn>
                  <a:cxn ang="0">
                    <a:pos x="0" y="3"/>
                  </a:cxn>
                  <a:cxn ang="0">
                    <a:pos x="5" y="2"/>
                  </a:cxn>
                  <a:cxn ang="0">
                    <a:pos x="6" y="3"/>
                  </a:cxn>
                  <a:cxn ang="0">
                    <a:pos x="8" y="5"/>
                  </a:cxn>
                  <a:cxn ang="0">
                    <a:pos x="6" y="5"/>
                  </a:cxn>
                  <a:cxn ang="0">
                    <a:pos x="5" y="6"/>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grpFill/>
              <a:ln w="6350" cmpd="sng">
                <a:solidFill>
                  <a:schemeClr val="bg1"/>
                </a:solidFill>
                <a:round/>
                <a:headEnd/>
                <a:tailEnd/>
              </a:ln>
            </p:spPr>
            <p:txBody>
              <a:bodyPr/>
              <a:lstStyle/>
              <a:p>
                <a:endParaRPr lang="en-GB"/>
              </a:p>
            </p:txBody>
          </p:sp>
          <p:sp>
            <p:nvSpPr>
              <p:cNvPr id="1198271" name="Freeform 191"/>
              <p:cNvSpPr>
                <a:spLocks/>
              </p:cNvSpPr>
              <p:nvPr/>
            </p:nvSpPr>
            <p:spPr bwMode="auto">
              <a:xfrm>
                <a:off x="3055" y="1849"/>
                <a:ext cx="6" cy="8"/>
              </a:xfrm>
              <a:custGeom>
                <a:avLst/>
                <a:gdLst/>
                <a:ahLst/>
                <a:cxnLst>
                  <a:cxn ang="0">
                    <a:pos x="0" y="1"/>
                  </a:cxn>
                  <a:cxn ang="0">
                    <a:pos x="3" y="3"/>
                  </a:cxn>
                  <a:cxn ang="0">
                    <a:pos x="0" y="1"/>
                  </a:cxn>
                </a:cxnLst>
                <a:rect l="0" t="0" r="r" b="b"/>
                <a:pathLst>
                  <a:path w="3" h="4">
                    <a:moveTo>
                      <a:pt x="0" y="1"/>
                    </a:moveTo>
                    <a:cubicBezTo>
                      <a:pt x="1" y="0"/>
                      <a:pt x="3" y="1"/>
                      <a:pt x="3" y="3"/>
                    </a:cubicBezTo>
                    <a:cubicBezTo>
                      <a:pt x="1" y="4"/>
                      <a:pt x="0" y="3"/>
                      <a:pt x="0" y="1"/>
                    </a:cubicBezTo>
                  </a:path>
                </a:pathLst>
              </a:custGeom>
              <a:grpFill/>
              <a:ln w="6350" cmpd="sng">
                <a:solidFill>
                  <a:schemeClr val="bg1"/>
                </a:solidFill>
                <a:round/>
                <a:headEnd/>
                <a:tailEnd/>
              </a:ln>
            </p:spPr>
            <p:txBody>
              <a:bodyPr/>
              <a:lstStyle/>
              <a:p>
                <a:endParaRPr lang="en-GB"/>
              </a:p>
            </p:txBody>
          </p:sp>
          <p:sp>
            <p:nvSpPr>
              <p:cNvPr id="1198272" name="Freeform 192"/>
              <p:cNvSpPr>
                <a:spLocks/>
              </p:cNvSpPr>
              <p:nvPr/>
            </p:nvSpPr>
            <p:spPr bwMode="auto">
              <a:xfrm>
                <a:off x="3055" y="1844"/>
                <a:ext cx="6" cy="2"/>
              </a:xfrm>
              <a:custGeom>
                <a:avLst/>
                <a:gdLst/>
                <a:ahLst/>
                <a:cxnLst>
                  <a:cxn ang="0">
                    <a:pos x="1" y="0"/>
                  </a:cxn>
                  <a:cxn ang="0">
                    <a:pos x="3" y="0"/>
                  </a:cxn>
                  <a:cxn ang="0">
                    <a:pos x="1" y="0"/>
                  </a:cxn>
                </a:cxnLst>
                <a:rect l="0" t="0" r="r" b="b"/>
                <a:pathLst>
                  <a:path w="3" h="1">
                    <a:moveTo>
                      <a:pt x="1" y="0"/>
                    </a:moveTo>
                    <a:cubicBezTo>
                      <a:pt x="0" y="0"/>
                      <a:pt x="3" y="0"/>
                      <a:pt x="3" y="0"/>
                    </a:cubicBezTo>
                    <a:cubicBezTo>
                      <a:pt x="3" y="1"/>
                      <a:pt x="1" y="0"/>
                      <a:pt x="1" y="0"/>
                    </a:cubicBezTo>
                  </a:path>
                </a:pathLst>
              </a:custGeom>
              <a:grpFill/>
              <a:ln w="6350" cmpd="sng">
                <a:solidFill>
                  <a:schemeClr val="bg1"/>
                </a:solidFill>
                <a:round/>
                <a:headEnd/>
                <a:tailEnd/>
              </a:ln>
            </p:spPr>
            <p:txBody>
              <a:bodyPr/>
              <a:lstStyle/>
              <a:p>
                <a:endParaRPr lang="en-GB"/>
              </a:p>
            </p:txBody>
          </p:sp>
          <p:sp>
            <p:nvSpPr>
              <p:cNvPr id="1198273" name="Freeform 193"/>
              <p:cNvSpPr>
                <a:spLocks noEditPoints="1"/>
              </p:cNvSpPr>
              <p:nvPr/>
            </p:nvSpPr>
            <p:spPr bwMode="auto">
              <a:xfrm>
                <a:off x="2871" y="1578"/>
                <a:ext cx="202" cy="359"/>
              </a:xfrm>
              <a:custGeom>
                <a:avLst/>
                <a:gdLst/>
                <a:ahLst/>
                <a:cxnLst>
                  <a:cxn ang="0">
                    <a:pos x="3" y="138"/>
                  </a:cxn>
                  <a:cxn ang="0">
                    <a:pos x="6" y="127"/>
                  </a:cxn>
                  <a:cxn ang="0">
                    <a:pos x="11" y="120"/>
                  </a:cxn>
                  <a:cxn ang="0">
                    <a:pos x="12" y="109"/>
                  </a:cxn>
                  <a:cxn ang="0">
                    <a:pos x="9" y="92"/>
                  </a:cxn>
                  <a:cxn ang="0">
                    <a:pos x="8" y="82"/>
                  </a:cxn>
                  <a:cxn ang="0">
                    <a:pos x="15" y="70"/>
                  </a:cxn>
                  <a:cxn ang="0">
                    <a:pos x="22" y="64"/>
                  </a:cxn>
                  <a:cxn ang="0">
                    <a:pos x="28" y="51"/>
                  </a:cxn>
                  <a:cxn ang="0">
                    <a:pos x="34" y="39"/>
                  </a:cxn>
                  <a:cxn ang="0">
                    <a:pos x="41" y="28"/>
                  </a:cxn>
                  <a:cxn ang="0">
                    <a:pos x="44" y="18"/>
                  </a:cxn>
                  <a:cxn ang="0">
                    <a:pos x="55" y="15"/>
                  </a:cxn>
                  <a:cxn ang="0">
                    <a:pos x="72" y="9"/>
                  </a:cxn>
                  <a:cxn ang="0">
                    <a:pos x="76" y="0"/>
                  </a:cxn>
                  <a:cxn ang="0">
                    <a:pos x="90" y="9"/>
                  </a:cxn>
                  <a:cxn ang="0">
                    <a:pos x="98" y="14"/>
                  </a:cxn>
                  <a:cxn ang="0">
                    <a:pos x="98" y="23"/>
                  </a:cxn>
                  <a:cxn ang="0">
                    <a:pos x="99" y="28"/>
                  </a:cxn>
                  <a:cxn ang="0">
                    <a:pos x="101" y="37"/>
                  </a:cxn>
                  <a:cxn ang="0">
                    <a:pos x="96" y="46"/>
                  </a:cxn>
                  <a:cxn ang="0">
                    <a:pos x="87" y="51"/>
                  </a:cxn>
                  <a:cxn ang="0">
                    <a:pos x="81" y="60"/>
                  </a:cxn>
                  <a:cxn ang="0">
                    <a:pos x="75" y="74"/>
                  </a:cxn>
                  <a:cxn ang="0">
                    <a:pos x="67" y="78"/>
                  </a:cxn>
                  <a:cxn ang="0">
                    <a:pos x="55" y="87"/>
                  </a:cxn>
                  <a:cxn ang="0">
                    <a:pos x="49" y="92"/>
                  </a:cxn>
                  <a:cxn ang="0">
                    <a:pos x="50" y="102"/>
                  </a:cxn>
                  <a:cxn ang="0">
                    <a:pos x="53" y="116"/>
                  </a:cxn>
                  <a:cxn ang="0">
                    <a:pos x="60" y="123"/>
                  </a:cxn>
                  <a:cxn ang="0">
                    <a:pos x="55" y="132"/>
                  </a:cxn>
                  <a:cxn ang="0">
                    <a:pos x="41" y="130"/>
                  </a:cxn>
                  <a:cxn ang="0">
                    <a:pos x="60" y="132"/>
                  </a:cxn>
                  <a:cxn ang="0">
                    <a:pos x="55" y="138"/>
                  </a:cxn>
                  <a:cxn ang="0">
                    <a:pos x="46" y="143"/>
                  </a:cxn>
                  <a:cxn ang="0">
                    <a:pos x="44" y="151"/>
                  </a:cxn>
                  <a:cxn ang="0">
                    <a:pos x="43" y="162"/>
                  </a:cxn>
                  <a:cxn ang="0">
                    <a:pos x="32" y="172"/>
                  </a:cxn>
                  <a:cxn ang="0">
                    <a:pos x="25" y="183"/>
                  </a:cxn>
                  <a:cxn ang="0">
                    <a:pos x="12" y="172"/>
                  </a:cxn>
                  <a:cxn ang="0">
                    <a:pos x="14" y="168"/>
                  </a:cxn>
                  <a:cxn ang="0">
                    <a:pos x="6" y="146"/>
                  </a:cxn>
                  <a:cxn ang="0">
                    <a:pos x="0" y="138"/>
                  </a:cxn>
                  <a:cxn ang="0">
                    <a:pos x="61" y="158"/>
                  </a:cxn>
                  <a:cxn ang="0">
                    <a:pos x="63" y="151"/>
                  </a:cxn>
                  <a:cxn ang="0">
                    <a:pos x="56" y="160"/>
                  </a:cxn>
                  <a:cxn ang="0">
                    <a:pos x="61" y="158"/>
                  </a:cxn>
                  <a:cxn ang="0">
                    <a:pos x="44" y="163"/>
                  </a:cxn>
                  <a:cxn ang="0">
                    <a:pos x="47" y="158"/>
                  </a:cxn>
                  <a:cxn ang="0">
                    <a:pos x="58" y="116"/>
                  </a:cxn>
                </a:cxnLst>
                <a:rect l="0" t="0" r="r" b="b"/>
                <a:pathLst>
                  <a:path w="104" h="185">
                    <a:moveTo>
                      <a:pt x="2" y="135"/>
                    </a:moveTo>
                    <a:cubicBezTo>
                      <a:pt x="2" y="135"/>
                      <a:pt x="2" y="137"/>
                      <a:pt x="3" y="138"/>
                    </a:cubicBezTo>
                    <a:cubicBezTo>
                      <a:pt x="3" y="140"/>
                      <a:pt x="6" y="137"/>
                      <a:pt x="5" y="132"/>
                    </a:cubicBezTo>
                    <a:cubicBezTo>
                      <a:pt x="3" y="129"/>
                      <a:pt x="6" y="129"/>
                      <a:pt x="6" y="127"/>
                    </a:cubicBezTo>
                    <a:cubicBezTo>
                      <a:pt x="5" y="124"/>
                      <a:pt x="8" y="127"/>
                      <a:pt x="9" y="124"/>
                    </a:cubicBezTo>
                    <a:cubicBezTo>
                      <a:pt x="12" y="121"/>
                      <a:pt x="9" y="121"/>
                      <a:pt x="11" y="120"/>
                    </a:cubicBezTo>
                    <a:cubicBezTo>
                      <a:pt x="14" y="118"/>
                      <a:pt x="8" y="112"/>
                      <a:pt x="9" y="110"/>
                    </a:cubicBezTo>
                    <a:cubicBezTo>
                      <a:pt x="9" y="109"/>
                      <a:pt x="12" y="112"/>
                      <a:pt x="12" y="109"/>
                    </a:cubicBezTo>
                    <a:cubicBezTo>
                      <a:pt x="14" y="107"/>
                      <a:pt x="15" y="106"/>
                      <a:pt x="11" y="104"/>
                    </a:cubicBezTo>
                    <a:cubicBezTo>
                      <a:pt x="5" y="101"/>
                      <a:pt x="11" y="96"/>
                      <a:pt x="9" y="92"/>
                    </a:cubicBezTo>
                    <a:cubicBezTo>
                      <a:pt x="6" y="88"/>
                      <a:pt x="9" y="88"/>
                      <a:pt x="8" y="87"/>
                    </a:cubicBezTo>
                    <a:cubicBezTo>
                      <a:pt x="6" y="85"/>
                      <a:pt x="9" y="85"/>
                      <a:pt x="8" y="82"/>
                    </a:cubicBezTo>
                    <a:cubicBezTo>
                      <a:pt x="5" y="79"/>
                      <a:pt x="9" y="79"/>
                      <a:pt x="8" y="78"/>
                    </a:cubicBezTo>
                    <a:cubicBezTo>
                      <a:pt x="8" y="74"/>
                      <a:pt x="14" y="71"/>
                      <a:pt x="15" y="70"/>
                    </a:cubicBezTo>
                    <a:cubicBezTo>
                      <a:pt x="18" y="68"/>
                      <a:pt x="23" y="73"/>
                      <a:pt x="25" y="67"/>
                    </a:cubicBezTo>
                    <a:cubicBezTo>
                      <a:pt x="26" y="64"/>
                      <a:pt x="23" y="65"/>
                      <a:pt x="22" y="64"/>
                    </a:cubicBezTo>
                    <a:cubicBezTo>
                      <a:pt x="18" y="62"/>
                      <a:pt x="26" y="57"/>
                      <a:pt x="26" y="56"/>
                    </a:cubicBezTo>
                    <a:cubicBezTo>
                      <a:pt x="26" y="53"/>
                      <a:pt x="28" y="54"/>
                      <a:pt x="28" y="51"/>
                    </a:cubicBezTo>
                    <a:cubicBezTo>
                      <a:pt x="26" y="46"/>
                      <a:pt x="29" y="48"/>
                      <a:pt x="26" y="42"/>
                    </a:cubicBezTo>
                    <a:cubicBezTo>
                      <a:pt x="26" y="40"/>
                      <a:pt x="37" y="42"/>
                      <a:pt x="34" y="39"/>
                    </a:cubicBezTo>
                    <a:cubicBezTo>
                      <a:pt x="32" y="36"/>
                      <a:pt x="35" y="37"/>
                      <a:pt x="37" y="32"/>
                    </a:cubicBezTo>
                    <a:cubicBezTo>
                      <a:pt x="40" y="29"/>
                      <a:pt x="41" y="31"/>
                      <a:pt x="41" y="28"/>
                    </a:cubicBezTo>
                    <a:cubicBezTo>
                      <a:pt x="43" y="26"/>
                      <a:pt x="40" y="25"/>
                      <a:pt x="40" y="23"/>
                    </a:cubicBezTo>
                    <a:cubicBezTo>
                      <a:pt x="40" y="22"/>
                      <a:pt x="41" y="23"/>
                      <a:pt x="44" y="18"/>
                    </a:cubicBezTo>
                    <a:cubicBezTo>
                      <a:pt x="44" y="15"/>
                      <a:pt x="47" y="15"/>
                      <a:pt x="49" y="14"/>
                    </a:cubicBezTo>
                    <a:cubicBezTo>
                      <a:pt x="50" y="14"/>
                      <a:pt x="52" y="17"/>
                      <a:pt x="55" y="15"/>
                    </a:cubicBezTo>
                    <a:cubicBezTo>
                      <a:pt x="58" y="14"/>
                      <a:pt x="53" y="9"/>
                      <a:pt x="55" y="8"/>
                    </a:cubicBezTo>
                    <a:cubicBezTo>
                      <a:pt x="60" y="4"/>
                      <a:pt x="67" y="12"/>
                      <a:pt x="72" y="9"/>
                    </a:cubicBezTo>
                    <a:cubicBezTo>
                      <a:pt x="75" y="8"/>
                      <a:pt x="67" y="9"/>
                      <a:pt x="72" y="6"/>
                    </a:cubicBezTo>
                    <a:cubicBezTo>
                      <a:pt x="76" y="1"/>
                      <a:pt x="67" y="0"/>
                      <a:pt x="76" y="0"/>
                    </a:cubicBezTo>
                    <a:cubicBezTo>
                      <a:pt x="79" y="1"/>
                      <a:pt x="75" y="1"/>
                      <a:pt x="79" y="3"/>
                    </a:cubicBezTo>
                    <a:cubicBezTo>
                      <a:pt x="82" y="6"/>
                      <a:pt x="87" y="9"/>
                      <a:pt x="90" y="9"/>
                    </a:cubicBezTo>
                    <a:cubicBezTo>
                      <a:pt x="93" y="9"/>
                      <a:pt x="96" y="11"/>
                      <a:pt x="96" y="12"/>
                    </a:cubicBezTo>
                    <a:cubicBezTo>
                      <a:pt x="96" y="14"/>
                      <a:pt x="94" y="12"/>
                      <a:pt x="98" y="14"/>
                    </a:cubicBezTo>
                    <a:cubicBezTo>
                      <a:pt x="102" y="18"/>
                      <a:pt x="98" y="15"/>
                      <a:pt x="98" y="18"/>
                    </a:cubicBezTo>
                    <a:cubicBezTo>
                      <a:pt x="99" y="23"/>
                      <a:pt x="98" y="22"/>
                      <a:pt x="98" y="23"/>
                    </a:cubicBezTo>
                    <a:cubicBezTo>
                      <a:pt x="98" y="25"/>
                      <a:pt x="101" y="22"/>
                      <a:pt x="101" y="23"/>
                    </a:cubicBezTo>
                    <a:cubicBezTo>
                      <a:pt x="101" y="25"/>
                      <a:pt x="99" y="25"/>
                      <a:pt x="99" y="28"/>
                    </a:cubicBezTo>
                    <a:cubicBezTo>
                      <a:pt x="99" y="29"/>
                      <a:pt x="104" y="31"/>
                      <a:pt x="102" y="32"/>
                    </a:cubicBezTo>
                    <a:cubicBezTo>
                      <a:pt x="101" y="34"/>
                      <a:pt x="102" y="34"/>
                      <a:pt x="101" y="37"/>
                    </a:cubicBezTo>
                    <a:cubicBezTo>
                      <a:pt x="98" y="40"/>
                      <a:pt x="104" y="42"/>
                      <a:pt x="104" y="46"/>
                    </a:cubicBezTo>
                    <a:cubicBezTo>
                      <a:pt x="101" y="48"/>
                      <a:pt x="99" y="45"/>
                      <a:pt x="96" y="46"/>
                    </a:cubicBezTo>
                    <a:cubicBezTo>
                      <a:pt x="93" y="48"/>
                      <a:pt x="94" y="45"/>
                      <a:pt x="91" y="46"/>
                    </a:cubicBezTo>
                    <a:cubicBezTo>
                      <a:pt x="90" y="48"/>
                      <a:pt x="87" y="50"/>
                      <a:pt x="87" y="51"/>
                    </a:cubicBezTo>
                    <a:cubicBezTo>
                      <a:pt x="87" y="53"/>
                      <a:pt x="84" y="51"/>
                      <a:pt x="82" y="54"/>
                    </a:cubicBezTo>
                    <a:cubicBezTo>
                      <a:pt x="82" y="59"/>
                      <a:pt x="79" y="57"/>
                      <a:pt x="81" y="60"/>
                    </a:cubicBezTo>
                    <a:cubicBezTo>
                      <a:pt x="81" y="64"/>
                      <a:pt x="85" y="64"/>
                      <a:pt x="81" y="67"/>
                    </a:cubicBezTo>
                    <a:cubicBezTo>
                      <a:pt x="76" y="70"/>
                      <a:pt x="78" y="74"/>
                      <a:pt x="75" y="74"/>
                    </a:cubicBezTo>
                    <a:cubicBezTo>
                      <a:pt x="72" y="74"/>
                      <a:pt x="73" y="76"/>
                      <a:pt x="72" y="76"/>
                    </a:cubicBezTo>
                    <a:cubicBezTo>
                      <a:pt x="69" y="76"/>
                      <a:pt x="70" y="79"/>
                      <a:pt x="67" y="78"/>
                    </a:cubicBezTo>
                    <a:cubicBezTo>
                      <a:pt x="63" y="78"/>
                      <a:pt x="66" y="84"/>
                      <a:pt x="63" y="82"/>
                    </a:cubicBezTo>
                    <a:cubicBezTo>
                      <a:pt x="60" y="81"/>
                      <a:pt x="61" y="87"/>
                      <a:pt x="55" y="87"/>
                    </a:cubicBezTo>
                    <a:cubicBezTo>
                      <a:pt x="50" y="88"/>
                      <a:pt x="58" y="88"/>
                      <a:pt x="53" y="92"/>
                    </a:cubicBezTo>
                    <a:cubicBezTo>
                      <a:pt x="49" y="93"/>
                      <a:pt x="50" y="88"/>
                      <a:pt x="49" y="92"/>
                    </a:cubicBezTo>
                    <a:cubicBezTo>
                      <a:pt x="49" y="95"/>
                      <a:pt x="53" y="92"/>
                      <a:pt x="50" y="96"/>
                    </a:cubicBezTo>
                    <a:cubicBezTo>
                      <a:pt x="49" y="99"/>
                      <a:pt x="52" y="102"/>
                      <a:pt x="50" y="102"/>
                    </a:cubicBezTo>
                    <a:cubicBezTo>
                      <a:pt x="47" y="102"/>
                      <a:pt x="47" y="116"/>
                      <a:pt x="50" y="116"/>
                    </a:cubicBezTo>
                    <a:cubicBezTo>
                      <a:pt x="53" y="116"/>
                      <a:pt x="50" y="118"/>
                      <a:pt x="53" y="116"/>
                    </a:cubicBezTo>
                    <a:cubicBezTo>
                      <a:pt x="56" y="116"/>
                      <a:pt x="56" y="120"/>
                      <a:pt x="58" y="120"/>
                    </a:cubicBezTo>
                    <a:cubicBezTo>
                      <a:pt x="61" y="120"/>
                      <a:pt x="56" y="123"/>
                      <a:pt x="60" y="123"/>
                    </a:cubicBezTo>
                    <a:cubicBezTo>
                      <a:pt x="61" y="123"/>
                      <a:pt x="63" y="124"/>
                      <a:pt x="64" y="126"/>
                    </a:cubicBezTo>
                    <a:cubicBezTo>
                      <a:pt x="64" y="127"/>
                      <a:pt x="58" y="130"/>
                      <a:pt x="55" y="132"/>
                    </a:cubicBezTo>
                    <a:cubicBezTo>
                      <a:pt x="53" y="134"/>
                      <a:pt x="52" y="129"/>
                      <a:pt x="50" y="130"/>
                    </a:cubicBezTo>
                    <a:cubicBezTo>
                      <a:pt x="49" y="130"/>
                      <a:pt x="46" y="127"/>
                      <a:pt x="41" y="130"/>
                    </a:cubicBezTo>
                    <a:cubicBezTo>
                      <a:pt x="38" y="134"/>
                      <a:pt x="46" y="129"/>
                      <a:pt x="49" y="132"/>
                    </a:cubicBezTo>
                    <a:cubicBezTo>
                      <a:pt x="53" y="137"/>
                      <a:pt x="58" y="130"/>
                      <a:pt x="60" y="132"/>
                    </a:cubicBezTo>
                    <a:cubicBezTo>
                      <a:pt x="61" y="135"/>
                      <a:pt x="58" y="134"/>
                      <a:pt x="58" y="135"/>
                    </a:cubicBezTo>
                    <a:cubicBezTo>
                      <a:pt x="58" y="137"/>
                      <a:pt x="56" y="135"/>
                      <a:pt x="55" y="138"/>
                    </a:cubicBezTo>
                    <a:cubicBezTo>
                      <a:pt x="53" y="140"/>
                      <a:pt x="52" y="135"/>
                      <a:pt x="52" y="138"/>
                    </a:cubicBezTo>
                    <a:cubicBezTo>
                      <a:pt x="50" y="141"/>
                      <a:pt x="44" y="141"/>
                      <a:pt x="46" y="143"/>
                    </a:cubicBezTo>
                    <a:cubicBezTo>
                      <a:pt x="46" y="144"/>
                      <a:pt x="43" y="143"/>
                      <a:pt x="44" y="146"/>
                    </a:cubicBezTo>
                    <a:cubicBezTo>
                      <a:pt x="46" y="148"/>
                      <a:pt x="44" y="148"/>
                      <a:pt x="44" y="151"/>
                    </a:cubicBezTo>
                    <a:cubicBezTo>
                      <a:pt x="46" y="152"/>
                      <a:pt x="43" y="154"/>
                      <a:pt x="44" y="155"/>
                    </a:cubicBezTo>
                    <a:cubicBezTo>
                      <a:pt x="44" y="157"/>
                      <a:pt x="43" y="160"/>
                      <a:pt x="43" y="162"/>
                    </a:cubicBezTo>
                    <a:cubicBezTo>
                      <a:pt x="43" y="165"/>
                      <a:pt x="41" y="166"/>
                      <a:pt x="40" y="171"/>
                    </a:cubicBezTo>
                    <a:cubicBezTo>
                      <a:pt x="38" y="177"/>
                      <a:pt x="38" y="172"/>
                      <a:pt x="32" y="172"/>
                    </a:cubicBezTo>
                    <a:cubicBezTo>
                      <a:pt x="26" y="174"/>
                      <a:pt x="31" y="176"/>
                      <a:pt x="28" y="176"/>
                    </a:cubicBezTo>
                    <a:cubicBezTo>
                      <a:pt x="25" y="174"/>
                      <a:pt x="28" y="183"/>
                      <a:pt x="25" y="183"/>
                    </a:cubicBezTo>
                    <a:cubicBezTo>
                      <a:pt x="20" y="182"/>
                      <a:pt x="12" y="185"/>
                      <a:pt x="14" y="182"/>
                    </a:cubicBezTo>
                    <a:cubicBezTo>
                      <a:pt x="17" y="177"/>
                      <a:pt x="8" y="169"/>
                      <a:pt x="12" y="172"/>
                    </a:cubicBezTo>
                    <a:cubicBezTo>
                      <a:pt x="15" y="174"/>
                      <a:pt x="11" y="169"/>
                      <a:pt x="12" y="169"/>
                    </a:cubicBezTo>
                    <a:cubicBezTo>
                      <a:pt x="15" y="169"/>
                      <a:pt x="15" y="166"/>
                      <a:pt x="14" y="168"/>
                    </a:cubicBezTo>
                    <a:cubicBezTo>
                      <a:pt x="11" y="168"/>
                      <a:pt x="8" y="158"/>
                      <a:pt x="6" y="154"/>
                    </a:cubicBezTo>
                    <a:cubicBezTo>
                      <a:pt x="5" y="149"/>
                      <a:pt x="8" y="149"/>
                      <a:pt x="6" y="146"/>
                    </a:cubicBezTo>
                    <a:cubicBezTo>
                      <a:pt x="5" y="144"/>
                      <a:pt x="3" y="149"/>
                      <a:pt x="2" y="146"/>
                    </a:cubicBezTo>
                    <a:cubicBezTo>
                      <a:pt x="0" y="143"/>
                      <a:pt x="2" y="141"/>
                      <a:pt x="0" y="138"/>
                    </a:cubicBezTo>
                    <a:cubicBezTo>
                      <a:pt x="0" y="137"/>
                      <a:pt x="2" y="137"/>
                      <a:pt x="2" y="135"/>
                    </a:cubicBezTo>
                    <a:close/>
                    <a:moveTo>
                      <a:pt x="61" y="158"/>
                    </a:moveTo>
                    <a:cubicBezTo>
                      <a:pt x="64" y="155"/>
                      <a:pt x="60" y="155"/>
                      <a:pt x="63" y="152"/>
                    </a:cubicBezTo>
                    <a:cubicBezTo>
                      <a:pt x="66" y="151"/>
                      <a:pt x="66" y="149"/>
                      <a:pt x="63" y="151"/>
                    </a:cubicBezTo>
                    <a:cubicBezTo>
                      <a:pt x="60" y="154"/>
                      <a:pt x="61" y="149"/>
                      <a:pt x="58" y="152"/>
                    </a:cubicBezTo>
                    <a:cubicBezTo>
                      <a:pt x="55" y="155"/>
                      <a:pt x="55" y="158"/>
                      <a:pt x="56" y="160"/>
                    </a:cubicBezTo>
                    <a:cubicBezTo>
                      <a:pt x="56" y="162"/>
                      <a:pt x="55" y="165"/>
                      <a:pt x="56" y="163"/>
                    </a:cubicBezTo>
                    <a:cubicBezTo>
                      <a:pt x="58" y="163"/>
                      <a:pt x="58" y="162"/>
                      <a:pt x="61" y="158"/>
                    </a:cubicBezTo>
                    <a:close/>
                    <a:moveTo>
                      <a:pt x="47" y="158"/>
                    </a:moveTo>
                    <a:cubicBezTo>
                      <a:pt x="46" y="158"/>
                      <a:pt x="46" y="162"/>
                      <a:pt x="44" y="163"/>
                    </a:cubicBezTo>
                    <a:cubicBezTo>
                      <a:pt x="43" y="165"/>
                      <a:pt x="41" y="171"/>
                      <a:pt x="43" y="172"/>
                    </a:cubicBezTo>
                    <a:cubicBezTo>
                      <a:pt x="43" y="172"/>
                      <a:pt x="49" y="158"/>
                      <a:pt x="47" y="158"/>
                    </a:cubicBezTo>
                    <a:close/>
                    <a:moveTo>
                      <a:pt x="60" y="120"/>
                    </a:moveTo>
                    <a:cubicBezTo>
                      <a:pt x="58" y="120"/>
                      <a:pt x="58" y="118"/>
                      <a:pt x="58" y="116"/>
                    </a:cubicBezTo>
                    <a:cubicBezTo>
                      <a:pt x="60" y="120"/>
                      <a:pt x="60" y="120"/>
                      <a:pt x="60" y="120"/>
                    </a:cubicBezTo>
                    <a:close/>
                  </a:path>
                </a:pathLst>
              </a:custGeom>
              <a:solidFill>
                <a:schemeClr val="accent4"/>
              </a:solidFill>
              <a:ln w="6350" cmpd="sng">
                <a:solidFill>
                  <a:schemeClr val="bg1"/>
                </a:solidFill>
                <a:round/>
                <a:headEnd/>
                <a:tailEnd/>
              </a:ln>
            </p:spPr>
            <p:txBody>
              <a:bodyPr/>
              <a:lstStyle/>
              <a:p>
                <a:endParaRPr lang="en-GB"/>
              </a:p>
            </p:txBody>
          </p:sp>
          <p:sp>
            <p:nvSpPr>
              <p:cNvPr id="1198274" name="Freeform 194"/>
              <p:cNvSpPr>
                <a:spLocks/>
              </p:cNvSpPr>
              <p:nvPr/>
            </p:nvSpPr>
            <p:spPr bwMode="auto">
              <a:xfrm>
                <a:off x="3395" y="2237"/>
                <a:ext cx="81" cy="82"/>
              </a:xfrm>
              <a:custGeom>
                <a:avLst/>
                <a:gdLst/>
                <a:ahLst/>
                <a:cxnLst>
                  <a:cxn ang="0">
                    <a:pos x="30" y="41"/>
                  </a:cxn>
                  <a:cxn ang="0">
                    <a:pos x="26" y="38"/>
                  </a:cxn>
                  <a:cxn ang="0">
                    <a:pos x="26" y="39"/>
                  </a:cxn>
                  <a:cxn ang="0">
                    <a:pos x="24" y="38"/>
                  </a:cxn>
                  <a:cxn ang="0">
                    <a:pos x="23" y="36"/>
                  </a:cxn>
                  <a:cxn ang="0">
                    <a:pos x="23" y="35"/>
                  </a:cxn>
                  <a:cxn ang="0">
                    <a:pos x="26" y="33"/>
                  </a:cxn>
                  <a:cxn ang="0">
                    <a:pos x="24" y="32"/>
                  </a:cxn>
                  <a:cxn ang="0">
                    <a:pos x="26" y="30"/>
                  </a:cxn>
                  <a:cxn ang="0">
                    <a:pos x="23" y="27"/>
                  </a:cxn>
                  <a:cxn ang="0">
                    <a:pos x="18" y="30"/>
                  </a:cxn>
                  <a:cxn ang="0">
                    <a:pos x="15" y="32"/>
                  </a:cxn>
                  <a:cxn ang="0">
                    <a:pos x="14" y="33"/>
                  </a:cxn>
                  <a:cxn ang="0">
                    <a:pos x="12" y="35"/>
                  </a:cxn>
                  <a:cxn ang="0">
                    <a:pos x="11" y="36"/>
                  </a:cxn>
                  <a:cxn ang="0">
                    <a:pos x="11" y="33"/>
                  </a:cxn>
                  <a:cxn ang="0">
                    <a:pos x="11" y="33"/>
                  </a:cxn>
                  <a:cxn ang="0">
                    <a:pos x="12" y="32"/>
                  </a:cxn>
                  <a:cxn ang="0">
                    <a:pos x="11" y="30"/>
                  </a:cxn>
                  <a:cxn ang="0">
                    <a:pos x="12" y="28"/>
                  </a:cxn>
                  <a:cxn ang="0">
                    <a:pos x="9" y="27"/>
                  </a:cxn>
                  <a:cxn ang="0">
                    <a:pos x="6" y="24"/>
                  </a:cxn>
                  <a:cxn ang="0">
                    <a:pos x="4" y="24"/>
                  </a:cxn>
                  <a:cxn ang="0">
                    <a:pos x="6" y="24"/>
                  </a:cxn>
                  <a:cxn ang="0">
                    <a:pos x="8" y="21"/>
                  </a:cxn>
                  <a:cxn ang="0">
                    <a:pos x="3" y="18"/>
                  </a:cxn>
                  <a:cxn ang="0">
                    <a:pos x="4" y="14"/>
                  </a:cxn>
                  <a:cxn ang="0">
                    <a:pos x="0" y="8"/>
                  </a:cxn>
                  <a:cxn ang="0">
                    <a:pos x="1" y="7"/>
                  </a:cxn>
                  <a:cxn ang="0">
                    <a:pos x="4" y="8"/>
                  </a:cxn>
                  <a:cxn ang="0">
                    <a:pos x="6" y="10"/>
                  </a:cxn>
                  <a:cxn ang="0">
                    <a:pos x="9" y="10"/>
                  </a:cxn>
                  <a:cxn ang="0">
                    <a:pos x="12" y="10"/>
                  </a:cxn>
                  <a:cxn ang="0">
                    <a:pos x="9" y="7"/>
                  </a:cxn>
                  <a:cxn ang="0">
                    <a:pos x="9" y="5"/>
                  </a:cxn>
                  <a:cxn ang="0">
                    <a:pos x="11" y="2"/>
                  </a:cxn>
                  <a:cxn ang="0">
                    <a:pos x="14" y="4"/>
                  </a:cxn>
                  <a:cxn ang="0">
                    <a:pos x="17" y="7"/>
                  </a:cxn>
                  <a:cxn ang="0">
                    <a:pos x="23" y="8"/>
                  </a:cxn>
                  <a:cxn ang="0">
                    <a:pos x="27" y="4"/>
                  </a:cxn>
                  <a:cxn ang="0">
                    <a:pos x="32" y="11"/>
                  </a:cxn>
                  <a:cxn ang="0">
                    <a:pos x="35" y="16"/>
                  </a:cxn>
                  <a:cxn ang="0">
                    <a:pos x="42" y="19"/>
                  </a:cxn>
                  <a:cxn ang="0">
                    <a:pos x="36" y="19"/>
                  </a:cxn>
                  <a:cxn ang="0">
                    <a:pos x="33" y="27"/>
                  </a:cxn>
                  <a:cxn ang="0">
                    <a:pos x="33" y="32"/>
                  </a:cxn>
                  <a:cxn ang="0">
                    <a:pos x="32" y="35"/>
                  </a:cxn>
                  <a:cxn ang="0">
                    <a:pos x="30" y="35"/>
                  </a:cxn>
                  <a:cxn ang="0">
                    <a:pos x="30" y="41"/>
                  </a:cxn>
                </a:cxnLst>
                <a:rect l="0" t="0" r="r" b="b"/>
                <a:pathLst>
                  <a:path w="42" h="42">
                    <a:moveTo>
                      <a:pt x="30" y="41"/>
                    </a:moveTo>
                    <a:cubicBezTo>
                      <a:pt x="26" y="42"/>
                      <a:pt x="27" y="39"/>
                      <a:pt x="26" y="38"/>
                    </a:cubicBezTo>
                    <a:cubicBezTo>
                      <a:pt x="26" y="39"/>
                      <a:pt x="26" y="39"/>
                      <a:pt x="26" y="39"/>
                    </a:cubicBezTo>
                    <a:cubicBezTo>
                      <a:pt x="24" y="39"/>
                      <a:pt x="24" y="38"/>
                      <a:pt x="24" y="38"/>
                    </a:cubicBezTo>
                    <a:cubicBezTo>
                      <a:pt x="24" y="36"/>
                      <a:pt x="24" y="36"/>
                      <a:pt x="23" y="36"/>
                    </a:cubicBezTo>
                    <a:cubicBezTo>
                      <a:pt x="23" y="36"/>
                      <a:pt x="23" y="36"/>
                      <a:pt x="23" y="35"/>
                    </a:cubicBezTo>
                    <a:cubicBezTo>
                      <a:pt x="23" y="35"/>
                      <a:pt x="26" y="35"/>
                      <a:pt x="26" y="33"/>
                    </a:cubicBezTo>
                    <a:cubicBezTo>
                      <a:pt x="26" y="33"/>
                      <a:pt x="24" y="33"/>
                      <a:pt x="24" y="32"/>
                    </a:cubicBezTo>
                    <a:cubicBezTo>
                      <a:pt x="24" y="30"/>
                      <a:pt x="26" y="30"/>
                      <a:pt x="26" y="30"/>
                    </a:cubicBezTo>
                    <a:cubicBezTo>
                      <a:pt x="23" y="27"/>
                      <a:pt x="23" y="27"/>
                      <a:pt x="23" y="27"/>
                    </a:cubicBezTo>
                    <a:cubicBezTo>
                      <a:pt x="21" y="25"/>
                      <a:pt x="18" y="28"/>
                      <a:pt x="18" y="30"/>
                    </a:cubicBezTo>
                    <a:cubicBezTo>
                      <a:pt x="17" y="30"/>
                      <a:pt x="15" y="32"/>
                      <a:pt x="15" y="32"/>
                    </a:cubicBezTo>
                    <a:cubicBezTo>
                      <a:pt x="14" y="33"/>
                      <a:pt x="14" y="33"/>
                      <a:pt x="14" y="33"/>
                    </a:cubicBezTo>
                    <a:cubicBezTo>
                      <a:pt x="12" y="35"/>
                      <a:pt x="12" y="35"/>
                      <a:pt x="12" y="35"/>
                    </a:cubicBezTo>
                    <a:cubicBezTo>
                      <a:pt x="12" y="36"/>
                      <a:pt x="12" y="36"/>
                      <a:pt x="11" y="36"/>
                    </a:cubicBezTo>
                    <a:cubicBezTo>
                      <a:pt x="11" y="35"/>
                      <a:pt x="11" y="35"/>
                      <a:pt x="11" y="33"/>
                    </a:cubicBezTo>
                    <a:cubicBezTo>
                      <a:pt x="11" y="33"/>
                      <a:pt x="11" y="33"/>
                      <a:pt x="11" y="33"/>
                    </a:cubicBezTo>
                    <a:cubicBezTo>
                      <a:pt x="9" y="32"/>
                      <a:pt x="12" y="32"/>
                      <a:pt x="12" y="32"/>
                    </a:cubicBezTo>
                    <a:cubicBezTo>
                      <a:pt x="12" y="32"/>
                      <a:pt x="9" y="30"/>
                      <a:pt x="11" y="30"/>
                    </a:cubicBezTo>
                    <a:cubicBezTo>
                      <a:pt x="11" y="28"/>
                      <a:pt x="12" y="30"/>
                      <a:pt x="12" y="28"/>
                    </a:cubicBezTo>
                    <a:cubicBezTo>
                      <a:pt x="12" y="27"/>
                      <a:pt x="9" y="28"/>
                      <a:pt x="9" y="27"/>
                    </a:cubicBezTo>
                    <a:cubicBezTo>
                      <a:pt x="8" y="27"/>
                      <a:pt x="6" y="25"/>
                      <a:pt x="6" y="24"/>
                    </a:cubicBezTo>
                    <a:cubicBezTo>
                      <a:pt x="4" y="24"/>
                      <a:pt x="4" y="24"/>
                      <a:pt x="4" y="24"/>
                    </a:cubicBezTo>
                    <a:cubicBezTo>
                      <a:pt x="3" y="22"/>
                      <a:pt x="6" y="24"/>
                      <a:pt x="6" y="24"/>
                    </a:cubicBezTo>
                    <a:cubicBezTo>
                      <a:pt x="6" y="22"/>
                      <a:pt x="8" y="21"/>
                      <a:pt x="8" y="21"/>
                    </a:cubicBezTo>
                    <a:cubicBezTo>
                      <a:pt x="3" y="18"/>
                      <a:pt x="3" y="18"/>
                      <a:pt x="3" y="18"/>
                    </a:cubicBezTo>
                    <a:cubicBezTo>
                      <a:pt x="1" y="14"/>
                      <a:pt x="4" y="14"/>
                      <a:pt x="4" y="14"/>
                    </a:cubicBezTo>
                    <a:cubicBezTo>
                      <a:pt x="4" y="13"/>
                      <a:pt x="0" y="10"/>
                      <a:pt x="0" y="8"/>
                    </a:cubicBezTo>
                    <a:cubicBezTo>
                      <a:pt x="1" y="7"/>
                      <a:pt x="1" y="7"/>
                      <a:pt x="1" y="7"/>
                    </a:cubicBezTo>
                    <a:cubicBezTo>
                      <a:pt x="4" y="8"/>
                      <a:pt x="4" y="8"/>
                      <a:pt x="4" y="8"/>
                    </a:cubicBezTo>
                    <a:cubicBezTo>
                      <a:pt x="6" y="8"/>
                      <a:pt x="4" y="10"/>
                      <a:pt x="6" y="10"/>
                    </a:cubicBezTo>
                    <a:cubicBezTo>
                      <a:pt x="8" y="10"/>
                      <a:pt x="8" y="10"/>
                      <a:pt x="9" y="10"/>
                    </a:cubicBezTo>
                    <a:cubicBezTo>
                      <a:pt x="11" y="10"/>
                      <a:pt x="11" y="13"/>
                      <a:pt x="12" y="10"/>
                    </a:cubicBezTo>
                    <a:cubicBezTo>
                      <a:pt x="14" y="8"/>
                      <a:pt x="9" y="7"/>
                      <a:pt x="9" y="7"/>
                    </a:cubicBezTo>
                    <a:cubicBezTo>
                      <a:pt x="9" y="5"/>
                      <a:pt x="9" y="5"/>
                      <a:pt x="9" y="5"/>
                    </a:cubicBezTo>
                    <a:cubicBezTo>
                      <a:pt x="9" y="4"/>
                      <a:pt x="11" y="2"/>
                      <a:pt x="11" y="2"/>
                    </a:cubicBezTo>
                    <a:cubicBezTo>
                      <a:pt x="12" y="5"/>
                      <a:pt x="14" y="0"/>
                      <a:pt x="14" y="4"/>
                    </a:cubicBezTo>
                    <a:cubicBezTo>
                      <a:pt x="15" y="7"/>
                      <a:pt x="17" y="4"/>
                      <a:pt x="17" y="7"/>
                    </a:cubicBezTo>
                    <a:cubicBezTo>
                      <a:pt x="18" y="11"/>
                      <a:pt x="23" y="10"/>
                      <a:pt x="23" y="8"/>
                    </a:cubicBezTo>
                    <a:cubicBezTo>
                      <a:pt x="24" y="7"/>
                      <a:pt x="26" y="5"/>
                      <a:pt x="27" y="4"/>
                    </a:cubicBezTo>
                    <a:cubicBezTo>
                      <a:pt x="29" y="4"/>
                      <a:pt x="32" y="10"/>
                      <a:pt x="32" y="11"/>
                    </a:cubicBezTo>
                    <a:cubicBezTo>
                      <a:pt x="33" y="13"/>
                      <a:pt x="35" y="13"/>
                      <a:pt x="35" y="16"/>
                    </a:cubicBezTo>
                    <a:cubicBezTo>
                      <a:pt x="35" y="18"/>
                      <a:pt x="41" y="16"/>
                      <a:pt x="42" y="19"/>
                    </a:cubicBezTo>
                    <a:cubicBezTo>
                      <a:pt x="42" y="22"/>
                      <a:pt x="41" y="18"/>
                      <a:pt x="36" y="19"/>
                    </a:cubicBezTo>
                    <a:cubicBezTo>
                      <a:pt x="33" y="22"/>
                      <a:pt x="36" y="25"/>
                      <a:pt x="33" y="27"/>
                    </a:cubicBezTo>
                    <a:cubicBezTo>
                      <a:pt x="32" y="28"/>
                      <a:pt x="35" y="30"/>
                      <a:pt x="33" y="32"/>
                    </a:cubicBezTo>
                    <a:cubicBezTo>
                      <a:pt x="32" y="32"/>
                      <a:pt x="33" y="33"/>
                      <a:pt x="32" y="35"/>
                    </a:cubicBezTo>
                    <a:cubicBezTo>
                      <a:pt x="32" y="35"/>
                      <a:pt x="32" y="28"/>
                      <a:pt x="30" y="35"/>
                    </a:cubicBezTo>
                    <a:cubicBezTo>
                      <a:pt x="29" y="38"/>
                      <a:pt x="29" y="39"/>
                      <a:pt x="30" y="41"/>
                    </a:cubicBezTo>
                  </a:path>
                </a:pathLst>
              </a:custGeom>
              <a:grpFill/>
              <a:ln w="6350" cmpd="sng">
                <a:solidFill>
                  <a:schemeClr val="bg1"/>
                </a:solidFill>
                <a:round/>
                <a:headEnd/>
                <a:tailEnd/>
              </a:ln>
            </p:spPr>
            <p:txBody>
              <a:bodyPr/>
              <a:lstStyle/>
              <a:p>
                <a:endParaRPr lang="en-GB"/>
              </a:p>
            </p:txBody>
          </p:sp>
          <p:sp>
            <p:nvSpPr>
              <p:cNvPr id="1198275" name="Freeform 195"/>
              <p:cNvSpPr>
                <a:spLocks/>
              </p:cNvSpPr>
              <p:nvPr/>
            </p:nvSpPr>
            <p:spPr bwMode="auto">
              <a:xfrm>
                <a:off x="3389" y="2286"/>
                <a:ext cx="23" cy="21"/>
              </a:xfrm>
              <a:custGeom>
                <a:avLst/>
                <a:gdLst/>
                <a:ahLst/>
                <a:cxnLst>
                  <a:cxn ang="0">
                    <a:pos x="0" y="2"/>
                  </a:cxn>
                  <a:cxn ang="0">
                    <a:pos x="3" y="0"/>
                  </a:cxn>
                  <a:cxn ang="0">
                    <a:pos x="4" y="3"/>
                  </a:cxn>
                  <a:cxn ang="0">
                    <a:pos x="6" y="3"/>
                  </a:cxn>
                  <a:cxn ang="0">
                    <a:pos x="7" y="3"/>
                  </a:cxn>
                  <a:cxn ang="0">
                    <a:pos x="9" y="5"/>
                  </a:cxn>
                  <a:cxn ang="0">
                    <a:pos x="10" y="6"/>
                  </a:cxn>
                  <a:cxn ang="0">
                    <a:pos x="12" y="11"/>
                  </a:cxn>
                  <a:cxn ang="0">
                    <a:pos x="9" y="11"/>
                  </a:cxn>
                  <a:cxn ang="0">
                    <a:pos x="0" y="2"/>
                  </a:cxn>
                </a:cxnLst>
                <a:rect l="0" t="0" r="r" b="b"/>
                <a:pathLst>
                  <a:path w="12" h="11">
                    <a:moveTo>
                      <a:pt x="0" y="2"/>
                    </a:moveTo>
                    <a:cubicBezTo>
                      <a:pt x="1" y="2"/>
                      <a:pt x="1" y="0"/>
                      <a:pt x="3" y="0"/>
                    </a:cubicBezTo>
                    <a:cubicBezTo>
                      <a:pt x="4" y="2"/>
                      <a:pt x="3" y="3"/>
                      <a:pt x="4" y="3"/>
                    </a:cubicBezTo>
                    <a:cubicBezTo>
                      <a:pt x="6" y="2"/>
                      <a:pt x="4" y="3"/>
                      <a:pt x="6" y="3"/>
                    </a:cubicBezTo>
                    <a:cubicBezTo>
                      <a:pt x="7" y="3"/>
                      <a:pt x="7" y="3"/>
                      <a:pt x="7" y="3"/>
                    </a:cubicBezTo>
                    <a:cubicBezTo>
                      <a:pt x="9" y="3"/>
                      <a:pt x="7" y="5"/>
                      <a:pt x="9" y="5"/>
                    </a:cubicBezTo>
                    <a:cubicBezTo>
                      <a:pt x="10" y="6"/>
                      <a:pt x="10" y="6"/>
                      <a:pt x="10" y="6"/>
                    </a:cubicBezTo>
                    <a:cubicBezTo>
                      <a:pt x="10" y="8"/>
                      <a:pt x="10" y="9"/>
                      <a:pt x="12" y="11"/>
                    </a:cubicBezTo>
                    <a:cubicBezTo>
                      <a:pt x="10" y="11"/>
                      <a:pt x="10" y="11"/>
                      <a:pt x="9" y="11"/>
                    </a:cubicBezTo>
                    <a:cubicBezTo>
                      <a:pt x="4" y="9"/>
                      <a:pt x="3" y="5"/>
                      <a:pt x="0" y="2"/>
                    </a:cubicBezTo>
                  </a:path>
                </a:pathLst>
              </a:custGeom>
              <a:grpFill/>
              <a:ln w="6350" cmpd="sng">
                <a:solidFill>
                  <a:schemeClr val="bg1"/>
                </a:solidFill>
                <a:round/>
                <a:headEnd/>
                <a:tailEnd/>
              </a:ln>
            </p:spPr>
            <p:txBody>
              <a:bodyPr/>
              <a:lstStyle/>
              <a:p>
                <a:endParaRPr lang="en-GB"/>
              </a:p>
            </p:txBody>
          </p:sp>
          <p:sp>
            <p:nvSpPr>
              <p:cNvPr id="1198276" name="Freeform 196"/>
              <p:cNvSpPr>
                <a:spLocks/>
              </p:cNvSpPr>
              <p:nvPr/>
            </p:nvSpPr>
            <p:spPr bwMode="auto">
              <a:xfrm>
                <a:off x="3368" y="2253"/>
                <a:ext cx="50" cy="54"/>
              </a:xfrm>
              <a:custGeom>
                <a:avLst/>
                <a:gdLst/>
                <a:ahLst/>
                <a:cxnLst>
                  <a:cxn ang="0">
                    <a:pos x="24" y="28"/>
                  </a:cxn>
                  <a:cxn ang="0">
                    <a:pos x="24" y="25"/>
                  </a:cxn>
                  <a:cxn ang="0">
                    <a:pos x="24" y="25"/>
                  </a:cxn>
                  <a:cxn ang="0">
                    <a:pos x="26" y="23"/>
                  </a:cxn>
                  <a:cxn ang="0">
                    <a:pos x="24" y="22"/>
                  </a:cxn>
                  <a:cxn ang="0">
                    <a:pos x="26" y="20"/>
                  </a:cxn>
                  <a:cxn ang="0">
                    <a:pos x="23" y="19"/>
                  </a:cxn>
                  <a:cxn ang="0">
                    <a:pos x="20" y="16"/>
                  </a:cxn>
                  <a:cxn ang="0">
                    <a:pos x="18" y="16"/>
                  </a:cxn>
                  <a:cxn ang="0">
                    <a:pos x="20" y="16"/>
                  </a:cxn>
                  <a:cxn ang="0">
                    <a:pos x="21" y="12"/>
                  </a:cxn>
                  <a:cxn ang="0">
                    <a:pos x="17" y="9"/>
                  </a:cxn>
                  <a:cxn ang="0">
                    <a:pos x="18" y="6"/>
                  </a:cxn>
                  <a:cxn ang="0">
                    <a:pos x="14" y="0"/>
                  </a:cxn>
                  <a:cxn ang="0">
                    <a:pos x="12" y="2"/>
                  </a:cxn>
                  <a:cxn ang="0">
                    <a:pos x="8" y="2"/>
                  </a:cxn>
                  <a:cxn ang="0">
                    <a:pos x="6" y="2"/>
                  </a:cxn>
                  <a:cxn ang="0">
                    <a:pos x="1" y="3"/>
                  </a:cxn>
                  <a:cxn ang="0">
                    <a:pos x="1" y="3"/>
                  </a:cxn>
                  <a:cxn ang="0">
                    <a:pos x="1" y="3"/>
                  </a:cxn>
                  <a:cxn ang="0">
                    <a:pos x="3" y="8"/>
                  </a:cxn>
                  <a:cxn ang="0">
                    <a:pos x="1" y="11"/>
                  </a:cxn>
                  <a:cxn ang="0">
                    <a:pos x="3" y="12"/>
                  </a:cxn>
                  <a:cxn ang="0">
                    <a:pos x="1" y="14"/>
                  </a:cxn>
                  <a:cxn ang="0">
                    <a:pos x="9" y="16"/>
                  </a:cxn>
                  <a:cxn ang="0">
                    <a:pos x="11" y="19"/>
                  </a:cxn>
                  <a:cxn ang="0">
                    <a:pos x="14" y="17"/>
                  </a:cxn>
                  <a:cxn ang="0">
                    <a:pos x="15" y="20"/>
                  </a:cxn>
                  <a:cxn ang="0">
                    <a:pos x="17" y="20"/>
                  </a:cxn>
                  <a:cxn ang="0">
                    <a:pos x="18" y="20"/>
                  </a:cxn>
                  <a:cxn ang="0">
                    <a:pos x="20" y="22"/>
                  </a:cxn>
                  <a:cxn ang="0">
                    <a:pos x="21" y="23"/>
                  </a:cxn>
                  <a:cxn ang="0">
                    <a:pos x="23" y="28"/>
                  </a:cxn>
                  <a:cxn ang="0">
                    <a:pos x="24" y="26"/>
                  </a:cxn>
                  <a:cxn ang="0">
                    <a:pos x="24" y="28"/>
                  </a:cxn>
                </a:cxnLst>
                <a:rect l="0" t="0" r="r" b="b"/>
                <a:pathLst>
                  <a:path w="26" h="28">
                    <a:moveTo>
                      <a:pt x="24" y="28"/>
                    </a:moveTo>
                    <a:cubicBezTo>
                      <a:pt x="24" y="26"/>
                      <a:pt x="24" y="26"/>
                      <a:pt x="24" y="25"/>
                    </a:cubicBezTo>
                    <a:cubicBezTo>
                      <a:pt x="24" y="25"/>
                      <a:pt x="24" y="25"/>
                      <a:pt x="24" y="25"/>
                    </a:cubicBezTo>
                    <a:cubicBezTo>
                      <a:pt x="23" y="23"/>
                      <a:pt x="26" y="23"/>
                      <a:pt x="26" y="23"/>
                    </a:cubicBezTo>
                    <a:cubicBezTo>
                      <a:pt x="26" y="23"/>
                      <a:pt x="23" y="22"/>
                      <a:pt x="24" y="22"/>
                    </a:cubicBezTo>
                    <a:cubicBezTo>
                      <a:pt x="24" y="20"/>
                      <a:pt x="26" y="22"/>
                      <a:pt x="26" y="20"/>
                    </a:cubicBezTo>
                    <a:cubicBezTo>
                      <a:pt x="26" y="19"/>
                      <a:pt x="23" y="20"/>
                      <a:pt x="23" y="19"/>
                    </a:cubicBezTo>
                    <a:cubicBezTo>
                      <a:pt x="21" y="19"/>
                      <a:pt x="20" y="17"/>
                      <a:pt x="20" y="16"/>
                    </a:cubicBezTo>
                    <a:cubicBezTo>
                      <a:pt x="18" y="16"/>
                      <a:pt x="18" y="16"/>
                      <a:pt x="18" y="16"/>
                    </a:cubicBezTo>
                    <a:cubicBezTo>
                      <a:pt x="17" y="14"/>
                      <a:pt x="20" y="16"/>
                      <a:pt x="20" y="16"/>
                    </a:cubicBezTo>
                    <a:cubicBezTo>
                      <a:pt x="20" y="14"/>
                      <a:pt x="21" y="12"/>
                      <a:pt x="21" y="12"/>
                    </a:cubicBezTo>
                    <a:cubicBezTo>
                      <a:pt x="17" y="9"/>
                      <a:pt x="17" y="9"/>
                      <a:pt x="17" y="9"/>
                    </a:cubicBezTo>
                    <a:cubicBezTo>
                      <a:pt x="15" y="6"/>
                      <a:pt x="18" y="6"/>
                      <a:pt x="18" y="6"/>
                    </a:cubicBezTo>
                    <a:cubicBezTo>
                      <a:pt x="18" y="5"/>
                      <a:pt x="14" y="2"/>
                      <a:pt x="14" y="0"/>
                    </a:cubicBezTo>
                    <a:cubicBezTo>
                      <a:pt x="12" y="0"/>
                      <a:pt x="12" y="2"/>
                      <a:pt x="12" y="2"/>
                    </a:cubicBezTo>
                    <a:cubicBezTo>
                      <a:pt x="8" y="2"/>
                      <a:pt x="8" y="2"/>
                      <a:pt x="8" y="2"/>
                    </a:cubicBezTo>
                    <a:cubicBezTo>
                      <a:pt x="8" y="2"/>
                      <a:pt x="8" y="2"/>
                      <a:pt x="6" y="2"/>
                    </a:cubicBezTo>
                    <a:cubicBezTo>
                      <a:pt x="5" y="2"/>
                      <a:pt x="3" y="3"/>
                      <a:pt x="1" y="3"/>
                    </a:cubicBezTo>
                    <a:cubicBezTo>
                      <a:pt x="1" y="3"/>
                      <a:pt x="1" y="3"/>
                      <a:pt x="1" y="3"/>
                    </a:cubicBezTo>
                    <a:cubicBezTo>
                      <a:pt x="1" y="3"/>
                      <a:pt x="0" y="3"/>
                      <a:pt x="1" y="3"/>
                    </a:cubicBezTo>
                    <a:cubicBezTo>
                      <a:pt x="1" y="5"/>
                      <a:pt x="3" y="6"/>
                      <a:pt x="3" y="8"/>
                    </a:cubicBezTo>
                    <a:cubicBezTo>
                      <a:pt x="3" y="9"/>
                      <a:pt x="1" y="9"/>
                      <a:pt x="1" y="11"/>
                    </a:cubicBezTo>
                    <a:cubicBezTo>
                      <a:pt x="1" y="12"/>
                      <a:pt x="3" y="12"/>
                      <a:pt x="3" y="12"/>
                    </a:cubicBezTo>
                    <a:cubicBezTo>
                      <a:pt x="3" y="14"/>
                      <a:pt x="1" y="14"/>
                      <a:pt x="1" y="14"/>
                    </a:cubicBezTo>
                    <a:cubicBezTo>
                      <a:pt x="5" y="16"/>
                      <a:pt x="8" y="14"/>
                      <a:pt x="9" y="16"/>
                    </a:cubicBezTo>
                    <a:cubicBezTo>
                      <a:pt x="11" y="17"/>
                      <a:pt x="11" y="17"/>
                      <a:pt x="11" y="19"/>
                    </a:cubicBezTo>
                    <a:cubicBezTo>
                      <a:pt x="12" y="19"/>
                      <a:pt x="12" y="17"/>
                      <a:pt x="14" y="17"/>
                    </a:cubicBezTo>
                    <a:cubicBezTo>
                      <a:pt x="15" y="19"/>
                      <a:pt x="14" y="20"/>
                      <a:pt x="15" y="20"/>
                    </a:cubicBezTo>
                    <a:cubicBezTo>
                      <a:pt x="17" y="19"/>
                      <a:pt x="15" y="20"/>
                      <a:pt x="17" y="20"/>
                    </a:cubicBezTo>
                    <a:cubicBezTo>
                      <a:pt x="18" y="20"/>
                      <a:pt x="18" y="20"/>
                      <a:pt x="18" y="20"/>
                    </a:cubicBezTo>
                    <a:cubicBezTo>
                      <a:pt x="20" y="20"/>
                      <a:pt x="18" y="22"/>
                      <a:pt x="20" y="22"/>
                    </a:cubicBezTo>
                    <a:cubicBezTo>
                      <a:pt x="21" y="23"/>
                      <a:pt x="21" y="23"/>
                      <a:pt x="21" y="23"/>
                    </a:cubicBezTo>
                    <a:cubicBezTo>
                      <a:pt x="21" y="25"/>
                      <a:pt x="21" y="26"/>
                      <a:pt x="23" y="28"/>
                    </a:cubicBezTo>
                    <a:cubicBezTo>
                      <a:pt x="23" y="28"/>
                      <a:pt x="23" y="26"/>
                      <a:pt x="24" y="26"/>
                    </a:cubicBezTo>
                    <a:cubicBezTo>
                      <a:pt x="24" y="28"/>
                      <a:pt x="24" y="28"/>
                      <a:pt x="24" y="28"/>
                    </a:cubicBezTo>
                  </a:path>
                </a:pathLst>
              </a:custGeom>
              <a:grpFill/>
              <a:ln w="6350" cmpd="sng">
                <a:solidFill>
                  <a:schemeClr val="bg1"/>
                </a:solidFill>
                <a:round/>
                <a:headEnd/>
                <a:tailEnd/>
              </a:ln>
            </p:spPr>
            <p:txBody>
              <a:bodyPr/>
              <a:lstStyle/>
              <a:p>
                <a:endParaRPr lang="en-GB"/>
              </a:p>
            </p:txBody>
          </p:sp>
          <p:sp>
            <p:nvSpPr>
              <p:cNvPr id="1198277" name="Freeform 197"/>
              <p:cNvSpPr>
                <a:spLocks/>
              </p:cNvSpPr>
              <p:nvPr/>
            </p:nvSpPr>
            <p:spPr bwMode="auto">
              <a:xfrm>
                <a:off x="3313" y="2204"/>
                <a:ext cx="109" cy="57"/>
              </a:xfrm>
              <a:custGeom>
                <a:avLst/>
                <a:gdLst/>
                <a:ahLst/>
                <a:cxnLst>
                  <a:cxn ang="0">
                    <a:pos x="30" y="28"/>
                  </a:cxn>
                  <a:cxn ang="0">
                    <a:pos x="34" y="26"/>
                  </a:cxn>
                  <a:cxn ang="0">
                    <a:pos x="36" y="26"/>
                  </a:cxn>
                  <a:cxn ang="0">
                    <a:pos x="41" y="26"/>
                  </a:cxn>
                  <a:cxn ang="0">
                    <a:pos x="42" y="25"/>
                  </a:cxn>
                  <a:cxn ang="0">
                    <a:pos x="44" y="23"/>
                  </a:cxn>
                  <a:cxn ang="0">
                    <a:pos x="47" y="25"/>
                  </a:cxn>
                  <a:cxn ang="0">
                    <a:pos x="48" y="26"/>
                  </a:cxn>
                  <a:cxn ang="0">
                    <a:pos x="51" y="26"/>
                  </a:cxn>
                  <a:cxn ang="0">
                    <a:pos x="54" y="26"/>
                  </a:cxn>
                  <a:cxn ang="0">
                    <a:pos x="51" y="23"/>
                  </a:cxn>
                  <a:cxn ang="0">
                    <a:pos x="51" y="22"/>
                  </a:cxn>
                  <a:cxn ang="0">
                    <a:pos x="53" y="19"/>
                  </a:cxn>
                  <a:cxn ang="0">
                    <a:pos x="47" y="16"/>
                  </a:cxn>
                  <a:cxn ang="0">
                    <a:pos x="47" y="11"/>
                  </a:cxn>
                  <a:cxn ang="0">
                    <a:pos x="42" y="10"/>
                  </a:cxn>
                  <a:cxn ang="0">
                    <a:pos x="37" y="10"/>
                  </a:cxn>
                  <a:cxn ang="0">
                    <a:pos x="31" y="11"/>
                  </a:cxn>
                  <a:cxn ang="0">
                    <a:pos x="30" y="8"/>
                  </a:cxn>
                  <a:cxn ang="0">
                    <a:pos x="24" y="5"/>
                  </a:cxn>
                  <a:cxn ang="0">
                    <a:pos x="17" y="4"/>
                  </a:cxn>
                  <a:cxn ang="0">
                    <a:pos x="11" y="4"/>
                  </a:cxn>
                  <a:cxn ang="0">
                    <a:pos x="7" y="0"/>
                  </a:cxn>
                  <a:cxn ang="0">
                    <a:pos x="0" y="2"/>
                  </a:cxn>
                  <a:cxn ang="0">
                    <a:pos x="10" y="8"/>
                  </a:cxn>
                  <a:cxn ang="0">
                    <a:pos x="14" y="14"/>
                  </a:cxn>
                  <a:cxn ang="0">
                    <a:pos x="13" y="23"/>
                  </a:cxn>
                  <a:cxn ang="0">
                    <a:pos x="17" y="23"/>
                  </a:cxn>
                  <a:cxn ang="0">
                    <a:pos x="21" y="23"/>
                  </a:cxn>
                  <a:cxn ang="0">
                    <a:pos x="22" y="22"/>
                  </a:cxn>
                  <a:cxn ang="0">
                    <a:pos x="27" y="25"/>
                  </a:cxn>
                  <a:cxn ang="0">
                    <a:pos x="27" y="25"/>
                  </a:cxn>
                  <a:cxn ang="0">
                    <a:pos x="27" y="26"/>
                  </a:cxn>
                  <a:cxn ang="0">
                    <a:pos x="30" y="26"/>
                  </a:cxn>
                  <a:cxn ang="0">
                    <a:pos x="30" y="28"/>
                  </a:cxn>
                </a:cxnLst>
                <a:rect l="0" t="0" r="r" b="b"/>
                <a:pathLst>
                  <a:path w="56" h="29">
                    <a:moveTo>
                      <a:pt x="30" y="28"/>
                    </a:moveTo>
                    <a:cubicBezTo>
                      <a:pt x="31" y="28"/>
                      <a:pt x="33" y="26"/>
                      <a:pt x="34" y="26"/>
                    </a:cubicBezTo>
                    <a:cubicBezTo>
                      <a:pt x="36" y="26"/>
                      <a:pt x="36" y="26"/>
                      <a:pt x="36" y="26"/>
                    </a:cubicBezTo>
                    <a:cubicBezTo>
                      <a:pt x="41" y="26"/>
                      <a:pt x="41" y="26"/>
                      <a:pt x="41" y="26"/>
                    </a:cubicBezTo>
                    <a:cubicBezTo>
                      <a:pt x="41" y="26"/>
                      <a:pt x="41" y="25"/>
                      <a:pt x="42" y="25"/>
                    </a:cubicBezTo>
                    <a:cubicBezTo>
                      <a:pt x="44" y="23"/>
                      <a:pt x="44" y="23"/>
                      <a:pt x="44" y="23"/>
                    </a:cubicBezTo>
                    <a:cubicBezTo>
                      <a:pt x="47" y="25"/>
                      <a:pt x="47" y="25"/>
                      <a:pt x="47" y="25"/>
                    </a:cubicBezTo>
                    <a:cubicBezTo>
                      <a:pt x="48" y="25"/>
                      <a:pt x="47" y="26"/>
                      <a:pt x="48" y="26"/>
                    </a:cubicBezTo>
                    <a:cubicBezTo>
                      <a:pt x="50" y="26"/>
                      <a:pt x="50"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7" y="16"/>
                    </a:cubicBezTo>
                    <a:cubicBezTo>
                      <a:pt x="45" y="14"/>
                      <a:pt x="50" y="11"/>
                      <a:pt x="47" y="11"/>
                    </a:cubicBezTo>
                    <a:cubicBezTo>
                      <a:pt x="44" y="11"/>
                      <a:pt x="44" y="10"/>
                      <a:pt x="42" y="10"/>
                    </a:cubicBezTo>
                    <a:cubicBezTo>
                      <a:pt x="41" y="8"/>
                      <a:pt x="41" y="11"/>
                      <a:pt x="37" y="10"/>
                    </a:cubicBezTo>
                    <a:cubicBezTo>
                      <a:pt x="36" y="8"/>
                      <a:pt x="34" y="13"/>
                      <a:pt x="31" y="11"/>
                    </a:cubicBezTo>
                    <a:cubicBezTo>
                      <a:pt x="30" y="10"/>
                      <a:pt x="34" y="10"/>
                      <a:pt x="30" y="8"/>
                    </a:cubicBezTo>
                    <a:cubicBezTo>
                      <a:pt x="25" y="7"/>
                      <a:pt x="25" y="5"/>
                      <a:pt x="24" y="5"/>
                    </a:cubicBezTo>
                    <a:cubicBezTo>
                      <a:pt x="22" y="5"/>
                      <a:pt x="21" y="2"/>
                      <a:pt x="17" y="4"/>
                    </a:cubicBezTo>
                    <a:cubicBezTo>
                      <a:pt x="13" y="7"/>
                      <a:pt x="14" y="4"/>
                      <a:pt x="11" y="4"/>
                    </a:cubicBezTo>
                    <a:cubicBezTo>
                      <a:pt x="8" y="4"/>
                      <a:pt x="8" y="0"/>
                      <a:pt x="7" y="0"/>
                    </a:cubicBezTo>
                    <a:cubicBezTo>
                      <a:pt x="5" y="0"/>
                      <a:pt x="2" y="0"/>
                      <a:pt x="0" y="2"/>
                    </a:cubicBezTo>
                    <a:cubicBezTo>
                      <a:pt x="7" y="7"/>
                      <a:pt x="8" y="5"/>
                      <a:pt x="10" y="8"/>
                    </a:cubicBezTo>
                    <a:cubicBezTo>
                      <a:pt x="11" y="11"/>
                      <a:pt x="13" y="7"/>
                      <a:pt x="14" y="14"/>
                    </a:cubicBezTo>
                    <a:cubicBezTo>
                      <a:pt x="16" y="22"/>
                      <a:pt x="14" y="22"/>
                      <a:pt x="13" y="23"/>
                    </a:cubicBezTo>
                    <a:cubicBezTo>
                      <a:pt x="16" y="25"/>
                      <a:pt x="14" y="23"/>
                      <a:pt x="17" y="23"/>
                    </a:cubicBezTo>
                    <a:cubicBezTo>
                      <a:pt x="17" y="23"/>
                      <a:pt x="21" y="25"/>
                      <a:pt x="21" y="23"/>
                    </a:cubicBezTo>
                    <a:cubicBezTo>
                      <a:pt x="22" y="22"/>
                      <a:pt x="22" y="22"/>
                      <a:pt x="22" y="22"/>
                    </a:cubicBezTo>
                    <a:cubicBezTo>
                      <a:pt x="22" y="22"/>
                      <a:pt x="24" y="22"/>
                      <a:pt x="27" y="25"/>
                    </a:cubicBezTo>
                    <a:cubicBezTo>
                      <a:pt x="27" y="25"/>
                      <a:pt x="27" y="25"/>
                      <a:pt x="27" y="25"/>
                    </a:cubicBezTo>
                    <a:cubicBezTo>
                      <a:pt x="27" y="26"/>
                      <a:pt x="27" y="26"/>
                      <a:pt x="27" y="26"/>
                    </a:cubicBezTo>
                    <a:cubicBezTo>
                      <a:pt x="28" y="28"/>
                      <a:pt x="28" y="26"/>
                      <a:pt x="30" y="26"/>
                    </a:cubicBezTo>
                    <a:cubicBezTo>
                      <a:pt x="30" y="28"/>
                      <a:pt x="30" y="28"/>
                      <a:pt x="30" y="28"/>
                    </a:cubicBezTo>
                  </a:path>
                </a:pathLst>
              </a:custGeom>
              <a:grpFill/>
              <a:ln w="6350" cmpd="sng">
                <a:solidFill>
                  <a:schemeClr val="bg1"/>
                </a:solidFill>
                <a:round/>
                <a:headEnd/>
                <a:tailEnd/>
              </a:ln>
            </p:spPr>
            <p:txBody>
              <a:bodyPr/>
              <a:lstStyle/>
              <a:p>
                <a:endParaRPr lang="en-GB"/>
              </a:p>
            </p:txBody>
          </p:sp>
          <p:sp>
            <p:nvSpPr>
              <p:cNvPr id="1198278" name="Freeform 198"/>
              <p:cNvSpPr>
                <a:spLocks/>
              </p:cNvSpPr>
              <p:nvPr/>
            </p:nvSpPr>
            <p:spPr bwMode="auto">
              <a:xfrm>
                <a:off x="3408" y="1925"/>
                <a:ext cx="637" cy="347"/>
              </a:xfrm>
              <a:custGeom>
                <a:avLst/>
                <a:gdLst/>
                <a:ahLst/>
                <a:cxnLst>
                  <a:cxn ang="0">
                    <a:pos x="197" y="160"/>
                  </a:cxn>
                  <a:cxn ang="0">
                    <a:pos x="194" y="162"/>
                  </a:cxn>
                  <a:cxn ang="0">
                    <a:pos x="185" y="168"/>
                  </a:cxn>
                  <a:cxn ang="0">
                    <a:pos x="179" y="176"/>
                  </a:cxn>
                  <a:cxn ang="0">
                    <a:pos x="174" y="176"/>
                  </a:cxn>
                  <a:cxn ang="0">
                    <a:pos x="174" y="173"/>
                  </a:cxn>
                  <a:cxn ang="0">
                    <a:pos x="163" y="168"/>
                  </a:cxn>
                  <a:cxn ang="0">
                    <a:pos x="159" y="162"/>
                  </a:cxn>
                  <a:cxn ang="0">
                    <a:pos x="159" y="153"/>
                  </a:cxn>
                  <a:cxn ang="0">
                    <a:pos x="148" y="143"/>
                  </a:cxn>
                  <a:cxn ang="0">
                    <a:pos x="124" y="143"/>
                  </a:cxn>
                  <a:cxn ang="0">
                    <a:pos x="121" y="135"/>
                  </a:cxn>
                  <a:cxn ang="0">
                    <a:pos x="122" y="124"/>
                  </a:cxn>
                  <a:cxn ang="0">
                    <a:pos x="122" y="114"/>
                  </a:cxn>
                  <a:cxn ang="0">
                    <a:pos x="121" y="109"/>
                  </a:cxn>
                  <a:cxn ang="0">
                    <a:pos x="112" y="109"/>
                  </a:cxn>
                  <a:cxn ang="0">
                    <a:pos x="107" y="114"/>
                  </a:cxn>
                  <a:cxn ang="0">
                    <a:pos x="99" y="121"/>
                  </a:cxn>
                  <a:cxn ang="0">
                    <a:pos x="80" y="132"/>
                  </a:cxn>
                  <a:cxn ang="0">
                    <a:pos x="75" y="170"/>
                  </a:cxn>
                  <a:cxn ang="0">
                    <a:pos x="63" y="159"/>
                  </a:cxn>
                  <a:cxn ang="0">
                    <a:pos x="51" y="165"/>
                  </a:cxn>
                  <a:cxn ang="0">
                    <a:pos x="46" y="151"/>
                  </a:cxn>
                  <a:cxn ang="0">
                    <a:pos x="37" y="137"/>
                  </a:cxn>
                  <a:cxn ang="0">
                    <a:pos x="43" y="134"/>
                  </a:cxn>
                  <a:cxn ang="0">
                    <a:pos x="43" y="124"/>
                  </a:cxn>
                  <a:cxn ang="0">
                    <a:pos x="55" y="123"/>
                  </a:cxn>
                  <a:cxn ang="0">
                    <a:pos x="57" y="107"/>
                  </a:cxn>
                  <a:cxn ang="0">
                    <a:pos x="45" y="106"/>
                  </a:cxn>
                  <a:cxn ang="0">
                    <a:pos x="25" y="112"/>
                  </a:cxn>
                  <a:cxn ang="0">
                    <a:pos x="23" y="112"/>
                  </a:cxn>
                  <a:cxn ang="0">
                    <a:pos x="11" y="96"/>
                  </a:cxn>
                  <a:cxn ang="0">
                    <a:pos x="7" y="76"/>
                  </a:cxn>
                  <a:cxn ang="0">
                    <a:pos x="22" y="65"/>
                  </a:cxn>
                  <a:cxn ang="0">
                    <a:pos x="46" y="50"/>
                  </a:cxn>
                  <a:cxn ang="0">
                    <a:pos x="80" y="62"/>
                  </a:cxn>
                  <a:cxn ang="0">
                    <a:pos x="103" y="61"/>
                  </a:cxn>
                  <a:cxn ang="0">
                    <a:pos x="119" y="51"/>
                  </a:cxn>
                  <a:cxn ang="0">
                    <a:pos x="125" y="31"/>
                  </a:cxn>
                  <a:cxn ang="0">
                    <a:pos x="171" y="9"/>
                  </a:cxn>
                  <a:cxn ang="0">
                    <a:pos x="199" y="11"/>
                  </a:cxn>
                  <a:cxn ang="0">
                    <a:pos x="218" y="23"/>
                  </a:cxn>
                  <a:cxn ang="0">
                    <a:pos x="243" y="20"/>
                  </a:cxn>
                  <a:cxn ang="0">
                    <a:pos x="279" y="56"/>
                  </a:cxn>
                  <a:cxn ang="0">
                    <a:pos x="321" y="73"/>
                  </a:cxn>
                  <a:cxn ang="0">
                    <a:pos x="321" y="87"/>
                  </a:cxn>
                  <a:cxn ang="0">
                    <a:pos x="310" y="106"/>
                  </a:cxn>
                  <a:cxn ang="0">
                    <a:pos x="293" y="104"/>
                  </a:cxn>
                  <a:cxn ang="0">
                    <a:pos x="292" y="124"/>
                  </a:cxn>
                  <a:cxn ang="0">
                    <a:pos x="272" y="128"/>
                  </a:cxn>
                  <a:cxn ang="0">
                    <a:pos x="275" y="149"/>
                  </a:cxn>
                  <a:cxn ang="0">
                    <a:pos x="272" y="160"/>
                  </a:cxn>
                  <a:cxn ang="0">
                    <a:pos x="247" y="153"/>
                  </a:cxn>
                  <a:cxn ang="0">
                    <a:pos x="221" y="149"/>
                  </a:cxn>
                  <a:cxn ang="0">
                    <a:pos x="203" y="153"/>
                  </a:cxn>
                </a:cxnLst>
                <a:rect l="0" t="0" r="r" b="b"/>
                <a:pathLst>
                  <a:path w="328" h="179">
                    <a:moveTo>
                      <a:pt x="199" y="159"/>
                    </a:moveTo>
                    <a:cubicBezTo>
                      <a:pt x="197" y="160"/>
                      <a:pt x="197" y="160"/>
                      <a:pt x="197" y="160"/>
                    </a:cubicBezTo>
                    <a:cubicBezTo>
                      <a:pt x="196" y="160"/>
                      <a:pt x="197" y="162"/>
                      <a:pt x="196" y="162"/>
                    </a:cubicBezTo>
                    <a:cubicBezTo>
                      <a:pt x="194" y="162"/>
                      <a:pt x="196" y="160"/>
                      <a:pt x="194" y="162"/>
                    </a:cubicBezTo>
                    <a:cubicBezTo>
                      <a:pt x="191" y="163"/>
                      <a:pt x="189" y="165"/>
                      <a:pt x="188" y="166"/>
                    </a:cubicBezTo>
                    <a:cubicBezTo>
                      <a:pt x="186" y="168"/>
                      <a:pt x="186" y="168"/>
                      <a:pt x="185" y="168"/>
                    </a:cubicBezTo>
                    <a:cubicBezTo>
                      <a:pt x="182" y="170"/>
                      <a:pt x="183" y="171"/>
                      <a:pt x="182" y="171"/>
                    </a:cubicBezTo>
                    <a:cubicBezTo>
                      <a:pt x="180" y="173"/>
                      <a:pt x="179" y="174"/>
                      <a:pt x="179" y="176"/>
                    </a:cubicBezTo>
                    <a:cubicBezTo>
                      <a:pt x="180" y="177"/>
                      <a:pt x="179" y="179"/>
                      <a:pt x="177" y="177"/>
                    </a:cubicBezTo>
                    <a:cubicBezTo>
                      <a:pt x="174" y="176"/>
                      <a:pt x="174" y="176"/>
                      <a:pt x="174" y="176"/>
                    </a:cubicBezTo>
                    <a:cubicBezTo>
                      <a:pt x="176" y="173"/>
                      <a:pt x="176" y="173"/>
                      <a:pt x="176" y="173"/>
                    </a:cubicBezTo>
                    <a:cubicBezTo>
                      <a:pt x="176" y="173"/>
                      <a:pt x="176" y="174"/>
                      <a:pt x="174" y="173"/>
                    </a:cubicBezTo>
                    <a:cubicBezTo>
                      <a:pt x="174" y="171"/>
                      <a:pt x="174" y="171"/>
                      <a:pt x="168" y="171"/>
                    </a:cubicBezTo>
                    <a:cubicBezTo>
                      <a:pt x="163" y="173"/>
                      <a:pt x="163" y="171"/>
                      <a:pt x="163" y="168"/>
                    </a:cubicBezTo>
                    <a:cubicBezTo>
                      <a:pt x="163" y="165"/>
                      <a:pt x="163" y="162"/>
                      <a:pt x="162" y="162"/>
                    </a:cubicBezTo>
                    <a:cubicBezTo>
                      <a:pt x="159" y="162"/>
                      <a:pt x="159" y="162"/>
                      <a:pt x="159" y="162"/>
                    </a:cubicBezTo>
                    <a:cubicBezTo>
                      <a:pt x="159" y="162"/>
                      <a:pt x="159" y="160"/>
                      <a:pt x="159" y="157"/>
                    </a:cubicBezTo>
                    <a:cubicBezTo>
                      <a:pt x="160" y="153"/>
                      <a:pt x="160" y="149"/>
                      <a:pt x="159" y="153"/>
                    </a:cubicBezTo>
                    <a:cubicBezTo>
                      <a:pt x="156" y="154"/>
                      <a:pt x="157" y="148"/>
                      <a:pt x="154" y="146"/>
                    </a:cubicBezTo>
                    <a:cubicBezTo>
                      <a:pt x="151" y="145"/>
                      <a:pt x="151" y="142"/>
                      <a:pt x="148" y="143"/>
                    </a:cubicBezTo>
                    <a:cubicBezTo>
                      <a:pt x="144" y="146"/>
                      <a:pt x="141" y="143"/>
                      <a:pt x="133" y="145"/>
                    </a:cubicBezTo>
                    <a:cubicBezTo>
                      <a:pt x="127" y="146"/>
                      <a:pt x="127" y="146"/>
                      <a:pt x="124" y="143"/>
                    </a:cubicBezTo>
                    <a:cubicBezTo>
                      <a:pt x="122" y="140"/>
                      <a:pt x="121" y="139"/>
                      <a:pt x="121" y="137"/>
                    </a:cubicBezTo>
                    <a:cubicBezTo>
                      <a:pt x="119" y="137"/>
                      <a:pt x="121" y="135"/>
                      <a:pt x="121" y="135"/>
                    </a:cubicBezTo>
                    <a:cubicBezTo>
                      <a:pt x="119" y="131"/>
                      <a:pt x="121" y="135"/>
                      <a:pt x="127" y="128"/>
                    </a:cubicBezTo>
                    <a:cubicBezTo>
                      <a:pt x="125" y="123"/>
                      <a:pt x="122" y="129"/>
                      <a:pt x="122" y="124"/>
                    </a:cubicBezTo>
                    <a:cubicBezTo>
                      <a:pt x="122" y="120"/>
                      <a:pt x="121" y="121"/>
                      <a:pt x="119" y="117"/>
                    </a:cubicBezTo>
                    <a:cubicBezTo>
                      <a:pt x="118" y="112"/>
                      <a:pt x="122" y="117"/>
                      <a:pt x="122" y="114"/>
                    </a:cubicBezTo>
                    <a:cubicBezTo>
                      <a:pt x="122" y="110"/>
                      <a:pt x="124" y="114"/>
                      <a:pt x="124" y="107"/>
                    </a:cubicBezTo>
                    <a:cubicBezTo>
                      <a:pt x="124" y="106"/>
                      <a:pt x="121" y="107"/>
                      <a:pt x="121" y="109"/>
                    </a:cubicBezTo>
                    <a:cubicBezTo>
                      <a:pt x="119" y="112"/>
                      <a:pt x="116" y="112"/>
                      <a:pt x="118" y="109"/>
                    </a:cubicBezTo>
                    <a:cubicBezTo>
                      <a:pt x="119" y="106"/>
                      <a:pt x="116" y="107"/>
                      <a:pt x="112" y="109"/>
                    </a:cubicBezTo>
                    <a:cubicBezTo>
                      <a:pt x="107" y="112"/>
                      <a:pt x="113" y="110"/>
                      <a:pt x="112" y="114"/>
                    </a:cubicBezTo>
                    <a:cubicBezTo>
                      <a:pt x="110" y="117"/>
                      <a:pt x="109" y="112"/>
                      <a:pt x="107" y="114"/>
                    </a:cubicBezTo>
                    <a:cubicBezTo>
                      <a:pt x="106" y="114"/>
                      <a:pt x="109" y="115"/>
                      <a:pt x="107" y="117"/>
                    </a:cubicBezTo>
                    <a:cubicBezTo>
                      <a:pt x="104" y="118"/>
                      <a:pt x="103" y="114"/>
                      <a:pt x="99" y="121"/>
                    </a:cubicBezTo>
                    <a:cubicBezTo>
                      <a:pt x="98" y="121"/>
                      <a:pt x="84" y="126"/>
                      <a:pt x="81" y="128"/>
                    </a:cubicBezTo>
                    <a:cubicBezTo>
                      <a:pt x="78" y="128"/>
                      <a:pt x="80" y="128"/>
                      <a:pt x="80" y="132"/>
                    </a:cubicBezTo>
                    <a:cubicBezTo>
                      <a:pt x="80" y="135"/>
                      <a:pt x="80" y="170"/>
                      <a:pt x="80" y="170"/>
                    </a:cubicBezTo>
                    <a:cubicBezTo>
                      <a:pt x="77" y="170"/>
                      <a:pt x="75" y="171"/>
                      <a:pt x="75" y="170"/>
                    </a:cubicBezTo>
                    <a:cubicBezTo>
                      <a:pt x="71" y="163"/>
                      <a:pt x="72" y="163"/>
                      <a:pt x="69" y="162"/>
                    </a:cubicBezTo>
                    <a:cubicBezTo>
                      <a:pt x="67" y="160"/>
                      <a:pt x="66" y="157"/>
                      <a:pt x="63" y="159"/>
                    </a:cubicBezTo>
                    <a:cubicBezTo>
                      <a:pt x="60" y="159"/>
                      <a:pt x="57" y="160"/>
                      <a:pt x="55" y="162"/>
                    </a:cubicBezTo>
                    <a:cubicBezTo>
                      <a:pt x="52" y="163"/>
                      <a:pt x="51" y="165"/>
                      <a:pt x="51" y="165"/>
                    </a:cubicBezTo>
                    <a:cubicBezTo>
                      <a:pt x="49" y="157"/>
                      <a:pt x="57" y="157"/>
                      <a:pt x="52" y="154"/>
                    </a:cubicBezTo>
                    <a:cubicBezTo>
                      <a:pt x="49" y="149"/>
                      <a:pt x="48" y="154"/>
                      <a:pt x="46" y="151"/>
                    </a:cubicBezTo>
                    <a:cubicBezTo>
                      <a:pt x="45" y="148"/>
                      <a:pt x="42" y="151"/>
                      <a:pt x="42" y="148"/>
                    </a:cubicBezTo>
                    <a:cubicBezTo>
                      <a:pt x="42" y="148"/>
                      <a:pt x="40" y="137"/>
                      <a:pt x="37" y="137"/>
                    </a:cubicBezTo>
                    <a:cubicBezTo>
                      <a:pt x="32" y="137"/>
                      <a:pt x="31" y="134"/>
                      <a:pt x="35" y="132"/>
                    </a:cubicBezTo>
                    <a:cubicBezTo>
                      <a:pt x="42" y="132"/>
                      <a:pt x="37" y="135"/>
                      <a:pt x="43" y="134"/>
                    </a:cubicBezTo>
                    <a:cubicBezTo>
                      <a:pt x="48" y="134"/>
                      <a:pt x="35" y="129"/>
                      <a:pt x="40" y="128"/>
                    </a:cubicBezTo>
                    <a:cubicBezTo>
                      <a:pt x="45" y="126"/>
                      <a:pt x="40" y="126"/>
                      <a:pt x="43" y="124"/>
                    </a:cubicBezTo>
                    <a:cubicBezTo>
                      <a:pt x="46" y="121"/>
                      <a:pt x="45" y="124"/>
                      <a:pt x="49" y="124"/>
                    </a:cubicBezTo>
                    <a:cubicBezTo>
                      <a:pt x="52" y="123"/>
                      <a:pt x="60" y="126"/>
                      <a:pt x="55" y="123"/>
                    </a:cubicBezTo>
                    <a:cubicBezTo>
                      <a:pt x="52" y="120"/>
                      <a:pt x="58" y="115"/>
                      <a:pt x="57" y="112"/>
                    </a:cubicBezTo>
                    <a:cubicBezTo>
                      <a:pt x="55" y="110"/>
                      <a:pt x="57" y="109"/>
                      <a:pt x="57" y="107"/>
                    </a:cubicBezTo>
                    <a:cubicBezTo>
                      <a:pt x="55" y="106"/>
                      <a:pt x="52" y="104"/>
                      <a:pt x="51" y="106"/>
                    </a:cubicBezTo>
                    <a:cubicBezTo>
                      <a:pt x="49" y="109"/>
                      <a:pt x="49" y="107"/>
                      <a:pt x="45" y="106"/>
                    </a:cubicBezTo>
                    <a:cubicBezTo>
                      <a:pt x="42" y="103"/>
                      <a:pt x="39" y="104"/>
                      <a:pt x="32" y="109"/>
                    </a:cubicBezTo>
                    <a:cubicBezTo>
                      <a:pt x="28" y="114"/>
                      <a:pt x="28" y="109"/>
                      <a:pt x="25" y="112"/>
                    </a:cubicBezTo>
                    <a:cubicBezTo>
                      <a:pt x="23" y="117"/>
                      <a:pt x="22" y="115"/>
                      <a:pt x="22" y="117"/>
                    </a:cubicBezTo>
                    <a:cubicBezTo>
                      <a:pt x="22" y="115"/>
                      <a:pt x="22" y="117"/>
                      <a:pt x="23" y="112"/>
                    </a:cubicBezTo>
                    <a:cubicBezTo>
                      <a:pt x="16" y="107"/>
                      <a:pt x="28" y="110"/>
                      <a:pt x="20" y="103"/>
                    </a:cubicBezTo>
                    <a:cubicBezTo>
                      <a:pt x="14" y="95"/>
                      <a:pt x="14" y="95"/>
                      <a:pt x="11" y="96"/>
                    </a:cubicBezTo>
                    <a:cubicBezTo>
                      <a:pt x="8" y="96"/>
                      <a:pt x="11" y="92"/>
                      <a:pt x="7" y="89"/>
                    </a:cubicBezTo>
                    <a:cubicBezTo>
                      <a:pt x="0" y="87"/>
                      <a:pt x="10" y="81"/>
                      <a:pt x="7" y="76"/>
                    </a:cubicBezTo>
                    <a:cubicBezTo>
                      <a:pt x="3" y="73"/>
                      <a:pt x="11" y="62"/>
                      <a:pt x="14" y="65"/>
                    </a:cubicBezTo>
                    <a:cubicBezTo>
                      <a:pt x="20" y="75"/>
                      <a:pt x="22" y="72"/>
                      <a:pt x="22" y="65"/>
                    </a:cubicBezTo>
                    <a:cubicBezTo>
                      <a:pt x="22" y="59"/>
                      <a:pt x="32" y="56"/>
                      <a:pt x="37" y="51"/>
                    </a:cubicBezTo>
                    <a:cubicBezTo>
                      <a:pt x="40" y="45"/>
                      <a:pt x="42" y="54"/>
                      <a:pt x="46" y="50"/>
                    </a:cubicBezTo>
                    <a:cubicBezTo>
                      <a:pt x="52" y="47"/>
                      <a:pt x="51" y="51"/>
                      <a:pt x="58" y="53"/>
                    </a:cubicBezTo>
                    <a:cubicBezTo>
                      <a:pt x="66" y="53"/>
                      <a:pt x="74" y="67"/>
                      <a:pt x="80" y="62"/>
                    </a:cubicBezTo>
                    <a:cubicBezTo>
                      <a:pt x="83" y="57"/>
                      <a:pt x="84" y="54"/>
                      <a:pt x="89" y="57"/>
                    </a:cubicBezTo>
                    <a:cubicBezTo>
                      <a:pt x="93" y="61"/>
                      <a:pt x="93" y="53"/>
                      <a:pt x="103" y="61"/>
                    </a:cubicBezTo>
                    <a:cubicBezTo>
                      <a:pt x="112" y="67"/>
                      <a:pt x="107" y="56"/>
                      <a:pt x="113" y="61"/>
                    </a:cubicBezTo>
                    <a:cubicBezTo>
                      <a:pt x="121" y="65"/>
                      <a:pt x="128" y="54"/>
                      <a:pt x="119" y="51"/>
                    </a:cubicBezTo>
                    <a:cubicBezTo>
                      <a:pt x="103" y="44"/>
                      <a:pt x="124" y="45"/>
                      <a:pt x="118" y="39"/>
                    </a:cubicBezTo>
                    <a:cubicBezTo>
                      <a:pt x="112" y="34"/>
                      <a:pt x="133" y="34"/>
                      <a:pt x="125" y="31"/>
                    </a:cubicBezTo>
                    <a:cubicBezTo>
                      <a:pt x="118" y="28"/>
                      <a:pt x="115" y="20"/>
                      <a:pt x="124" y="20"/>
                    </a:cubicBezTo>
                    <a:cubicBezTo>
                      <a:pt x="133" y="20"/>
                      <a:pt x="163" y="14"/>
                      <a:pt x="171" y="9"/>
                    </a:cubicBezTo>
                    <a:cubicBezTo>
                      <a:pt x="180" y="6"/>
                      <a:pt x="182" y="0"/>
                      <a:pt x="188" y="5"/>
                    </a:cubicBezTo>
                    <a:cubicBezTo>
                      <a:pt x="193" y="8"/>
                      <a:pt x="196" y="0"/>
                      <a:pt x="199" y="11"/>
                    </a:cubicBezTo>
                    <a:cubicBezTo>
                      <a:pt x="202" y="23"/>
                      <a:pt x="206" y="15"/>
                      <a:pt x="212" y="19"/>
                    </a:cubicBezTo>
                    <a:cubicBezTo>
                      <a:pt x="218" y="22"/>
                      <a:pt x="223" y="19"/>
                      <a:pt x="218" y="23"/>
                    </a:cubicBezTo>
                    <a:cubicBezTo>
                      <a:pt x="214" y="28"/>
                      <a:pt x="223" y="28"/>
                      <a:pt x="235" y="20"/>
                    </a:cubicBezTo>
                    <a:cubicBezTo>
                      <a:pt x="247" y="11"/>
                      <a:pt x="246" y="17"/>
                      <a:pt x="243" y="20"/>
                    </a:cubicBezTo>
                    <a:cubicBezTo>
                      <a:pt x="240" y="23"/>
                      <a:pt x="252" y="25"/>
                      <a:pt x="263" y="45"/>
                    </a:cubicBezTo>
                    <a:cubicBezTo>
                      <a:pt x="276" y="75"/>
                      <a:pt x="270" y="48"/>
                      <a:pt x="279" y="56"/>
                    </a:cubicBezTo>
                    <a:cubicBezTo>
                      <a:pt x="290" y="65"/>
                      <a:pt x="295" y="53"/>
                      <a:pt x="304" y="62"/>
                    </a:cubicBezTo>
                    <a:cubicBezTo>
                      <a:pt x="311" y="73"/>
                      <a:pt x="314" y="79"/>
                      <a:pt x="321" y="73"/>
                    </a:cubicBezTo>
                    <a:cubicBezTo>
                      <a:pt x="328" y="68"/>
                      <a:pt x="321" y="75"/>
                      <a:pt x="328" y="81"/>
                    </a:cubicBezTo>
                    <a:cubicBezTo>
                      <a:pt x="319" y="79"/>
                      <a:pt x="328" y="86"/>
                      <a:pt x="321" y="87"/>
                    </a:cubicBezTo>
                    <a:cubicBezTo>
                      <a:pt x="311" y="90"/>
                      <a:pt x="313" y="96"/>
                      <a:pt x="314" y="100"/>
                    </a:cubicBezTo>
                    <a:cubicBezTo>
                      <a:pt x="316" y="103"/>
                      <a:pt x="314" y="104"/>
                      <a:pt x="310" y="106"/>
                    </a:cubicBezTo>
                    <a:cubicBezTo>
                      <a:pt x="307" y="107"/>
                      <a:pt x="308" y="104"/>
                      <a:pt x="304" y="106"/>
                    </a:cubicBezTo>
                    <a:cubicBezTo>
                      <a:pt x="299" y="106"/>
                      <a:pt x="295" y="100"/>
                      <a:pt x="293" y="104"/>
                    </a:cubicBezTo>
                    <a:cubicBezTo>
                      <a:pt x="293" y="107"/>
                      <a:pt x="292" y="117"/>
                      <a:pt x="289" y="120"/>
                    </a:cubicBezTo>
                    <a:cubicBezTo>
                      <a:pt x="287" y="123"/>
                      <a:pt x="292" y="121"/>
                      <a:pt x="292" y="124"/>
                    </a:cubicBezTo>
                    <a:cubicBezTo>
                      <a:pt x="290" y="128"/>
                      <a:pt x="287" y="126"/>
                      <a:pt x="284" y="124"/>
                    </a:cubicBezTo>
                    <a:cubicBezTo>
                      <a:pt x="282" y="124"/>
                      <a:pt x="276" y="126"/>
                      <a:pt x="272" y="128"/>
                    </a:cubicBezTo>
                    <a:cubicBezTo>
                      <a:pt x="264" y="129"/>
                      <a:pt x="275" y="129"/>
                      <a:pt x="273" y="132"/>
                    </a:cubicBezTo>
                    <a:cubicBezTo>
                      <a:pt x="272" y="135"/>
                      <a:pt x="279" y="148"/>
                      <a:pt x="275" y="149"/>
                    </a:cubicBezTo>
                    <a:cubicBezTo>
                      <a:pt x="272" y="151"/>
                      <a:pt x="276" y="153"/>
                      <a:pt x="273" y="153"/>
                    </a:cubicBezTo>
                    <a:cubicBezTo>
                      <a:pt x="270" y="154"/>
                      <a:pt x="273" y="159"/>
                      <a:pt x="272" y="160"/>
                    </a:cubicBezTo>
                    <a:cubicBezTo>
                      <a:pt x="269" y="156"/>
                      <a:pt x="266" y="159"/>
                      <a:pt x="264" y="156"/>
                    </a:cubicBezTo>
                    <a:cubicBezTo>
                      <a:pt x="264" y="153"/>
                      <a:pt x="258" y="153"/>
                      <a:pt x="247" y="153"/>
                    </a:cubicBezTo>
                    <a:cubicBezTo>
                      <a:pt x="235" y="151"/>
                      <a:pt x="235" y="154"/>
                      <a:pt x="232" y="153"/>
                    </a:cubicBezTo>
                    <a:cubicBezTo>
                      <a:pt x="231" y="151"/>
                      <a:pt x="226" y="148"/>
                      <a:pt x="221" y="149"/>
                    </a:cubicBezTo>
                    <a:cubicBezTo>
                      <a:pt x="215" y="151"/>
                      <a:pt x="220" y="159"/>
                      <a:pt x="217" y="157"/>
                    </a:cubicBezTo>
                    <a:cubicBezTo>
                      <a:pt x="214" y="156"/>
                      <a:pt x="208" y="153"/>
                      <a:pt x="203" y="153"/>
                    </a:cubicBezTo>
                    <a:cubicBezTo>
                      <a:pt x="199" y="154"/>
                      <a:pt x="199" y="157"/>
                      <a:pt x="199" y="159"/>
                    </a:cubicBezTo>
                  </a:path>
                </a:pathLst>
              </a:custGeom>
              <a:grpFill/>
              <a:ln w="6350" cmpd="sng">
                <a:solidFill>
                  <a:schemeClr val="bg1"/>
                </a:solidFill>
                <a:round/>
                <a:headEnd/>
                <a:tailEnd/>
              </a:ln>
            </p:spPr>
            <p:txBody>
              <a:bodyPr/>
              <a:lstStyle/>
              <a:p>
                <a:endParaRPr lang="en-GB"/>
              </a:p>
            </p:txBody>
          </p:sp>
          <p:sp>
            <p:nvSpPr>
              <p:cNvPr id="1198279" name="Freeform 199"/>
              <p:cNvSpPr>
                <a:spLocks noEditPoints="1"/>
              </p:cNvSpPr>
              <p:nvPr/>
            </p:nvSpPr>
            <p:spPr bwMode="auto">
              <a:xfrm>
                <a:off x="3003" y="1547"/>
                <a:ext cx="186" cy="279"/>
              </a:xfrm>
              <a:custGeom>
                <a:avLst/>
                <a:gdLst/>
                <a:ahLst/>
                <a:cxnLst>
                  <a:cxn ang="0">
                    <a:pos x="12" y="13"/>
                  </a:cxn>
                  <a:cxn ang="0">
                    <a:pos x="24" y="21"/>
                  </a:cxn>
                  <a:cxn ang="0">
                    <a:pos x="35" y="19"/>
                  </a:cxn>
                  <a:cxn ang="0">
                    <a:pos x="44" y="21"/>
                  </a:cxn>
                  <a:cxn ang="0">
                    <a:pos x="50" y="10"/>
                  </a:cxn>
                  <a:cxn ang="0">
                    <a:pos x="62" y="2"/>
                  </a:cxn>
                  <a:cxn ang="0">
                    <a:pos x="77" y="10"/>
                  </a:cxn>
                  <a:cxn ang="0">
                    <a:pos x="73" y="19"/>
                  </a:cxn>
                  <a:cxn ang="0">
                    <a:pos x="79" y="31"/>
                  </a:cxn>
                  <a:cxn ang="0">
                    <a:pos x="76" y="49"/>
                  </a:cxn>
                  <a:cxn ang="0">
                    <a:pos x="80" y="66"/>
                  </a:cxn>
                  <a:cxn ang="0">
                    <a:pos x="80" y="70"/>
                  </a:cxn>
                  <a:cxn ang="0">
                    <a:pos x="83" y="78"/>
                  </a:cxn>
                  <a:cxn ang="0">
                    <a:pos x="88" y="86"/>
                  </a:cxn>
                  <a:cxn ang="0">
                    <a:pos x="93" y="99"/>
                  </a:cxn>
                  <a:cxn ang="0">
                    <a:pos x="79" y="120"/>
                  </a:cxn>
                  <a:cxn ang="0">
                    <a:pos x="56" y="134"/>
                  </a:cxn>
                  <a:cxn ang="0">
                    <a:pos x="44" y="138"/>
                  </a:cxn>
                  <a:cxn ang="0">
                    <a:pos x="27" y="141"/>
                  </a:cxn>
                  <a:cxn ang="0">
                    <a:pos x="22" y="138"/>
                  </a:cxn>
                  <a:cxn ang="0">
                    <a:pos x="13" y="128"/>
                  </a:cxn>
                  <a:cxn ang="0">
                    <a:pos x="15" y="117"/>
                  </a:cxn>
                  <a:cxn ang="0">
                    <a:pos x="15" y="99"/>
                  </a:cxn>
                  <a:cxn ang="0">
                    <a:pos x="21" y="94"/>
                  </a:cxn>
                  <a:cxn ang="0">
                    <a:pos x="29" y="88"/>
                  </a:cxn>
                  <a:cxn ang="0">
                    <a:pos x="41" y="75"/>
                  </a:cxn>
                  <a:cxn ang="0">
                    <a:pos x="45" y="70"/>
                  </a:cxn>
                  <a:cxn ang="0">
                    <a:pos x="36" y="63"/>
                  </a:cxn>
                  <a:cxn ang="0">
                    <a:pos x="35" y="49"/>
                  </a:cxn>
                  <a:cxn ang="0">
                    <a:pos x="33" y="39"/>
                  </a:cxn>
                  <a:cxn ang="0">
                    <a:pos x="30" y="35"/>
                  </a:cxn>
                  <a:cxn ang="0">
                    <a:pos x="29" y="28"/>
                  </a:cxn>
                  <a:cxn ang="0">
                    <a:pos x="12" y="19"/>
                  </a:cxn>
                  <a:cxn ang="0">
                    <a:pos x="12" y="16"/>
                  </a:cxn>
                  <a:cxn ang="0">
                    <a:pos x="21" y="138"/>
                  </a:cxn>
                  <a:cxn ang="0">
                    <a:pos x="18" y="136"/>
                  </a:cxn>
                  <a:cxn ang="0">
                    <a:pos x="18" y="136"/>
                  </a:cxn>
                  <a:cxn ang="0">
                    <a:pos x="16" y="139"/>
                  </a:cxn>
                  <a:cxn ang="0">
                    <a:pos x="18" y="139"/>
                  </a:cxn>
                  <a:cxn ang="0">
                    <a:pos x="18" y="139"/>
                  </a:cxn>
                  <a:cxn ang="0">
                    <a:pos x="18" y="138"/>
                  </a:cxn>
                  <a:cxn ang="0">
                    <a:pos x="4" y="141"/>
                  </a:cxn>
                  <a:cxn ang="0">
                    <a:pos x="4" y="141"/>
                  </a:cxn>
                  <a:cxn ang="0">
                    <a:pos x="4" y="138"/>
                  </a:cxn>
                  <a:cxn ang="0">
                    <a:pos x="3" y="136"/>
                  </a:cxn>
                  <a:cxn ang="0">
                    <a:pos x="1" y="136"/>
                  </a:cxn>
                  <a:cxn ang="0">
                    <a:pos x="0" y="138"/>
                  </a:cxn>
                  <a:cxn ang="0">
                    <a:pos x="3" y="139"/>
                  </a:cxn>
                  <a:cxn ang="0">
                    <a:pos x="41" y="72"/>
                  </a:cxn>
                  <a:cxn ang="0">
                    <a:pos x="44" y="74"/>
                  </a:cxn>
                  <a:cxn ang="0">
                    <a:pos x="13" y="97"/>
                  </a:cxn>
                  <a:cxn ang="0">
                    <a:pos x="15" y="97"/>
                  </a:cxn>
                </a:cxnLst>
                <a:rect l="0" t="0" r="r" b="b"/>
                <a:pathLst>
                  <a:path w="96" h="144">
                    <a:moveTo>
                      <a:pt x="12" y="16"/>
                    </a:moveTo>
                    <a:cubicBezTo>
                      <a:pt x="12" y="16"/>
                      <a:pt x="10" y="14"/>
                      <a:pt x="12" y="13"/>
                    </a:cubicBezTo>
                    <a:cubicBezTo>
                      <a:pt x="15" y="11"/>
                      <a:pt x="18" y="14"/>
                      <a:pt x="21" y="17"/>
                    </a:cubicBezTo>
                    <a:cubicBezTo>
                      <a:pt x="24" y="21"/>
                      <a:pt x="19" y="21"/>
                      <a:pt x="24" y="21"/>
                    </a:cubicBezTo>
                    <a:cubicBezTo>
                      <a:pt x="30" y="21"/>
                      <a:pt x="27" y="22"/>
                      <a:pt x="30" y="22"/>
                    </a:cubicBezTo>
                    <a:cubicBezTo>
                      <a:pt x="35" y="21"/>
                      <a:pt x="33" y="19"/>
                      <a:pt x="35" y="19"/>
                    </a:cubicBezTo>
                    <a:cubicBezTo>
                      <a:pt x="36" y="21"/>
                      <a:pt x="39" y="21"/>
                      <a:pt x="42" y="24"/>
                    </a:cubicBezTo>
                    <a:cubicBezTo>
                      <a:pt x="42" y="22"/>
                      <a:pt x="44" y="24"/>
                      <a:pt x="44" y="21"/>
                    </a:cubicBezTo>
                    <a:cubicBezTo>
                      <a:pt x="45" y="17"/>
                      <a:pt x="51" y="19"/>
                      <a:pt x="48" y="16"/>
                    </a:cubicBezTo>
                    <a:cubicBezTo>
                      <a:pt x="47" y="13"/>
                      <a:pt x="50" y="13"/>
                      <a:pt x="50" y="10"/>
                    </a:cubicBezTo>
                    <a:cubicBezTo>
                      <a:pt x="50" y="8"/>
                      <a:pt x="51" y="5"/>
                      <a:pt x="54" y="3"/>
                    </a:cubicBezTo>
                    <a:cubicBezTo>
                      <a:pt x="58" y="2"/>
                      <a:pt x="56" y="5"/>
                      <a:pt x="62" y="2"/>
                    </a:cubicBezTo>
                    <a:cubicBezTo>
                      <a:pt x="65" y="0"/>
                      <a:pt x="65" y="0"/>
                      <a:pt x="67" y="3"/>
                    </a:cubicBezTo>
                    <a:cubicBezTo>
                      <a:pt x="68" y="5"/>
                      <a:pt x="76" y="6"/>
                      <a:pt x="77" y="10"/>
                    </a:cubicBezTo>
                    <a:cubicBezTo>
                      <a:pt x="77" y="11"/>
                      <a:pt x="70" y="14"/>
                      <a:pt x="74" y="16"/>
                    </a:cubicBezTo>
                    <a:cubicBezTo>
                      <a:pt x="67" y="21"/>
                      <a:pt x="73" y="17"/>
                      <a:pt x="73" y="19"/>
                    </a:cubicBezTo>
                    <a:cubicBezTo>
                      <a:pt x="74" y="22"/>
                      <a:pt x="70" y="21"/>
                      <a:pt x="71" y="25"/>
                    </a:cubicBezTo>
                    <a:cubicBezTo>
                      <a:pt x="73" y="33"/>
                      <a:pt x="76" y="27"/>
                      <a:pt x="79" y="31"/>
                    </a:cubicBezTo>
                    <a:cubicBezTo>
                      <a:pt x="82" y="36"/>
                      <a:pt x="85" y="35"/>
                      <a:pt x="82" y="38"/>
                    </a:cubicBezTo>
                    <a:cubicBezTo>
                      <a:pt x="79" y="41"/>
                      <a:pt x="73" y="46"/>
                      <a:pt x="76" y="49"/>
                    </a:cubicBezTo>
                    <a:cubicBezTo>
                      <a:pt x="79" y="50"/>
                      <a:pt x="85" y="64"/>
                      <a:pt x="83" y="64"/>
                    </a:cubicBezTo>
                    <a:cubicBezTo>
                      <a:pt x="80" y="64"/>
                      <a:pt x="80" y="64"/>
                      <a:pt x="80" y="66"/>
                    </a:cubicBezTo>
                    <a:cubicBezTo>
                      <a:pt x="82" y="66"/>
                      <a:pt x="80" y="66"/>
                      <a:pt x="80" y="67"/>
                    </a:cubicBezTo>
                    <a:cubicBezTo>
                      <a:pt x="80" y="70"/>
                      <a:pt x="79" y="69"/>
                      <a:pt x="80" y="70"/>
                    </a:cubicBezTo>
                    <a:cubicBezTo>
                      <a:pt x="83" y="72"/>
                      <a:pt x="79" y="72"/>
                      <a:pt x="79" y="74"/>
                    </a:cubicBezTo>
                    <a:cubicBezTo>
                      <a:pt x="80" y="77"/>
                      <a:pt x="86" y="77"/>
                      <a:pt x="83" y="78"/>
                    </a:cubicBezTo>
                    <a:cubicBezTo>
                      <a:pt x="82" y="80"/>
                      <a:pt x="83" y="80"/>
                      <a:pt x="83" y="81"/>
                    </a:cubicBezTo>
                    <a:cubicBezTo>
                      <a:pt x="82" y="83"/>
                      <a:pt x="88" y="83"/>
                      <a:pt x="88" y="86"/>
                    </a:cubicBezTo>
                    <a:cubicBezTo>
                      <a:pt x="86" y="89"/>
                      <a:pt x="80" y="89"/>
                      <a:pt x="83" y="92"/>
                    </a:cubicBezTo>
                    <a:cubicBezTo>
                      <a:pt x="86" y="94"/>
                      <a:pt x="91" y="95"/>
                      <a:pt x="93" y="99"/>
                    </a:cubicBezTo>
                    <a:cubicBezTo>
                      <a:pt x="94" y="102"/>
                      <a:pt x="96" y="100"/>
                      <a:pt x="94" y="103"/>
                    </a:cubicBezTo>
                    <a:cubicBezTo>
                      <a:pt x="93" y="106"/>
                      <a:pt x="88" y="113"/>
                      <a:pt x="79" y="120"/>
                    </a:cubicBezTo>
                    <a:cubicBezTo>
                      <a:pt x="71" y="128"/>
                      <a:pt x="68" y="130"/>
                      <a:pt x="65" y="133"/>
                    </a:cubicBezTo>
                    <a:cubicBezTo>
                      <a:pt x="61" y="136"/>
                      <a:pt x="61" y="133"/>
                      <a:pt x="56" y="134"/>
                    </a:cubicBezTo>
                    <a:cubicBezTo>
                      <a:pt x="51" y="138"/>
                      <a:pt x="53" y="133"/>
                      <a:pt x="51" y="136"/>
                    </a:cubicBezTo>
                    <a:cubicBezTo>
                      <a:pt x="48" y="139"/>
                      <a:pt x="50" y="134"/>
                      <a:pt x="44" y="138"/>
                    </a:cubicBezTo>
                    <a:cubicBezTo>
                      <a:pt x="35" y="142"/>
                      <a:pt x="33" y="141"/>
                      <a:pt x="30" y="142"/>
                    </a:cubicBezTo>
                    <a:cubicBezTo>
                      <a:pt x="25" y="144"/>
                      <a:pt x="25" y="144"/>
                      <a:pt x="27" y="141"/>
                    </a:cubicBezTo>
                    <a:cubicBezTo>
                      <a:pt x="29" y="139"/>
                      <a:pt x="27" y="138"/>
                      <a:pt x="25" y="141"/>
                    </a:cubicBezTo>
                    <a:cubicBezTo>
                      <a:pt x="22" y="142"/>
                      <a:pt x="22" y="139"/>
                      <a:pt x="22" y="138"/>
                    </a:cubicBezTo>
                    <a:cubicBezTo>
                      <a:pt x="24" y="134"/>
                      <a:pt x="21" y="134"/>
                      <a:pt x="16" y="134"/>
                    </a:cubicBezTo>
                    <a:cubicBezTo>
                      <a:pt x="12" y="133"/>
                      <a:pt x="13" y="133"/>
                      <a:pt x="13" y="128"/>
                    </a:cubicBezTo>
                    <a:cubicBezTo>
                      <a:pt x="15" y="125"/>
                      <a:pt x="15" y="124"/>
                      <a:pt x="15" y="122"/>
                    </a:cubicBezTo>
                    <a:cubicBezTo>
                      <a:pt x="13" y="119"/>
                      <a:pt x="18" y="120"/>
                      <a:pt x="15" y="117"/>
                    </a:cubicBezTo>
                    <a:cubicBezTo>
                      <a:pt x="10" y="111"/>
                      <a:pt x="16" y="114"/>
                      <a:pt x="13" y="110"/>
                    </a:cubicBezTo>
                    <a:cubicBezTo>
                      <a:pt x="10" y="103"/>
                      <a:pt x="15" y="102"/>
                      <a:pt x="15" y="99"/>
                    </a:cubicBezTo>
                    <a:cubicBezTo>
                      <a:pt x="15" y="97"/>
                      <a:pt x="18" y="100"/>
                      <a:pt x="19" y="99"/>
                    </a:cubicBezTo>
                    <a:cubicBezTo>
                      <a:pt x="22" y="97"/>
                      <a:pt x="19" y="94"/>
                      <a:pt x="21" y="94"/>
                    </a:cubicBezTo>
                    <a:cubicBezTo>
                      <a:pt x="22" y="94"/>
                      <a:pt x="22" y="91"/>
                      <a:pt x="25" y="92"/>
                    </a:cubicBezTo>
                    <a:cubicBezTo>
                      <a:pt x="27" y="92"/>
                      <a:pt x="25" y="89"/>
                      <a:pt x="29" y="88"/>
                    </a:cubicBezTo>
                    <a:cubicBezTo>
                      <a:pt x="32" y="88"/>
                      <a:pt x="27" y="88"/>
                      <a:pt x="33" y="85"/>
                    </a:cubicBezTo>
                    <a:cubicBezTo>
                      <a:pt x="39" y="80"/>
                      <a:pt x="38" y="77"/>
                      <a:pt x="41" y="75"/>
                    </a:cubicBezTo>
                    <a:cubicBezTo>
                      <a:pt x="45" y="74"/>
                      <a:pt x="45" y="75"/>
                      <a:pt x="45" y="74"/>
                    </a:cubicBezTo>
                    <a:cubicBezTo>
                      <a:pt x="47" y="72"/>
                      <a:pt x="44" y="74"/>
                      <a:pt x="45" y="70"/>
                    </a:cubicBezTo>
                    <a:cubicBezTo>
                      <a:pt x="45" y="67"/>
                      <a:pt x="47" y="66"/>
                      <a:pt x="42" y="64"/>
                    </a:cubicBezTo>
                    <a:cubicBezTo>
                      <a:pt x="38" y="64"/>
                      <a:pt x="41" y="63"/>
                      <a:pt x="36" y="63"/>
                    </a:cubicBezTo>
                    <a:cubicBezTo>
                      <a:pt x="36" y="58"/>
                      <a:pt x="30" y="56"/>
                      <a:pt x="33" y="53"/>
                    </a:cubicBezTo>
                    <a:cubicBezTo>
                      <a:pt x="35" y="50"/>
                      <a:pt x="33" y="50"/>
                      <a:pt x="35" y="49"/>
                    </a:cubicBezTo>
                    <a:cubicBezTo>
                      <a:pt x="36" y="47"/>
                      <a:pt x="32" y="46"/>
                      <a:pt x="32" y="44"/>
                    </a:cubicBezTo>
                    <a:cubicBezTo>
                      <a:pt x="32" y="41"/>
                      <a:pt x="33" y="41"/>
                      <a:pt x="33" y="39"/>
                    </a:cubicBezTo>
                    <a:cubicBezTo>
                      <a:pt x="33" y="38"/>
                      <a:pt x="30" y="41"/>
                      <a:pt x="30" y="39"/>
                    </a:cubicBezTo>
                    <a:cubicBezTo>
                      <a:pt x="30" y="38"/>
                      <a:pt x="32" y="39"/>
                      <a:pt x="30" y="35"/>
                    </a:cubicBezTo>
                    <a:cubicBezTo>
                      <a:pt x="30" y="31"/>
                      <a:pt x="35" y="35"/>
                      <a:pt x="30" y="30"/>
                    </a:cubicBezTo>
                    <a:cubicBezTo>
                      <a:pt x="27" y="28"/>
                      <a:pt x="29" y="30"/>
                      <a:pt x="29" y="28"/>
                    </a:cubicBezTo>
                    <a:cubicBezTo>
                      <a:pt x="29" y="27"/>
                      <a:pt x="25" y="25"/>
                      <a:pt x="22" y="25"/>
                    </a:cubicBezTo>
                    <a:cubicBezTo>
                      <a:pt x="19" y="25"/>
                      <a:pt x="15" y="22"/>
                      <a:pt x="12" y="19"/>
                    </a:cubicBezTo>
                    <a:cubicBezTo>
                      <a:pt x="7" y="17"/>
                      <a:pt x="12" y="17"/>
                      <a:pt x="9" y="16"/>
                    </a:cubicBezTo>
                    <a:cubicBezTo>
                      <a:pt x="9" y="14"/>
                      <a:pt x="12" y="17"/>
                      <a:pt x="12" y="16"/>
                    </a:cubicBezTo>
                    <a:close/>
                    <a:moveTo>
                      <a:pt x="19" y="136"/>
                    </a:moveTo>
                    <a:cubicBezTo>
                      <a:pt x="19" y="136"/>
                      <a:pt x="21" y="136"/>
                      <a:pt x="21" y="138"/>
                    </a:cubicBezTo>
                    <a:cubicBezTo>
                      <a:pt x="21" y="138"/>
                      <a:pt x="19" y="138"/>
                      <a:pt x="19" y="136"/>
                    </a:cubicBezTo>
                    <a:close/>
                    <a:moveTo>
                      <a:pt x="18" y="136"/>
                    </a:moveTo>
                    <a:cubicBezTo>
                      <a:pt x="18" y="136"/>
                      <a:pt x="16" y="134"/>
                      <a:pt x="18" y="134"/>
                    </a:cubicBezTo>
                    <a:cubicBezTo>
                      <a:pt x="18" y="134"/>
                      <a:pt x="19" y="136"/>
                      <a:pt x="18" y="136"/>
                    </a:cubicBezTo>
                    <a:close/>
                    <a:moveTo>
                      <a:pt x="15" y="139"/>
                    </a:moveTo>
                    <a:cubicBezTo>
                      <a:pt x="15" y="138"/>
                      <a:pt x="16" y="138"/>
                      <a:pt x="16" y="139"/>
                    </a:cubicBezTo>
                    <a:cubicBezTo>
                      <a:pt x="15" y="139"/>
                      <a:pt x="15" y="139"/>
                      <a:pt x="15" y="139"/>
                    </a:cubicBezTo>
                    <a:close/>
                    <a:moveTo>
                      <a:pt x="18" y="139"/>
                    </a:moveTo>
                    <a:cubicBezTo>
                      <a:pt x="18" y="138"/>
                      <a:pt x="19" y="138"/>
                      <a:pt x="19" y="138"/>
                    </a:cubicBezTo>
                    <a:cubicBezTo>
                      <a:pt x="19" y="139"/>
                      <a:pt x="19" y="139"/>
                      <a:pt x="18" y="139"/>
                    </a:cubicBezTo>
                    <a:close/>
                    <a:moveTo>
                      <a:pt x="16" y="139"/>
                    </a:moveTo>
                    <a:cubicBezTo>
                      <a:pt x="16" y="138"/>
                      <a:pt x="18" y="138"/>
                      <a:pt x="18" y="138"/>
                    </a:cubicBezTo>
                    <a:cubicBezTo>
                      <a:pt x="18" y="139"/>
                      <a:pt x="16" y="139"/>
                      <a:pt x="16" y="139"/>
                    </a:cubicBezTo>
                    <a:close/>
                    <a:moveTo>
                      <a:pt x="4" y="141"/>
                    </a:moveTo>
                    <a:cubicBezTo>
                      <a:pt x="4" y="141"/>
                      <a:pt x="3" y="139"/>
                      <a:pt x="4" y="139"/>
                    </a:cubicBezTo>
                    <a:cubicBezTo>
                      <a:pt x="4" y="139"/>
                      <a:pt x="6" y="141"/>
                      <a:pt x="4" y="141"/>
                    </a:cubicBezTo>
                    <a:close/>
                    <a:moveTo>
                      <a:pt x="3" y="139"/>
                    </a:moveTo>
                    <a:cubicBezTo>
                      <a:pt x="4" y="139"/>
                      <a:pt x="3" y="138"/>
                      <a:pt x="4" y="138"/>
                    </a:cubicBezTo>
                    <a:cubicBezTo>
                      <a:pt x="4" y="138"/>
                      <a:pt x="4" y="139"/>
                      <a:pt x="6" y="138"/>
                    </a:cubicBezTo>
                    <a:cubicBezTo>
                      <a:pt x="6" y="136"/>
                      <a:pt x="6" y="136"/>
                      <a:pt x="3" y="136"/>
                    </a:cubicBezTo>
                    <a:cubicBezTo>
                      <a:pt x="0" y="134"/>
                      <a:pt x="3" y="136"/>
                      <a:pt x="3" y="138"/>
                    </a:cubicBezTo>
                    <a:cubicBezTo>
                      <a:pt x="1" y="139"/>
                      <a:pt x="1" y="136"/>
                      <a:pt x="1" y="136"/>
                    </a:cubicBezTo>
                    <a:cubicBezTo>
                      <a:pt x="1" y="138"/>
                      <a:pt x="0" y="138"/>
                      <a:pt x="0" y="138"/>
                    </a:cubicBezTo>
                    <a:cubicBezTo>
                      <a:pt x="0" y="139"/>
                      <a:pt x="0" y="138"/>
                      <a:pt x="0" y="138"/>
                    </a:cubicBezTo>
                    <a:cubicBezTo>
                      <a:pt x="1" y="139"/>
                      <a:pt x="1" y="139"/>
                      <a:pt x="1" y="139"/>
                    </a:cubicBezTo>
                    <a:cubicBezTo>
                      <a:pt x="3" y="139"/>
                      <a:pt x="3" y="141"/>
                      <a:pt x="3" y="139"/>
                    </a:cubicBezTo>
                    <a:close/>
                    <a:moveTo>
                      <a:pt x="44" y="74"/>
                    </a:moveTo>
                    <a:cubicBezTo>
                      <a:pt x="45" y="72"/>
                      <a:pt x="44" y="72"/>
                      <a:pt x="41" y="72"/>
                    </a:cubicBezTo>
                    <a:cubicBezTo>
                      <a:pt x="39" y="72"/>
                      <a:pt x="39" y="74"/>
                      <a:pt x="41" y="74"/>
                    </a:cubicBezTo>
                    <a:cubicBezTo>
                      <a:pt x="42" y="74"/>
                      <a:pt x="42" y="74"/>
                      <a:pt x="44" y="74"/>
                    </a:cubicBezTo>
                    <a:close/>
                    <a:moveTo>
                      <a:pt x="15" y="97"/>
                    </a:moveTo>
                    <a:cubicBezTo>
                      <a:pt x="13" y="97"/>
                      <a:pt x="13" y="97"/>
                      <a:pt x="13" y="97"/>
                    </a:cubicBezTo>
                    <a:cubicBezTo>
                      <a:pt x="13" y="97"/>
                      <a:pt x="12" y="97"/>
                      <a:pt x="13" y="99"/>
                    </a:cubicBezTo>
                    <a:cubicBezTo>
                      <a:pt x="13" y="99"/>
                      <a:pt x="15" y="99"/>
                      <a:pt x="15" y="97"/>
                    </a:cubicBezTo>
                    <a:close/>
                  </a:path>
                </a:pathLst>
              </a:custGeom>
              <a:grpFill/>
              <a:ln w="6350" cmpd="sng">
                <a:solidFill>
                  <a:schemeClr val="bg1"/>
                </a:solidFill>
                <a:round/>
                <a:headEnd/>
                <a:tailEnd/>
              </a:ln>
            </p:spPr>
            <p:txBody>
              <a:bodyPr/>
              <a:lstStyle/>
              <a:p>
                <a:endParaRPr lang="en-GB"/>
              </a:p>
            </p:txBody>
          </p:sp>
          <p:sp>
            <p:nvSpPr>
              <p:cNvPr id="1198280" name="Freeform 200"/>
              <p:cNvSpPr>
                <a:spLocks noEditPoints="1"/>
              </p:cNvSpPr>
              <p:nvPr/>
            </p:nvSpPr>
            <p:spPr bwMode="auto">
              <a:xfrm>
                <a:off x="2772" y="1225"/>
                <a:ext cx="411" cy="644"/>
              </a:xfrm>
              <a:custGeom>
                <a:avLst/>
                <a:gdLst/>
                <a:ahLst/>
                <a:cxnLst>
                  <a:cxn ang="0">
                    <a:pos x="58" y="30"/>
                  </a:cxn>
                  <a:cxn ang="0">
                    <a:pos x="93" y="31"/>
                  </a:cxn>
                  <a:cxn ang="0">
                    <a:pos x="111" y="45"/>
                  </a:cxn>
                  <a:cxn ang="0">
                    <a:pos x="56" y="40"/>
                  </a:cxn>
                  <a:cxn ang="0">
                    <a:pos x="149" y="42"/>
                  </a:cxn>
                  <a:cxn ang="0">
                    <a:pos x="172" y="9"/>
                  </a:cxn>
                  <a:cxn ang="0">
                    <a:pos x="108" y="13"/>
                  </a:cxn>
                  <a:cxn ang="0">
                    <a:pos x="201" y="172"/>
                  </a:cxn>
                  <a:cxn ang="0">
                    <a:pos x="198" y="159"/>
                  </a:cxn>
                  <a:cxn ang="0">
                    <a:pos x="184" y="152"/>
                  </a:cxn>
                  <a:cxn ang="0">
                    <a:pos x="167" y="162"/>
                  </a:cxn>
                  <a:cxn ang="0">
                    <a:pos x="160" y="154"/>
                  </a:cxn>
                  <a:cxn ang="0">
                    <a:pos x="146" y="166"/>
                  </a:cxn>
                  <a:cxn ang="0">
                    <a:pos x="135" y="169"/>
                  </a:cxn>
                  <a:cxn ang="0">
                    <a:pos x="120" y="172"/>
                  </a:cxn>
                  <a:cxn ang="0">
                    <a:pos x="106" y="180"/>
                  </a:cxn>
                  <a:cxn ang="0">
                    <a:pos x="91" y="194"/>
                  </a:cxn>
                  <a:cxn ang="0">
                    <a:pos x="80" y="200"/>
                  </a:cxn>
                  <a:cxn ang="0">
                    <a:pos x="87" y="210"/>
                  </a:cxn>
                  <a:cxn ang="0">
                    <a:pos x="67" y="219"/>
                  </a:cxn>
                  <a:cxn ang="0">
                    <a:pos x="64" y="233"/>
                  </a:cxn>
                  <a:cxn ang="0">
                    <a:pos x="56" y="245"/>
                  </a:cxn>
                  <a:cxn ang="0">
                    <a:pos x="50" y="256"/>
                  </a:cxn>
                  <a:cxn ang="0">
                    <a:pos x="38" y="258"/>
                  </a:cxn>
                  <a:cxn ang="0">
                    <a:pos x="15" y="272"/>
                  </a:cxn>
                  <a:cxn ang="0">
                    <a:pos x="4" y="283"/>
                  </a:cxn>
                  <a:cxn ang="0">
                    <a:pos x="6" y="292"/>
                  </a:cxn>
                  <a:cxn ang="0">
                    <a:pos x="12" y="303"/>
                  </a:cxn>
                  <a:cxn ang="0">
                    <a:pos x="7" y="320"/>
                  </a:cxn>
                  <a:cxn ang="0">
                    <a:pos x="36" y="323"/>
                  </a:cxn>
                  <a:cxn ang="0">
                    <a:pos x="50" y="317"/>
                  </a:cxn>
                  <a:cxn ang="0">
                    <a:pos x="62" y="286"/>
                  </a:cxn>
                  <a:cxn ang="0">
                    <a:pos x="79" y="233"/>
                  </a:cxn>
                  <a:cxn ang="0">
                    <a:pos x="106" y="190"/>
                  </a:cxn>
                  <a:cxn ang="0">
                    <a:pos x="154" y="185"/>
                  </a:cxn>
                  <a:cxn ang="0">
                    <a:pos x="193" y="182"/>
                  </a:cxn>
                  <a:cxn ang="0">
                    <a:pos x="149" y="163"/>
                  </a:cxn>
                  <a:cxn ang="0">
                    <a:pos x="143" y="159"/>
                  </a:cxn>
                  <a:cxn ang="0">
                    <a:pos x="120" y="165"/>
                  </a:cxn>
                  <a:cxn ang="0">
                    <a:pos x="129" y="168"/>
                  </a:cxn>
                  <a:cxn ang="0">
                    <a:pos x="116" y="168"/>
                  </a:cxn>
                  <a:cxn ang="0">
                    <a:pos x="112" y="168"/>
                  </a:cxn>
                  <a:cxn ang="0">
                    <a:pos x="112" y="174"/>
                  </a:cxn>
                  <a:cxn ang="0">
                    <a:pos x="99" y="177"/>
                  </a:cxn>
                  <a:cxn ang="0">
                    <a:pos x="102" y="183"/>
                  </a:cxn>
                  <a:cxn ang="0">
                    <a:pos x="82" y="191"/>
                  </a:cxn>
                  <a:cxn ang="0">
                    <a:pos x="82" y="185"/>
                  </a:cxn>
                  <a:cxn ang="0">
                    <a:pos x="88" y="183"/>
                  </a:cxn>
                  <a:cxn ang="0">
                    <a:pos x="90" y="188"/>
                  </a:cxn>
                  <a:cxn ang="0">
                    <a:pos x="93" y="190"/>
                  </a:cxn>
                  <a:cxn ang="0">
                    <a:pos x="74" y="193"/>
                  </a:cxn>
                  <a:cxn ang="0">
                    <a:pos x="70" y="196"/>
                  </a:cxn>
                  <a:cxn ang="0">
                    <a:pos x="87" y="197"/>
                  </a:cxn>
                  <a:cxn ang="0">
                    <a:pos x="62" y="227"/>
                  </a:cxn>
                  <a:cxn ang="0">
                    <a:pos x="59" y="230"/>
                  </a:cxn>
                  <a:cxn ang="0">
                    <a:pos x="53" y="245"/>
                  </a:cxn>
                  <a:cxn ang="0">
                    <a:pos x="50" y="244"/>
                  </a:cxn>
                  <a:cxn ang="0">
                    <a:pos x="29" y="258"/>
                  </a:cxn>
                  <a:cxn ang="0">
                    <a:pos x="29" y="264"/>
                  </a:cxn>
                  <a:cxn ang="0">
                    <a:pos x="10" y="273"/>
                  </a:cxn>
                  <a:cxn ang="0">
                    <a:pos x="1" y="292"/>
                  </a:cxn>
                  <a:cxn ang="0">
                    <a:pos x="4" y="317"/>
                  </a:cxn>
                  <a:cxn ang="0">
                    <a:pos x="3" y="300"/>
                  </a:cxn>
                </a:cxnLst>
                <a:rect l="0" t="0" r="r" b="b"/>
                <a:pathLst>
                  <a:path w="212" h="332">
                    <a:moveTo>
                      <a:pt x="94" y="68"/>
                    </a:moveTo>
                    <a:cubicBezTo>
                      <a:pt x="84" y="65"/>
                      <a:pt x="88" y="62"/>
                      <a:pt x="80" y="59"/>
                    </a:cubicBezTo>
                    <a:cubicBezTo>
                      <a:pt x="71" y="56"/>
                      <a:pt x="73" y="54"/>
                      <a:pt x="80" y="53"/>
                    </a:cubicBezTo>
                    <a:cubicBezTo>
                      <a:pt x="90" y="51"/>
                      <a:pt x="99" y="47"/>
                      <a:pt x="84" y="48"/>
                    </a:cubicBezTo>
                    <a:cubicBezTo>
                      <a:pt x="68" y="50"/>
                      <a:pt x="67" y="48"/>
                      <a:pt x="80" y="44"/>
                    </a:cubicBezTo>
                    <a:cubicBezTo>
                      <a:pt x="93" y="40"/>
                      <a:pt x="102" y="37"/>
                      <a:pt x="91" y="37"/>
                    </a:cubicBezTo>
                    <a:cubicBezTo>
                      <a:pt x="80" y="37"/>
                      <a:pt x="90" y="33"/>
                      <a:pt x="80" y="37"/>
                    </a:cubicBezTo>
                    <a:cubicBezTo>
                      <a:pt x="73" y="42"/>
                      <a:pt x="70" y="47"/>
                      <a:pt x="62" y="39"/>
                    </a:cubicBezTo>
                    <a:cubicBezTo>
                      <a:pt x="55" y="30"/>
                      <a:pt x="52" y="31"/>
                      <a:pt x="58" y="30"/>
                    </a:cubicBezTo>
                    <a:cubicBezTo>
                      <a:pt x="62" y="30"/>
                      <a:pt x="56" y="30"/>
                      <a:pt x="58" y="27"/>
                    </a:cubicBezTo>
                    <a:cubicBezTo>
                      <a:pt x="59" y="22"/>
                      <a:pt x="55" y="31"/>
                      <a:pt x="52" y="27"/>
                    </a:cubicBezTo>
                    <a:cubicBezTo>
                      <a:pt x="49" y="22"/>
                      <a:pt x="45" y="22"/>
                      <a:pt x="52" y="17"/>
                    </a:cubicBezTo>
                    <a:cubicBezTo>
                      <a:pt x="59" y="13"/>
                      <a:pt x="56" y="19"/>
                      <a:pt x="61" y="17"/>
                    </a:cubicBezTo>
                    <a:cubicBezTo>
                      <a:pt x="64" y="14"/>
                      <a:pt x="62" y="19"/>
                      <a:pt x="68" y="16"/>
                    </a:cubicBezTo>
                    <a:cubicBezTo>
                      <a:pt x="76" y="14"/>
                      <a:pt x="76" y="17"/>
                      <a:pt x="70" y="19"/>
                    </a:cubicBezTo>
                    <a:cubicBezTo>
                      <a:pt x="64" y="20"/>
                      <a:pt x="71" y="19"/>
                      <a:pt x="73" y="25"/>
                    </a:cubicBezTo>
                    <a:cubicBezTo>
                      <a:pt x="76" y="30"/>
                      <a:pt x="73" y="19"/>
                      <a:pt x="77" y="17"/>
                    </a:cubicBezTo>
                    <a:cubicBezTo>
                      <a:pt x="84" y="16"/>
                      <a:pt x="90" y="31"/>
                      <a:pt x="93" y="31"/>
                    </a:cubicBezTo>
                    <a:cubicBezTo>
                      <a:pt x="97" y="31"/>
                      <a:pt x="84" y="17"/>
                      <a:pt x="90" y="14"/>
                    </a:cubicBezTo>
                    <a:cubicBezTo>
                      <a:pt x="94" y="9"/>
                      <a:pt x="93" y="14"/>
                      <a:pt x="99" y="14"/>
                    </a:cubicBezTo>
                    <a:cubicBezTo>
                      <a:pt x="103" y="14"/>
                      <a:pt x="103" y="16"/>
                      <a:pt x="106" y="17"/>
                    </a:cubicBezTo>
                    <a:cubicBezTo>
                      <a:pt x="108" y="17"/>
                      <a:pt x="103" y="19"/>
                      <a:pt x="105" y="23"/>
                    </a:cubicBezTo>
                    <a:cubicBezTo>
                      <a:pt x="106" y="27"/>
                      <a:pt x="105" y="17"/>
                      <a:pt x="111" y="20"/>
                    </a:cubicBezTo>
                    <a:cubicBezTo>
                      <a:pt x="116" y="23"/>
                      <a:pt x="109" y="28"/>
                      <a:pt x="117" y="27"/>
                    </a:cubicBezTo>
                    <a:cubicBezTo>
                      <a:pt x="123" y="27"/>
                      <a:pt x="119" y="28"/>
                      <a:pt x="128" y="31"/>
                    </a:cubicBezTo>
                    <a:cubicBezTo>
                      <a:pt x="137" y="33"/>
                      <a:pt x="137" y="34"/>
                      <a:pt x="123" y="36"/>
                    </a:cubicBezTo>
                    <a:cubicBezTo>
                      <a:pt x="109" y="36"/>
                      <a:pt x="120" y="44"/>
                      <a:pt x="111" y="45"/>
                    </a:cubicBezTo>
                    <a:cubicBezTo>
                      <a:pt x="103" y="48"/>
                      <a:pt x="116" y="51"/>
                      <a:pt x="106" y="54"/>
                    </a:cubicBezTo>
                    <a:cubicBezTo>
                      <a:pt x="96" y="58"/>
                      <a:pt x="105" y="72"/>
                      <a:pt x="94" y="68"/>
                    </a:cubicBezTo>
                    <a:close/>
                    <a:moveTo>
                      <a:pt x="131" y="42"/>
                    </a:moveTo>
                    <a:cubicBezTo>
                      <a:pt x="135" y="40"/>
                      <a:pt x="140" y="42"/>
                      <a:pt x="140" y="39"/>
                    </a:cubicBezTo>
                    <a:cubicBezTo>
                      <a:pt x="138" y="36"/>
                      <a:pt x="134" y="36"/>
                      <a:pt x="129" y="37"/>
                    </a:cubicBezTo>
                    <a:cubicBezTo>
                      <a:pt x="125" y="39"/>
                      <a:pt x="122" y="37"/>
                      <a:pt x="126" y="40"/>
                    </a:cubicBezTo>
                    <a:cubicBezTo>
                      <a:pt x="129" y="42"/>
                      <a:pt x="126" y="44"/>
                      <a:pt x="131" y="42"/>
                    </a:cubicBezTo>
                    <a:close/>
                    <a:moveTo>
                      <a:pt x="50" y="37"/>
                    </a:moveTo>
                    <a:cubicBezTo>
                      <a:pt x="52" y="42"/>
                      <a:pt x="50" y="36"/>
                      <a:pt x="56" y="40"/>
                    </a:cubicBezTo>
                    <a:cubicBezTo>
                      <a:pt x="64" y="45"/>
                      <a:pt x="58" y="37"/>
                      <a:pt x="55" y="37"/>
                    </a:cubicBezTo>
                    <a:cubicBezTo>
                      <a:pt x="52" y="37"/>
                      <a:pt x="52" y="30"/>
                      <a:pt x="47" y="31"/>
                    </a:cubicBezTo>
                    <a:cubicBezTo>
                      <a:pt x="45" y="31"/>
                      <a:pt x="47" y="33"/>
                      <a:pt x="50" y="37"/>
                    </a:cubicBezTo>
                    <a:close/>
                    <a:moveTo>
                      <a:pt x="131" y="51"/>
                    </a:moveTo>
                    <a:cubicBezTo>
                      <a:pt x="126" y="56"/>
                      <a:pt x="131" y="54"/>
                      <a:pt x="138" y="54"/>
                    </a:cubicBezTo>
                    <a:cubicBezTo>
                      <a:pt x="146" y="53"/>
                      <a:pt x="135" y="61"/>
                      <a:pt x="146" y="56"/>
                    </a:cubicBezTo>
                    <a:cubicBezTo>
                      <a:pt x="152" y="54"/>
                      <a:pt x="163" y="50"/>
                      <a:pt x="158" y="48"/>
                    </a:cubicBezTo>
                    <a:cubicBezTo>
                      <a:pt x="155" y="47"/>
                      <a:pt x="155" y="50"/>
                      <a:pt x="149" y="47"/>
                    </a:cubicBezTo>
                    <a:cubicBezTo>
                      <a:pt x="143" y="44"/>
                      <a:pt x="154" y="44"/>
                      <a:pt x="149" y="42"/>
                    </a:cubicBezTo>
                    <a:cubicBezTo>
                      <a:pt x="144" y="40"/>
                      <a:pt x="122" y="42"/>
                      <a:pt x="134" y="47"/>
                    </a:cubicBezTo>
                    <a:cubicBezTo>
                      <a:pt x="135" y="48"/>
                      <a:pt x="135" y="48"/>
                      <a:pt x="131" y="51"/>
                    </a:cubicBezTo>
                    <a:close/>
                    <a:moveTo>
                      <a:pt x="131" y="16"/>
                    </a:moveTo>
                    <a:cubicBezTo>
                      <a:pt x="140" y="16"/>
                      <a:pt x="135" y="17"/>
                      <a:pt x="123" y="19"/>
                    </a:cubicBezTo>
                    <a:cubicBezTo>
                      <a:pt x="111" y="22"/>
                      <a:pt x="129" y="23"/>
                      <a:pt x="138" y="23"/>
                    </a:cubicBezTo>
                    <a:cubicBezTo>
                      <a:pt x="146" y="23"/>
                      <a:pt x="151" y="31"/>
                      <a:pt x="157" y="25"/>
                    </a:cubicBezTo>
                    <a:cubicBezTo>
                      <a:pt x="163" y="20"/>
                      <a:pt x="161" y="25"/>
                      <a:pt x="167" y="23"/>
                    </a:cubicBezTo>
                    <a:cubicBezTo>
                      <a:pt x="173" y="22"/>
                      <a:pt x="164" y="20"/>
                      <a:pt x="177" y="16"/>
                    </a:cubicBezTo>
                    <a:cubicBezTo>
                      <a:pt x="184" y="14"/>
                      <a:pt x="177" y="9"/>
                      <a:pt x="172" y="9"/>
                    </a:cubicBezTo>
                    <a:cubicBezTo>
                      <a:pt x="169" y="11"/>
                      <a:pt x="164" y="8"/>
                      <a:pt x="157" y="6"/>
                    </a:cubicBezTo>
                    <a:cubicBezTo>
                      <a:pt x="149" y="6"/>
                      <a:pt x="154" y="11"/>
                      <a:pt x="149" y="9"/>
                    </a:cubicBezTo>
                    <a:cubicBezTo>
                      <a:pt x="144" y="9"/>
                      <a:pt x="151" y="6"/>
                      <a:pt x="148" y="5"/>
                    </a:cubicBezTo>
                    <a:cubicBezTo>
                      <a:pt x="146" y="3"/>
                      <a:pt x="141" y="3"/>
                      <a:pt x="141" y="9"/>
                    </a:cubicBezTo>
                    <a:cubicBezTo>
                      <a:pt x="141" y="14"/>
                      <a:pt x="140" y="14"/>
                      <a:pt x="137" y="9"/>
                    </a:cubicBezTo>
                    <a:cubicBezTo>
                      <a:pt x="134" y="5"/>
                      <a:pt x="135" y="11"/>
                      <a:pt x="123" y="6"/>
                    </a:cubicBezTo>
                    <a:cubicBezTo>
                      <a:pt x="111" y="0"/>
                      <a:pt x="126" y="13"/>
                      <a:pt x="117" y="8"/>
                    </a:cubicBezTo>
                    <a:cubicBezTo>
                      <a:pt x="106" y="3"/>
                      <a:pt x="120" y="13"/>
                      <a:pt x="112" y="9"/>
                    </a:cubicBezTo>
                    <a:cubicBezTo>
                      <a:pt x="105" y="8"/>
                      <a:pt x="103" y="11"/>
                      <a:pt x="108" y="13"/>
                    </a:cubicBezTo>
                    <a:cubicBezTo>
                      <a:pt x="112" y="16"/>
                      <a:pt x="105" y="13"/>
                      <a:pt x="112" y="17"/>
                    </a:cubicBezTo>
                    <a:cubicBezTo>
                      <a:pt x="117" y="20"/>
                      <a:pt x="120" y="16"/>
                      <a:pt x="131" y="16"/>
                    </a:cubicBezTo>
                    <a:close/>
                    <a:moveTo>
                      <a:pt x="196" y="179"/>
                    </a:moveTo>
                    <a:cubicBezTo>
                      <a:pt x="196" y="177"/>
                      <a:pt x="201" y="177"/>
                      <a:pt x="202" y="176"/>
                    </a:cubicBezTo>
                    <a:cubicBezTo>
                      <a:pt x="204" y="174"/>
                      <a:pt x="202" y="174"/>
                      <a:pt x="205" y="174"/>
                    </a:cubicBezTo>
                    <a:cubicBezTo>
                      <a:pt x="207" y="176"/>
                      <a:pt x="210" y="176"/>
                      <a:pt x="209" y="172"/>
                    </a:cubicBezTo>
                    <a:cubicBezTo>
                      <a:pt x="209" y="172"/>
                      <a:pt x="209" y="172"/>
                      <a:pt x="209" y="171"/>
                    </a:cubicBezTo>
                    <a:cubicBezTo>
                      <a:pt x="205" y="171"/>
                      <a:pt x="205" y="172"/>
                      <a:pt x="204" y="171"/>
                    </a:cubicBezTo>
                    <a:cubicBezTo>
                      <a:pt x="202" y="169"/>
                      <a:pt x="202" y="172"/>
                      <a:pt x="201" y="172"/>
                    </a:cubicBezTo>
                    <a:cubicBezTo>
                      <a:pt x="199" y="172"/>
                      <a:pt x="198" y="172"/>
                      <a:pt x="199" y="172"/>
                    </a:cubicBezTo>
                    <a:cubicBezTo>
                      <a:pt x="199" y="171"/>
                      <a:pt x="201" y="169"/>
                      <a:pt x="196" y="168"/>
                    </a:cubicBezTo>
                    <a:cubicBezTo>
                      <a:pt x="193" y="168"/>
                      <a:pt x="193" y="166"/>
                      <a:pt x="192" y="166"/>
                    </a:cubicBezTo>
                    <a:cubicBezTo>
                      <a:pt x="189" y="166"/>
                      <a:pt x="190" y="165"/>
                      <a:pt x="198" y="168"/>
                    </a:cubicBezTo>
                    <a:cubicBezTo>
                      <a:pt x="204" y="169"/>
                      <a:pt x="204" y="165"/>
                      <a:pt x="207" y="165"/>
                    </a:cubicBezTo>
                    <a:cubicBezTo>
                      <a:pt x="210" y="165"/>
                      <a:pt x="212" y="162"/>
                      <a:pt x="209" y="162"/>
                    </a:cubicBezTo>
                    <a:cubicBezTo>
                      <a:pt x="205" y="162"/>
                      <a:pt x="207" y="160"/>
                      <a:pt x="205" y="160"/>
                    </a:cubicBezTo>
                    <a:cubicBezTo>
                      <a:pt x="202" y="160"/>
                      <a:pt x="204" y="157"/>
                      <a:pt x="201" y="159"/>
                    </a:cubicBezTo>
                    <a:cubicBezTo>
                      <a:pt x="199" y="160"/>
                      <a:pt x="201" y="157"/>
                      <a:pt x="198" y="159"/>
                    </a:cubicBezTo>
                    <a:cubicBezTo>
                      <a:pt x="195" y="159"/>
                      <a:pt x="198" y="157"/>
                      <a:pt x="195" y="155"/>
                    </a:cubicBezTo>
                    <a:cubicBezTo>
                      <a:pt x="190" y="155"/>
                      <a:pt x="189" y="159"/>
                      <a:pt x="189" y="162"/>
                    </a:cubicBezTo>
                    <a:cubicBezTo>
                      <a:pt x="190" y="163"/>
                      <a:pt x="189" y="160"/>
                      <a:pt x="187" y="162"/>
                    </a:cubicBezTo>
                    <a:cubicBezTo>
                      <a:pt x="186" y="162"/>
                      <a:pt x="184" y="162"/>
                      <a:pt x="186" y="160"/>
                    </a:cubicBezTo>
                    <a:cubicBezTo>
                      <a:pt x="189" y="159"/>
                      <a:pt x="189" y="157"/>
                      <a:pt x="187" y="159"/>
                    </a:cubicBezTo>
                    <a:cubicBezTo>
                      <a:pt x="186" y="159"/>
                      <a:pt x="186" y="159"/>
                      <a:pt x="186" y="157"/>
                    </a:cubicBezTo>
                    <a:cubicBezTo>
                      <a:pt x="187" y="157"/>
                      <a:pt x="190" y="155"/>
                      <a:pt x="190" y="154"/>
                    </a:cubicBezTo>
                    <a:cubicBezTo>
                      <a:pt x="190" y="152"/>
                      <a:pt x="187" y="155"/>
                      <a:pt x="187" y="154"/>
                    </a:cubicBezTo>
                    <a:cubicBezTo>
                      <a:pt x="187" y="152"/>
                      <a:pt x="186" y="154"/>
                      <a:pt x="184" y="152"/>
                    </a:cubicBezTo>
                    <a:cubicBezTo>
                      <a:pt x="181" y="151"/>
                      <a:pt x="183" y="154"/>
                      <a:pt x="181" y="154"/>
                    </a:cubicBezTo>
                    <a:cubicBezTo>
                      <a:pt x="180" y="152"/>
                      <a:pt x="178" y="155"/>
                      <a:pt x="180" y="155"/>
                    </a:cubicBezTo>
                    <a:cubicBezTo>
                      <a:pt x="183" y="155"/>
                      <a:pt x="180" y="157"/>
                      <a:pt x="180" y="157"/>
                    </a:cubicBezTo>
                    <a:cubicBezTo>
                      <a:pt x="181" y="157"/>
                      <a:pt x="178" y="157"/>
                      <a:pt x="178" y="159"/>
                    </a:cubicBezTo>
                    <a:cubicBezTo>
                      <a:pt x="178" y="160"/>
                      <a:pt x="177" y="159"/>
                      <a:pt x="178" y="160"/>
                    </a:cubicBezTo>
                    <a:cubicBezTo>
                      <a:pt x="178" y="162"/>
                      <a:pt x="178" y="162"/>
                      <a:pt x="175" y="163"/>
                    </a:cubicBezTo>
                    <a:cubicBezTo>
                      <a:pt x="172" y="165"/>
                      <a:pt x="175" y="160"/>
                      <a:pt x="175" y="159"/>
                    </a:cubicBezTo>
                    <a:cubicBezTo>
                      <a:pt x="175" y="159"/>
                      <a:pt x="177" y="155"/>
                      <a:pt x="175" y="155"/>
                    </a:cubicBezTo>
                    <a:cubicBezTo>
                      <a:pt x="173" y="154"/>
                      <a:pt x="169" y="159"/>
                      <a:pt x="167" y="162"/>
                    </a:cubicBezTo>
                    <a:cubicBezTo>
                      <a:pt x="164" y="165"/>
                      <a:pt x="167" y="163"/>
                      <a:pt x="164" y="166"/>
                    </a:cubicBezTo>
                    <a:cubicBezTo>
                      <a:pt x="163" y="168"/>
                      <a:pt x="163" y="166"/>
                      <a:pt x="163" y="166"/>
                    </a:cubicBezTo>
                    <a:cubicBezTo>
                      <a:pt x="161" y="168"/>
                      <a:pt x="160" y="166"/>
                      <a:pt x="161" y="165"/>
                    </a:cubicBezTo>
                    <a:cubicBezTo>
                      <a:pt x="164" y="163"/>
                      <a:pt x="163" y="163"/>
                      <a:pt x="163" y="163"/>
                    </a:cubicBezTo>
                    <a:cubicBezTo>
                      <a:pt x="166" y="160"/>
                      <a:pt x="161" y="162"/>
                      <a:pt x="166" y="159"/>
                    </a:cubicBezTo>
                    <a:cubicBezTo>
                      <a:pt x="169" y="155"/>
                      <a:pt x="170" y="155"/>
                      <a:pt x="167" y="155"/>
                    </a:cubicBezTo>
                    <a:cubicBezTo>
                      <a:pt x="164" y="155"/>
                      <a:pt x="164" y="152"/>
                      <a:pt x="164" y="155"/>
                    </a:cubicBezTo>
                    <a:cubicBezTo>
                      <a:pt x="164" y="159"/>
                      <a:pt x="164" y="155"/>
                      <a:pt x="163" y="155"/>
                    </a:cubicBezTo>
                    <a:cubicBezTo>
                      <a:pt x="161" y="154"/>
                      <a:pt x="161" y="155"/>
                      <a:pt x="160" y="154"/>
                    </a:cubicBezTo>
                    <a:cubicBezTo>
                      <a:pt x="160" y="154"/>
                      <a:pt x="158" y="154"/>
                      <a:pt x="158" y="155"/>
                    </a:cubicBezTo>
                    <a:cubicBezTo>
                      <a:pt x="160" y="155"/>
                      <a:pt x="160" y="157"/>
                      <a:pt x="158" y="157"/>
                    </a:cubicBezTo>
                    <a:cubicBezTo>
                      <a:pt x="155" y="155"/>
                      <a:pt x="155" y="157"/>
                      <a:pt x="158" y="157"/>
                    </a:cubicBezTo>
                    <a:cubicBezTo>
                      <a:pt x="161" y="159"/>
                      <a:pt x="161" y="160"/>
                      <a:pt x="158" y="159"/>
                    </a:cubicBezTo>
                    <a:cubicBezTo>
                      <a:pt x="155" y="157"/>
                      <a:pt x="158" y="159"/>
                      <a:pt x="154" y="162"/>
                    </a:cubicBezTo>
                    <a:cubicBezTo>
                      <a:pt x="148" y="163"/>
                      <a:pt x="152" y="163"/>
                      <a:pt x="149" y="165"/>
                    </a:cubicBezTo>
                    <a:cubicBezTo>
                      <a:pt x="146" y="166"/>
                      <a:pt x="151" y="166"/>
                      <a:pt x="148" y="166"/>
                    </a:cubicBezTo>
                    <a:cubicBezTo>
                      <a:pt x="146" y="168"/>
                      <a:pt x="151" y="168"/>
                      <a:pt x="149" y="169"/>
                    </a:cubicBezTo>
                    <a:cubicBezTo>
                      <a:pt x="149" y="169"/>
                      <a:pt x="144" y="169"/>
                      <a:pt x="146" y="166"/>
                    </a:cubicBezTo>
                    <a:cubicBezTo>
                      <a:pt x="148" y="165"/>
                      <a:pt x="143" y="165"/>
                      <a:pt x="141" y="165"/>
                    </a:cubicBezTo>
                    <a:cubicBezTo>
                      <a:pt x="140" y="165"/>
                      <a:pt x="140" y="163"/>
                      <a:pt x="140" y="165"/>
                    </a:cubicBezTo>
                    <a:cubicBezTo>
                      <a:pt x="138" y="165"/>
                      <a:pt x="137" y="162"/>
                      <a:pt x="137" y="165"/>
                    </a:cubicBezTo>
                    <a:cubicBezTo>
                      <a:pt x="137" y="168"/>
                      <a:pt x="135" y="163"/>
                      <a:pt x="134" y="165"/>
                    </a:cubicBezTo>
                    <a:cubicBezTo>
                      <a:pt x="131" y="166"/>
                      <a:pt x="134" y="166"/>
                      <a:pt x="134" y="166"/>
                    </a:cubicBezTo>
                    <a:cubicBezTo>
                      <a:pt x="134" y="168"/>
                      <a:pt x="135" y="166"/>
                      <a:pt x="137" y="168"/>
                    </a:cubicBezTo>
                    <a:cubicBezTo>
                      <a:pt x="137" y="168"/>
                      <a:pt x="138" y="168"/>
                      <a:pt x="138" y="169"/>
                    </a:cubicBezTo>
                    <a:cubicBezTo>
                      <a:pt x="137" y="169"/>
                      <a:pt x="137" y="169"/>
                      <a:pt x="138" y="171"/>
                    </a:cubicBezTo>
                    <a:cubicBezTo>
                      <a:pt x="140" y="172"/>
                      <a:pt x="138" y="172"/>
                      <a:pt x="135" y="169"/>
                    </a:cubicBezTo>
                    <a:cubicBezTo>
                      <a:pt x="132" y="168"/>
                      <a:pt x="131" y="168"/>
                      <a:pt x="132" y="169"/>
                    </a:cubicBezTo>
                    <a:cubicBezTo>
                      <a:pt x="132" y="169"/>
                      <a:pt x="131" y="171"/>
                      <a:pt x="131" y="169"/>
                    </a:cubicBezTo>
                    <a:cubicBezTo>
                      <a:pt x="131" y="168"/>
                      <a:pt x="128" y="171"/>
                      <a:pt x="126" y="171"/>
                    </a:cubicBezTo>
                    <a:cubicBezTo>
                      <a:pt x="126" y="172"/>
                      <a:pt x="128" y="176"/>
                      <a:pt x="122" y="179"/>
                    </a:cubicBezTo>
                    <a:cubicBezTo>
                      <a:pt x="125" y="176"/>
                      <a:pt x="125" y="172"/>
                      <a:pt x="125" y="169"/>
                    </a:cubicBezTo>
                    <a:cubicBezTo>
                      <a:pt x="125" y="168"/>
                      <a:pt x="125" y="171"/>
                      <a:pt x="123" y="169"/>
                    </a:cubicBezTo>
                    <a:cubicBezTo>
                      <a:pt x="123" y="169"/>
                      <a:pt x="123" y="169"/>
                      <a:pt x="122" y="171"/>
                    </a:cubicBezTo>
                    <a:cubicBezTo>
                      <a:pt x="120" y="174"/>
                      <a:pt x="122" y="172"/>
                      <a:pt x="120" y="174"/>
                    </a:cubicBezTo>
                    <a:cubicBezTo>
                      <a:pt x="119" y="176"/>
                      <a:pt x="119" y="174"/>
                      <a:pt x="120" y="172"/>
                    </a:cubicBezTo>
                    <a:cubicBezTo>
                      <a:pt x="122" y="169"/>
                      <a:pt x="117" y="171"/>
                      <a:pt x="116" y="172"/>
                    </a:cubicBezTo>
                    <a:cubicBezTo>
                      <a:pt x="111" y="176"/>
                      <a:pt x="114" y="174"/>
                      <a:pt x="114" y="176"/>
                    </a:cubicBezTo>
                    <a:cubicBezTo>
                      <a:pt x="114" y="177"/>
                      <a:pt x="119" y="176"/>
                      <a:pt x="119" y="180"/>
                    </a:cubicBezTo>
                    <a:cubicBezTo>
                      <a:pt x="114" y="179"/>
                      <a:pt x="119" y="179"/>
                      <a:pt x="116" y="177"/>
                    </a:cubicBezTo>
                    <a:cubicBezTo>
                      <a:pt x="112" y="177"/>
                      <a:pt x="114" y="174"/>
                      <a:pt x="111" y="176"/>
                    </a:cubicBezTo>
                    <a:cubicBezTo>
                      <a:pt x="108" y="176"/>
                      <a:pt x="109" y="176"/>
                      <a:pt x="111" y="177"/>
                    </a:cubicBezTo>
                    <a:cubicBezTo>
                      <a:pt x="112" y="179"/>
                      <a:pt x="111" y="180"/>
                      <a:pt x="109" y="177"/>
                    </a:cubicBezTo>
                    <a:cubicBezTo>
                      <a:pt x="109" y="176"/>
                      <a:pt x="106" y="174"/>
                      <a:pt x="108" y="177"/>
                    </a:cubicBezTo>
                    <a:cubicBezTo>
                      <a:pt x="108" y="179"/>
                      <a:pt x="105" y="177"/>
                      <a:pt x="106" y="180"/>
                    </a:cubicBezTo>
                    <a:cubicBezTo>
                      <a:pt x="108" y="182"/>
                      <a:pt x="105" y="180"/>
                      <a:pt x="103" y="183"/>
                    </a:cubicBezTo>
                    <a:cubicBezTo>
                      <a:pt x="100" y="185"/>
                      <a:pt x="106" y="183"/>
                      <a:pt x="103" y="185"/>
                    </a:cubicBezTo>
                    <a:cubicBezTo>
                      <a:pt x="100" y="186"/>
                      <a:pt x="102" y="186"/>
                      <a:pt x="100" y="186"/>
                    </a:cubicBezTo>
                    <a:cubicBezTo>
                      <a:pt x="97" y="188"/>
                      <a:pt x="97" y="186"/>
                      <a:pt x="94" y="190"/>
                    </a:cubicBezTo>
                    <a:cubicBezTo>
                      <a:pt x="93" y="193"/>
                      <a:pt x="99" y="190"/>
                      <a:pt x="99" y="190"/>
                    </a:cubicBezTo>
                    <a:cubicBezTo>
                      <a:pt x="99" y="191"/>
                      <a:pt x="99" y="191"/>
                      <a:pt x="102" y="190"/>
                    </a:cubicBezTo>
                    <a:cubicBezTo>
                      <a:pt x="105" y="188"/>
                      <a:pt x="102" y="191"/>
                      <a:pt x="99" y="193"/>
                    </a:cubicBezTo>
                    <a:cubicBezTo>
                      <a:pt x="96" y="193"/>
                      <a:pt x="97" y="191"/>
                      <a:pt x="94" y="191"/>
                    </a:cubicBezTo>
                    <a:cubicBezTo>
                      <a:pt x="91" y="193"/>
                      <a:pt x="90" y="193"/>
                      <a:pt x="91" y="194"/>
                    </a:cubicBezTo>
                    <a:cubicBezTo>
                      <a:pt x="93" y="194"/>
                      <a:pt x="91" y="194"/>
                      <a:pt x="93" y="194"/>
                    </a:cubicBezTo>
                    <a:cubicBezTo>
                      <a:pt x="96" y="194"/>
                      <a:pt x="93" y="196"/>
                      <a:pt x="93" y="197"/>
                    </a:cubicBezTo>
                    <a:cubicBezTo>
                      <a:pt x="93" y="200"/>
                      <a:pt x="91" y="197"/>
                      <a:pt x="91" y="196"/>
                    </a:cubicBezTo>
                    <a:cubicBezTo>
                      <a:pt x="91" y="194"/>
                      <a:pt x="90" y="193"/>
                      <a:pt x="90" y="194"/>
                    </a:cubicBezTo>
                    <a:cubicBezTo>
                      <a:pt x="88" y="196"/>
                      <a:pt x="88" y="196"/>
                      <a:pt x="88" y="196"/>
                    </a:cubicBezTo>
                    <a:cubicBezTo>
                      <a:pt x="88" y="194"/>
                      <a:pt x="85" y="196"/>
                      <a:pt x="85" y="197"/>
                    </a:cubicBezTo>
                    <a:cubicBezTo>
                      <a:pt x="85" y="197"/>
                      <a:pt x="85" y="196"/>
                      <a:pt x="88" y="197"/>
                    </a:cubicBezTo>
                    <a:cubicBezTo>
                      <a:pt x="90" y="197"/>
                      <a:pt x="90" y="197"/>
                      <a:pt x="90" y="197"/>
                    </a:cubicBezTo>
                    <a:cubicBezTo>
                      <a:pt x="88" y="197"/>
                      <a:pt x="79" y="199"/>
                      <a:pt x="80" y="200"/>
                    </a:cubicBezTo>
                    <a:cubicBezTo>
                      <a:pt x="82" y="202"/>
                      <a:pt x="79" y="202"/>
                      <a:pt x="80" y="202"/>
                    </a:cubicBezTo>
                    <a:cubicBezTo>
                      <a:pt x="84" y="203"/>
                      <a:pt x="84" y="199"/>
                      <a:pt x="88" y="200"/>
                    </a:cubicBezTo>
                    <a:cubicBezTo>
                      <a:pt x="91" y="202"/>
                      <a:pt x="88" y="200"/>
                      <a:pt x="85" y="202"/>
                    </a:cubicBezTo>
                    <a:cubicBezTo>
                      <a:pt x="82" y="202"/>
                      <a:pt x="87" y="203"/>
                      <a:pt x="82" y="203"/>
                    </a:cubicBezTo>
                    <a:cubicBezTo>
                      <a:pt x="77" y="203"/>
                      <a:pt x="82" y="205"/>
                      <a:pt x="82" y="207"/>
                    </a:cubicBezTo>
                    <a:cubicBezTo>
                      <a:pt x="80" y="207"/>
                      <a:pt x="80" y="205"/>
                      <a:pt x="79" y="207"/>
                    </a:cubicBezTo>
                    <a:cubicBezTo>
                      <a:pt x="77" y="207"/>
                      <a:pt x="77" y="208"/>
                      <a:pt x="79" y="208"/>
                    </a:cubicBezTo>
                    <a:cubicBezTo>
                      <a:pt x="79" y="208"/>
                      <a:pt x="80" y="207"/>
                      <a:pt x="84" y="208"/>
                    </a:cubicBezTo>
                    <a:cubicBezTo>
                      <a:pt x="90" y="208"/>
                      <a:pt x="85" y="207"/>
                      <a:pt x="87" y="210"/>
                    </a:cubicBezTo>
                    <a:cubicBezTo>
                      <a:pt x="87" y="211"/>
                      <a:pt x="85" y="208"/>
                      <a:pt x="82" y="208"/>
                    </a:cubicBezTo>
                    <a:cubicBezTo>
                      <a:pt x="80" y="208"/>
                      <a:pt x="79" y="210"/>
                      <a:pt x="77" y="210"/>
                    </a:cubicBezTo>
                    <a:cubicBezTo>
                      <a:pt x="76" y="208"/>
                      <a:pt x="77" y="210"/>
                      <a:pt x="74" y="210"/>
                    </a:cubicBezTo>
                    <a:cubicBezTo>
                      <a:pt x="73" y="210"/>
                      <a:pt x="76" y="211"/>
                      <a:pt x="73" y="211"/>
                    </a:cubicBezTo>
                    <a:cubicBezTo>
                      <a:pt x="68" y="211"/>
                      <a:pt x="73" y="213"/>
                      <a:pt x="71" y="214"/>
                    </a:cubicBezTo>
                    <a:cubicBezTo>
                      <a:pt x="70" y="216"/>
                      <a:pt x="70" y="214"/>
                      <a:pt x="68" y="216"/>
                    </a:cubicBezTo>
                    <a:cubicBezTo>
                      <a:pt x="67" y="217"/>
                      <a:pt x="70" y="216"/>
                      <a:pt x="68" y="217"/>
                    </a:cubicBezTo>
                    <a:cubicBezTo>
                      <a:pt x="67" y="217"/>
                      <a:pt x="68" y="219"/>
                      <a:pt x="68" y="217"/>
                    </a:cubicBezTo>
                    <a:cubicBezTo>
                      <a:pt x="67" y="217"/>
                      <a:pt x="65" y="217"/>
                      <a:pt x="67" y="219"/>
                    </a:cubicBezTo>
                    <a:cubicBezTo>
                      <a:pt x="68" y="219"/>
                      <a:pt x="65" y="221"/>
                      <a:pt x="68" y="221"/>
                    </a:cubicBezTo>
                    <a:cubicBezTo>
                      <a:pt x="71" y="221"/>
                      <a:pt x="65" y="222"/>
                      <a:pt x="67" y="222"/>
                    </a:cubicBezTo>
                    <a:cubicBezTo>
                      <a:pt x="67" y="222"/>
                      <a:pt x="73" y="221"/>
                      <a:pt x="74" y="221"/>
                    </a:cubicBezTo>
                    <a:cubicBezTo>
                      <a:pt x="77" y="221"/>
                      <a:pt x="74" y="222"/>
                      <a:pt x="71" y="222"/>
                    </a:cubicBezTo>
                    <a:cubicBezTo>
                      <a:pt x="68" y="224"/>
                      <a:pt x="67" y="222"/>
                      <a:pt x="65" y="224"/>
                    </a:cubicBezTo>
                    <a:cubicBezTo>
                      <a:pt x="62" y="225"/>
                      <a:pt x="67" y="224"/>
                      <a:pt x="67" y="225"/>
                    </a:cubicBezTo>
                    <a:cubicBezTo>
                      <a:pt x="67" y="227"/>
                      <a:pt x="64" y="225"/>
                      <a:pt x="64" y="228"/>
                    </a:cubicBezTo>
                    <a:cubicBezTo>
                      <a:pt x="62" y="230"/>
                      <a:pt x="61" y="228"/>
                      <a:pt x="61" y="230"/>
                    </a:cubicBezTo>
                    <a:cubicBezTo>
                      <a:pt x="62" y="233"/>
                      <a:pt x="62" y="231"/>
                      <a:pt x="64" y="233"/>
                    </a:cubicBezTo>
                    <a:cubicBezTo>
                      <a:pt x="64" y="235"/>
                      <a:pt x="61" y="235"/>
                      <a:pt x="61" y="236"/>
                    </a:cubicBezTo>
                    <a:cubicBezTo>
                      <a:pt x="62" y="236"/>
                      <a:pt x="62" y="238"/>
                      <a:pt x="59" y="238"/>
                    </a:cubicBezTo>
                    <a:cubicBezTo>
                      <a:pt x="58" y="238"/>
                      <a:pt x="58" y="239"/>
                      <a:pt x="56" y="239"/>
                    </a:cubicBezTo>
                    <a:cubicBezTo>
                      <a:pt x="55" y="239"/>
                      <a:pt x="55" y="241"/>
                      <a:pt x="53" y="241"/>
                    </a:cubicBezTo>
                    <a:cubicBezTo>
                      <a:pt x="52" y="241"/>
                      <a:pt x="50" y="241"/>
                      <a:pt x="50" y="241"/>
                    </a:cubicBezTo>
                    <a:cubicBezTo>
                      <a:pt x="50" y="242"/>
                      <a:pt x="50" y="241"/>
                      <a:pt x="53" y="241"/>
                    </a:cubicBezTo>
                    <a:cubicBezTo>
                      <a:pt x="55" y="242"/>
                      <a:pt x="52" y="244"/>
                      <a:pt x="55" y="242"/>
                    </a:cubicBezTo>
                    <a:cubicBezTo>
                      <a:pt x="56" y="241"/>
                      <a:pt x="56" y="242"/>
                      <a:pt x="55" y="242"/>
                    </a:cubicBezTo>
                    <a:cubicBezTo>
                      <a:pt x="53" y="244"/>
                      <a:pt x="56" y="244"/>
                      <a:pt x="56" y="245"/>
                    </a:cubicBezTo>
                    <a:cubicBezTo>
                      <a:pt x="55" y="247"/>
                      <a:pt x="55" y="247"/>
                      <a:pt x="53" y="247"/>
                    </a:cubicBezTo>
                    <a:cubicBezTo>
                      <a:pt x="52" y="247"/>
                      <a:pt x="52" y="244"/>
                      <a:pt x="50" y="244"/>
                    </a:cubicBezTo>
                    <a:cubicBezTo>
                      <a:pt x="49" y="245"/>
                      <a:pt x="50" y="245"/>
                      <a:pt x="50" y="245"/>
                    </a:cubicBezTo>
                    <a:cubicBezTo>
                      <a:pt x="47" y="245"/>
                      <a:pt x="47" y="247"/>
                      <a:pt x="47" y="249"/>
                    </a:cubicBezTo>
                    <a:cubicBezTo>
                      <a:pt x="47" y="250"/>
                      <a:pt x="44" y="249"/>
                      <a:pt x="44" y="250"/>
                    </a:cubicBezTo>
                    <a:cubicBezTo>
                      <a:pt x="42" y="255"/>
                      <a:pt x="39" y="253"/>
                      <a:pt x="39" y="256"/>
                    </a:cubicBezTo>
                    <a:cubicBezTo>
                      <a:pt x="38" y="258"/>
                      <a:pt x="41" y="256"/>
                      <a:pt x="41" y="256"/>
                    </a:cubicBezTo>
                    <a:cubicBezTo>
                      <a:pt x="41" y="258"/>
                      <a:pt x="42" y="258"/>
                      <a:pt x="42" y="258"/>
                    </a:cubicBezTo>
                    <a:cubicBezTo>
                      <a:pt x="42" y="259"/>
                      <a:pt x="45" y="259"/>
                      <a:pt x="50" y="256"/>
                    </a:cubicBezTo>
                    <a:cubicBezTo>
                      <a:pt x="55" y="253"/>
                      <a:pt x="47" y="255"/>
                      <a:pt x="50" y="253"/>
                    </a:cubicBezTo>
                    <a:cubicBezTo>
                      <a:pt x="53" y="252"/>
                      <a:pt x="52" y="252"/>
                      <a:pt x="53" y="252"/>
                    </a:cubicBezTo>
                    <a:cubicBezTo>
                      <a:pt x="56" y="253"/>
                      <a:pt x="49" y="253"/>
                      <a:pt x="53" y="255"/>
                    </a:cubicBezTo>
                    <a:cubicBezTo>
                      <a:pt x="56" y="255"/>
                      <a:pt x="53" y="256"/>
                      <a:pt x="50" y="258"/>
                    </a:cubicBezTo>
                    <a:cubicBezTo>
                      <a:pt x="47" y="259"/>
                      <a:pt x="50" y="258"/>
                      <a:pt x="49" y="259"/>
                    </a:cubicBezTo>
                    <a:cubicBezTo>
                      <a:pt x="49" y="259"/>
                      <a:pt x="52" y="259"/>
                      <a:pt x="50" y="261"/>
                    </a:cubicBezTo>
                    <a:cubicBezTo>
                      <a:pt x="49" y="261"/>
                      <a:pt x="45" y="259"/>
                      <a:pt x="42" y="261"/>
                    </a:cubicBezTo>
                    <a:cubicBezTo>
                      <a:pt x="41" y="262"/>
                      <a:pt x="42" y="261"/>
                      <a:pt x="41" y="259"/>
                    </a:cubicBezTo>
                    <a:cubicBezTo>
                      <a:pt x="39" y="256"/>
                      <a:pt x="39" y="258"/>
                      <a:pt x="38" y="258"/>
                    </a:cubicBezTo>
                    <a:cubicBezTo>
                      <a:pt x="35" y="259"/>
                      <a:pt x="36" y="261"/>
                      <a:pt x="36" y="259"/>
                    </a:cubicBezTo>
                    <a:cubicBezTo>
                      <a:pt x="35" y="259"/>
                      <a:pt x="33" y="261"/>
                      <a:pt x="30" y="261"/>
                    </a:cubicBezTo>
                    <a:cubicBezTo>
                      <a:pt x="27" y="262"/>
                      <a:pt x="35" y="264"/>
                      <a:pt x="30" y="264"/>
                    </a:cubicBezTo>
                    <a:cubicBezTo>
                      <a:pt x="26" y="264"/>
                      <a:pt x="32" y="266"/>
                      <a:pt x="27" y="266"/>
                    </a:cubicBezTo>
                    <a:cubicBezTo>
                      <a:pt x="23" y="264"/>
                      <a:pt x="29" y="266"/>
                      <a:pt x="26" y="267"/>
                    </a:cubicBezTo>
                    <a:cubicBezTo>
                      <a:pt x="23" y="267"/>
                      <a:pt x="20" y="266"/>
                      <a:pt x="18" y="267"/>
                    </a:cubicBezTo>
                    <a:cubicBezTo>
                      <a:pt x="18" y="267"/>
                      <a:pt x="18" y="270"/>
                      <a:pt x="21" y="269"/>
                    </a:cubicBezTo>
                    <a:cubicBezTo>
                      <a:pt x="26" y="269"/>
                      <a:pt x="21" y="269"/>
                      <a:pt x="23" y="272"/>
                    </a:cubicBezTo>
                    <a:cubicBezTo>
                      <a:pt x="24" y="273"/>
                      <a:pt x="21" y="270"/>
                      <a:pt x="15" y="272"/>
                    </a:cubicBezTo>
                    <a:cubicBezTo>
                      <a:pt x="10" y="273"/>
                      <a:pt x="18" y="272"/>
                      <a:pt x="18" y="273"/>
                    </a:cubicBezTo>
                    <a:cubicBezTo>
                      <a:pt x="20" y="276"/>
                      <a:pt x="18" y="272"/>
                      <a:pt x="13" y="275"/>
                    </a:cubicBezTo>
                    <a:cubicBezTo>
                      <a:pt x="9" y="276"/>
                      <a:pt x="12" y="278"/>
                      <a:pt x="10" y="276"/>
                    </a:cubicBezTo>
                    <a:cubicBezTo>
                      <a:pt x="7" y="276"/>
                      <a:pt x="10" y="278"/>
                      <a:pt x="7" y="278"/>
                    </a:cubicBezTo>
                    <a:cubicBezTo>
                      <a:pt x="4" y="276"/>
                      <a:pt x="3" y="276"/>
                      <a:pt x="4" y="278"/>
                    </a:cubicBezTo>
                    <a:cubicBezTo>
                      <a:pt x="6" y="280"/>
                      <a:pt x="1" y="278"/>
                      <a:pt x="3" y="280"/>
                    </a:cubicBezTo>
                    <a:cubicBezTo>
                      <a:pt x="4" y="281"/>
                      <a:pt x="9" y="280"/>
                      <a:pt x="13" y="281"/>
                    </a:cubicBezTo>
                    <a:cubicBezTo>
                      <a:pt x="17" y="283"/>
                      <a:pt x="12" y="281"/>
                      <a:pt x="10" y="283"/>
                    </a:cubicBezTo>
                    <a:cubicBezTo>
                      <a:pt x="10" y="283"/>
                      <a:pt x="9" y="280"/>
                      <a:pt x="4" y="283"/>
                    </a:cubicBezTo>
                    <a:cubicBezTo>
                      <a:pt x="0" y="284"/>
                      <a:pt x="7" y="286"/>
                      <a:pt x="4" y="287"/>
                    </a:cubicBezTo>
                    <a:cubicBezTo>
                      <a:pt x="0" y="287"/>
                      <a:pt x="4" y="287"/>
                      <a:pt x="3" y="289"/>
                    </a:cubicBezTo>
                    <a:cubicBezTo>
                      <a:pt x="3" y="290"/>
                      <a:pt x="4" y="292"/>
                      <a:pt x="7" y="290"/>
                    </a:cubicBezTo>
                    <a:cubicBezTo>
                      <a:pt x="10" y="289"/>
                      <a:pt x="13" y="292"/>
                      <a:pt x="15" y="290"/>
                    </a:cubicBezTo>
                    <a:cubicBezTo>
                      <a:pt x="15" y="287"/>
                      <a:pt x="17" y="290"/>
                      <a:pt x="20" y="290"/>
                    </a:cubicBezTo>
                    <a:cubicBezTo>
                      <a:pt x="23" y="289"/>
                      <a:pt x="24" y="290"/>
                      <a:pt x="21" y="290"/>
                    </a:cubicBezTo>
                    <a:cubicBezTo>
                      <a:pt x="17" y="292"/>
                      <a:pt x="23" y="295"/>
                      <a:pt x="18" y="292"/>
                    </a:cubicBezTo>
                    <a:cubicBezTo>
                      <a:pt x="15" y="289"/>
                      <a:pt x="15" y="294"/>
                      <a:pt x="13" y="292"/>
                    </a:cubicBezTo>
                    <a:cubicBezTo>
                      <a:pt x="10" y="290"/>
                      <a:pt x="7" y="294"/>
                      <a:pt x="6" y="292"/>
                    </a:cubicBezTo>
                    <a:cubicBezTo>
                      <a:pt x="3" y="292"/>
                      <a:pt x="3" y="292"/>
                      <a:pt x="3" y="294"/>
                    </a:cubicBezTo>
                    <a:cubicBezTo>
                      <a:pt x="3" y="297"/>
                      <a:pt x="6" y="294"/>
                      <a:pt x="6" y="297"/>
                    </a:cubicBezTo>
                    <a:cubicBezTo>
                      <a:pt x="6" y="298"/>
                      <a:pt x="3" y="294"/>
                      <a:pt x="3" y="297"/>
                    </a:cubicBezTo>
                    <a:cubicBezTo>
                      <a:pt x="4" y="300"/>
                      <a:pt x="6" y="297"/>
                      <a:pt x="6" y="298"/>
                    </a:cubicBezTo>
                    <a:cubicBezTo>
                      <a:pt x="6" y="301"/>
                      <a:pt x="3" y="301"/>
                      <a:pt x="3" y="301"/>
                    </a:cubicBezTo>
                    <a:cubicBezTo>
                      <a:pt x="6" y="303"/>
                      <a:pt x="6" y="304"/>
                      <a:pt x="7" y="303"/>
                    </a:cubicBezTo>
                    <a:cubicBezTo>
                      <a:pt x="7" y="301"/>
                      <a:pt x="7" y="304"/>
                      <a:pt x="9" y="304"/>
                    </a:cubicBezTo>
                    <a:cubicBezTo>
                      <a:pt x="9" y="303"/>
                      <a:pt x="7" y="306"/>
                      <a:pt x="9" y="306"/>
                    </a:cubicBezTo>
                    <a:cubicBezTo>
                      <a:pt x="10" y="306"/>
                      <a:pt x="9" y="303"/>
                      <a:pt x="12" y="303"/>
                    </a:cubicBezTo>
                    <a:cubicBezTo>
                      <a:pt x="13" y="301"/>
                      <a:pt x="10" y="306"/>
                      <a:pt x="9" y="308"/>
                    </a:cubicBezTo>
                    <a:cubicBezTo>
                      <a:pt x="6" y="308"/>
                      <a:pt x="10" y="308"/>
                      <a:pt x="9" y="309"/>
                    </a:cubicBezTo>
                    <a:cubicBezTo>
                      <a:pt x="7" y="311"/>
                      <a:pt x="9" y="308"/>
                      <a:pt x="6" y="311"/>
                    </a:cubicBezTo>
                    <a:cubicBezTo>
                      <a:pt x="3" y="314"/>
                      <a:pt x="6" y="317"/>
                      <a:pt x="7" y="315"/>
                    </a:cubicBezTo>
                    <a:cubicBezTo>
                      <a:pt x="7" y="314"/>
                      <a:pt x="9" y="315"/>
                      <a:pt x="9" y="314"/>
                    </a:cubicBezTo>
                    <a:cubicBezTo>
                      <a:pt x="10" y="312"/>
                      <a:pt x="12" y="314"/>
                      <a:pt x="10" y="315"/>
                    </a:cubicBezTo>
                    <a:cubicBezTo>
                      <a:pt x="9" y="315"/>
                      <a:pt x="12" y="315"/>
                      <a:pt x="10" y="317"/>
                    </a:cubicBezTo>
                    <a:cubicBezTo>
                      <a:pt x="9" y="318"/>
                      <a:pt x="12" y="318"/>
                      <a:pt x="10" y="320"/>
                    </a:cubicBezTo>
                    <a:cubicBezTo>
                      <a:pt x="7" y="320"/>
                      <a:pt x="7" y="317"/>
                      <a:pt x="7" y="320"/>
                    </a:cubicBezTo>
                    <a:cubicBezTo>
                      <a:pt x="6" y="323"/>
                      <a:pt x="6" y="323"/>
                      <a:pt x="7" y="323"/>
                    </a:cubicBezTo>
                    <a:cubicBezTo>
                      <a:pt x="9" y="326"/>
                      <a:pt x="10" y="325"/>
                      <a:pt x="10" y="326"/>
                    </a:cubicBezTo>
                    <a:cubicBezTo>
                      <a:pt x="12" y="328"/>
                      <a:pt x="13" y="328"/>
                      <a:pt x="15" y="329"/>
                    </a:cubicBezTo>
                    <a:cubicBezTo>
                      <a:pt x="17" y="329"/>
                      <a:pt x="15" y="329"/>
                      <a:pt x="17" y="331"/>
                    </a:cubicBezTo>
                    <a:cubicBezTo>
                      <a:pt x="17" y="332"/>
                      <a:pt x="17" y="329"/>
                      <a:pt x="18" y="331"/>
                    </a:cubicBezTo>
                    <a:cubicBezTo>
                      <a:pt x="20" y="331"/>
                      <a:pt x="18" y="332"/>
                      <a:pt x="20" y="331"/>
                    </a:cubicBezTo>
                    <a:cubicBezTo>
                      <a:pt x="23" y="331"/>
                      <a:pt x="27" y="331"/>
                      <a:pt x="29" y="329"/>
                    </a:cubicBezTo>
                    <a:cubicBezTo>
                      <a:pt x="30" y="329"/>
                      <a:pt x="32" y="328"/>
                      <a:pt x="33" y="325"/>
                    </a:cubicBezTo>
                    <a:cubicBezTo>
                      <a:pt x="35" y="323"/>
                      <a:pt x="36" y="325"/>
                      <a:pt x="36" y="323"/>
                    </a:cubicBezTo>
                    <a:cubicBezTo>
                      <a:pt x="36" y="321"/>
                      <a:pt x="39" y="323"/>
                      <a:pt x="38" y="321"/>
                    </a:cubicBezTo>
                    <a:cubicBezTo>
                      <a:pt x="36" y="320"/>
                      <a:pt x="41" y="321"/>
                      <a:pt x="39" y="318"/>
                    </a:cubicBezTo>
                    <a:cubicBezTo>
                      <a:pt x="39" y="317"/>
                      <a:pt x="41" y="320"/>
                      <a:pt x="42" y="318"/>
                    </a:cubicBezTo>
                    <a:cubicBezTo>
                      <a:pt x="44" y="318"/>
                      <a:pt x="45" y="320"/>
                      <a:pt x="45" y="317"/>
                    </a:cubicBezTo>
                    <a:cubicBezTo>
                      <a:pt x="45" y="314"/>
                      <a:pt x="49" y="315"/>
                      <a:pt x="45" y="314"/>
                    </a:cubicBezTo>
                    <a:cubicBezTo>
                      <a:pt x="45" y="312"/>
                      <a:pt x="44" y="311"/>
                      <a:pt x="47" y="312"/>
                    </a:cubicBezTo>
                    <a:cubicBezTo>
                      <a:pt x="49" y="314"/>
                      <a:pt x="47" y="309"/>
                      <a:pt x="49" y="311"/>
                    </a:cubicBezTo>
                    <a:cubicBezTo>
                      <a:pt x="49" y="314"/>
                      <a:pt x="47" y="312"/>
                      <a:pt x="49" y="314"/>
                    </a:cubicBezTo>
                    <a:cubicBezTo>
                      <a:pt x="49" y="315"/>
                      <a:pt x="47" y="317"/>
                      <a:pt x="50" y="317"/>
                    </a:cubicBezTo>
                    <a:cubicBezTo>
                      <a:pt x="52" y="317"/>
                      <a:pt x="50" y="317"/>
                      <a:pt x="53" y="317"/>
                    </a:cubicBezTo>
                    <a:cubicBezTo>
                      <a:pt x="53" y="317"/>
                      <a:pt x="53" y="318"/>
                      <a:pt x="55" y="320"/>
                    </a:cubicBezTo>
                    <a:cubicBezTo>
                      <a:pt x="55" y="321"/>
                      <a:pt x="58" y="318"/>
                      <a:pt x="56" y="314"/>
                    </a:cubicBezTo>
                    <a:cubicBezTo>
                      <a:pt x="55" y="311"/>
                      <a:pt x="58" y="311"/>
                      <a:pt x="58" y="309"/>
                    </a:cubicBezTo>
                    <a:cubicBezTo>
                      <a:pt x="56" y="306"/>
                      <a:pt x="59" y="309"/>
                      <a:pt x="61" y="306"/>
                    </a:cubicBezTo>
                    <a:cubicBezTo>
                      <a:pt x="64" y="303"/>
                      <a:pt x="61" y="303"/>
                      <a:pt x="62" y="301"/>
                    </a:cubicBezTo>
                    <a:cubicBezTo>
                      <a:pt x="65" y="300"/>
                      <a:pt x="59" y="294"/>
                      <a:pt x="61" y="292"/>
                    </a:cubicBezTo>
                    <a:cubicBezTo>
                      <a:pt x="61" y="290"/>
                      <a:pt x="64" y="294"/>
                      <a:pt x="64" y="290"/>
                    </a:cubicBezTo>
                    <a:cubicBezTo>
                      <a:pt x="65" y="289"/>
                      <a:pt x="67" y="287"/>
                      <a:pt x="62" y="286"/>
                    </a:cubicBezTo>
                    <a:cubicBezTo>
                      <a:pt x="56" y="283"/>
                      <a:pt x="62" y="278"/>
                      <a:pt x="61" y="273"/>
                    </a:cubicBezTo>
                    <a:cubicBezTo>
                      <a:pt x="58" y="270"/>
                      <a:pt x="61" y="270"/>
                      <a:pt x="59" y="269"/>
                    </a:cubicBezTo>
                    <a:cubicBezTo>
                      <a:pt x="58" y="267"/>
                      <a:pt x="61" y="267"/>
                      <a:pt x="59" y="264"/>
                    </a:cubicBezTo>
                    <a:cubicBezTo>
                      <a:pt x="56" y="261"/>
                      <a:pt x="61" y="261"/>
                      <a:pt x="59" y="259"/>
                    </a:cubicBezTo>
                    <a:cubicBezTo>
                      <a:pt x="59" y="256"/>
                      <a:pt x="65" y="253"/>
                      <a:pt x="67" y="252"/>
                    </a:cubicBezTo>
                    <a:cubicBezTo>
                      <a:pt x="70" y="250"/>
                      <a:pt x="74" y="255"/>
                      <a:pt x="76" y="249"/>
                    </a:cubicBezTo>
                    <a:cubicBezTo>
                      <a:pt x="77" y="245"/>
                      <a:pt x="74" y="247"/>
                      <a:pt x="73" y="245"/>
                    </a:cubicBezTo>
                    <a:cubicBezTo>
                      <a:pt x="70" y="244"/>
                      <a:pt x="77" y="239"/>
                      <a:pt x="77" y="238"/>
                    </a:cubicBezTo>
                    <a:cubicBezTo>
                      <a:pt x="77" y="235"/>
                      <a:pt x="79" y="236"/>
                      <a:pt x="79" y="233"/>
                    </a:cubicBezTo>
                    <a:cubicBezTo>
                      <a:pt x="77" y="228"/>
                      <a:pt x="80" y="230"/>
                      <a:pt x="77" y="224"/>
                    </a:cubicBezTo>
                    <a:cubicBezTo>
                      <a:pt x="77" y="222"/>
                      <a:pt x="88" y="224"/>
                      <a:pt x="85" y="221"/>
                    </a:cubicBezTo>
                    <a:cubicBezTo>
                      <a:pt x="84" y="217"/>
                      <a:pt x="87" y="219"/>
                      <a:pt x="88" y="214"/>
                    </a:cubicBezTo>
                    <a:cubicBezTo>
                      <a:pt x="91" y="211"/>
                      <a:pt x="93" y="213"/>
                      <a:pt x="93" y="210"/>
                    </a:cubicBezTo>
                    <a:cubicBezTo>
                      <a:pt x="94" y="208"/>
                      <a:pt x="91" y="207"/>
                      <a:pt x="91" y="205"/>
                    </a:cubicBezTo>
                    <a:cubicBezTo>
                      <a:pt x="91" y="203"/>
                      <a:pt x="93" y="205"/>
                      <a:pt x="96" y="200"/>
                    </a:cubicBezTo>
                    <a:cubicBezTo>
                      <a:pt x="96" y="197"/>
                      <a:pt x="99" y="197"/>
                      <a:pt x="100" y="196"/>
                    </a:cubicBezTo>
                    <a:cubicBezTo>
                      <a:pt x="102" y="196"/>
                      <a:pt x="103" y="199"/>
                      <a:pt x="106" y="197"/>
                    </a:cubicBezTo>
                    <a:cubicBezTo>
                      <a:pt x="109" y="196"/>
                      <a:pt x="105" y="191"/>
                      <a:pt x="106" y="190"/>
                    </a:cubicBezTo>
                    <a:cubicBezTo>
                      <a:pt x="111" y="186"/>
                      <a:pt x="119" y="194"/>
                      <a:pt x="123" y="191"/>
                    </a:cubicBezTo>
                    <a:cubicBezTo>
                      <a:pt x="126" y="190"/>
                      <a:pt x="119" y="191"/>
                      <a:pt x="123" y="188"/>
                    </a:cubicBezTo>
                    <a:cubicBezTo>
                      <a:pt x="128" y="183"/>
                      <a:pt x="119" y="182"/>
                      <a:pt x="128" y="182"/>
                    </a:cubicBezTo>
                    <a:cubicBezTo>
                      <a:pt x="128" y="180"/>
                      <a:pt x="131" y="183"/>
                      <a:pt x="131" y="182"/>
                    </a:cubicBezTo>
                    <a:cubicBezTo>
                      <a:pt x="131" y="182"/>
                      <a:pt x="129" y="180"/>
                      <a:pt x="131" y="179"/>
                    </a:cubicBezTo>
                    <a:cubicBezTo>
                      <a:pt x="134" y="177"/>
                      <a:pt x="137" y="180"/>
                      <a:pt x="140" y="183"/>
                    </a:cubicBezTo>
                    <a:cubicBezTo>
                      <a:pt x="143" y="186"/>
                      <a:pt x="138" y="186"/>
                      <a:pt x="143" y="186"/>
                    </a:cubicBezTo>
                    <a:cubicBezTo>
                      <a:pt x="149" y="186"/>
                      <a:pt x="146" y="188"/>
                      <a:pt x="149" y="188"/>
                    </a:cubicBezTo>
                    <a:cubicBezTo>
                      <a:pt x="154" y="186"/>
                      <a:pt x="152" y="185"/>
                      <a:pt x="154" y="185"/>
                    </a:cubicBezTo>
                    <a:cubicBezTo>
                      <a:pt x="155" y="186"/>
                      <a:pt x="158" y="186"/>
                      <a:pt x="161" y="190"/>
                    </a:cubicBezTo>
                    <a:cubicBezTo>
                      <a:pt x="161" y="188"/>
                      <a:pt x="163" y="190"/>
                      <a:pt x="163" y="186"/>
                    </a:cubicBezTo>
                    <a:cubicBezTo>
                      <a:pt x="164" y="183"/>
                      <a:pt x="170" y="185"/>
                      <a:pt x="167" y="182"/>
                    </a:cubicBezTo>
                    <a:cubicBezTo>
                      <a:pt x="166" y="179"/>
                      <a:pt x="169" y="179"/>
                      <a:pt x="169" y="176"/>
                    </a:cubicBezTo>
                    <a:cubicBezTo>
                      <a:pt x="169" y="174"/>
                      <a:pt x="170" y="171"/>
                      <a:pt x="173" y="169"/>
                    </a:cubicBezTo>
                    <a:cubicBezTo>
                      <a:pt x="177" y="168"/>
                      <a:pt x="175" y="171"/>
                      <a:pt x="181" y="168"/>
                    </a:cubicBezTo>
                    <a:cubicBezTo>
                      <a:pt x="184" y="166"/>
                      <a:pt x="184" y="166"/>
                      <a:pt x="186" y="169"/>
                    </a:cubicBezTo>
                    <a:cubicBezTo>
                      <a:pt x="187" y="171"/>
                      <a:pt x="195" y="172"/>
                      <a:pt x="196" y="176"/>
                    </a:cubicBezTo>
                    <a:cubicBezTo>
                      <a:pt x="196" y="177"/>
                      <a:pt x="189" y="180"/>
                      <a:pt x="193" y="182"/>
                    </a:cubicBezTo>
                    <a:cubicBezTo>
                      <a:pt x="195" y="183"/>
                      <a:pt x="195" y="182"/>
                      <a:pt x="196" y="179"/>
                    </a:cubicBezTo>
                    <a:close/>
                    <a:moveTo>
                      <a:pt x="154" y="157"/>
                    </a:moveTo>
                    <a:cubicBezTo>
                      <a:pt x="157" y="159"/>
                      <a:pt x="155" y="160"/>
                      <a:pt x="154" y="160"/>
                    </a:cubicBezTo>
                    <a:cubicBezTo>
                      <a:pt x="152" y="162"/>
                      <a:pt x="151" y="157"/>
                      <a:pt x="154" y="157"/>
                    </a:cubicBezTo>
                    <a:close/>
                    <a:moveTo>
                      <a:pt x="149" y="163"/>
                    </a:moveTo>
                    <a:cubicBezTo>
                      <a:pt x="151" y="162"/>
                      <a:pt x="154" y="160"/>
                      <a:pt x="151" y="159"/>
                    </a:cubicBezTo>
                    <a:cubicBezTo>
                      <a:pt x="149" y="159"/>
                      <a:pt x="151" y="160"/>
                      <a:pt x="149" y="160"/>
                    </a:cubicBezTo>
                    <a:cubicBezTo>
                      <a:pt x="146" y="162"/>
                      <a:pt x="144" y="162"/>
                      <a:pt x="148" y="163"/>
                    </a:cubicBezTo>
                    <a:cubicBezTo>
                      <a:pt x="148" y="163"/>
                      <a:pt x="149" y="165"/>
                      <a:pt x="149" y="163"/>
                    </a:cubicBezTo>
                    <a:close/>
                    <a:moveTo>
                      <a:pt x="141" y="163"/>
                    </a:moveTo>
                    <a:cubicBezTo>
                      <a:pt x="144" y="162"/>
                      <a:pt x="146" y="163"/>
                      <a:pt x="146" y="163"/>
                    </a:cubicBezTo>
                    <a:cubicBezTo>
                      <a:pt x="148" y="165"/>
                      <a:pt x="140" y="165"/>
                      <a:pt x="141" y="163"/>
                    </a:cubicBezTo>
                    <a:close/>
                    <a:moveTo>
                      <a:pt x="144" y="160"/>
                    </a:moveTo>
                    <a:cubicBezTo>
                      <a:pt x="146" y="160"/>
                      <a:pt x="146" y="160"/>
                      <a:pt x="149" y="159"/>
                    </a:cubicBezTo>
                    <a:cubicBezTo>
                      <a:pt x="152" y="155"/>
                      <a:pt x="151" y="155"/>
                      <a:pt x="148" y="155"/>
                    </a:cubicBezTo>
                    <a:cubicBezTo>
                      <a:pt x="146" y="157"/>
                      <a:pt x="149" y="157"/>
                      <a:pt x="148" y="157"/>
                    </a:cubicBezTo>
                    <a:cubicBezTo>
                      <a:pt x="146" y="159"/>
                      <a:pt x="144" y="157"/>
                      <a:pt x="144" y="159"/>
                    </a:cubicBezTo>
                    <a:cubicBezTo>
                      <a:pt x="144" y="160"/>
                      <a:pt x="144" y="157"/>
                      <a:pt x="143" y="159"/>
                    </a:cubicBezTo>
                    <a:cubicBezTo>
                      <a:pt x="140" y="159"/>
                      <a:pt x="137" y="160"/>
                      <a:pt x="140" y="160"/>
                    </a:cubicBezTo>
                    <a:cubicBezTo>
                      <a:pt x="141" y="160"/>
                      <a:pt x="138" y="162"/>
                      <a:pt x="141" y="162"/>
                    </a:cubicBezTo>
                    <a:cubicBezTo>
                      <a:pt x="143" y="160"/>
                      <a:pt x="143" y="160"/>
                      <a:pt x="144" y="160"/>
                    </a:cubicBezTo>
                    <a:close/>
                    <a:moveTo>
                      <a:pt x="128" y="168"/>
                    </a:moveTo>
                    <a:cubicBezTo>
                      <a:pt x="129" y="168"/>
                      <a:pt x="129" y="168"/>
                      <a:pt x="129" y="166"/>
                    </a:cubicBezTo>
                    <a:cubicBezTo>
                      <a:pt x="129" y="165"/>
                      <a:pt x="129" y="163"/>
                      <a:pt x="126" y="165"/>
                    </a:cubicBezTo>
                    <a:cubicBezTo>
                      <a:pt x="125" y="166"/>
                      <a:pt x="125" y="166"/>
                      <a:pt x="128" y="168"/>
                    </a:cubicBezTo>
                    <a:close/>
                    <a:moveTo>
                      <a:pt x="122" y="165"/>
                    </a:moveTo>
                    <a:cubicBezTo>
                      <a:pt x="120" y="165"/>
                      <a:pt x="120" y="163"/>
                      <a:pt x="120" y="165"/>
                    </a:cubicBezTo>
                    <a:cubicBezTo>
                      <a:pt x="119" y="166"/>
                      <a:pt x="122" y="168"/>
                      <a:pt x="123" y="166"/>
                    </a:cubicBezTo>
                    <a:cubicBezTo>
                      <a:pt x="125" y="166"/>
                      <a:pt x="123" y="166"/>
                      <a:pt x="122" y="165"/>
                    </a:cubicBezTo>
                    <a:close/>
                    <a:moveTo>
                      <a:pt x="154" y="154"/>
                    </a:moveTo>
                    <a:cubicBezTo>
                      <a:pt x="155" y="154"/>
                      <a:pt x="155" y="154"/>
                      <a:pt x="155" y="154"/>
                    </a:cubicBezTo>
                    <a:cubicBezTo>
                      <a:pt x="157" y="155"/>
                      <a:pt x="155" y="155"/>
                      <a:pt x="154" y="154"/>
                    </a:cubicBezTo>
                    <a:close/>
                    <a:moveTo>
                      <a:pt x="128" y="169"/>
                    </a:moveTo>
                    <a:cubicBezTo>
                      <a:pt x="129" y="169"/>
                      <a:pt x="128" y="171"/>
                      <a:pt x="128" y="171"/>
                    </a:cubicBezTo>
                    <a:cubicBezTo>
                      <a:pt x="126" y="171"/>
                      <a:pt x="128" y="168"/>
                      <a:pt x="128" y="169"/>
                    </a:cubicBezTo>
                    <a:close/>
                    <a:moveTo>
                      <a:pt x="129" y="168"/>
                    </a:moveTo>
                    <a:cubicBezTo>
                      <a:pt x="129" y="166"/>
                      <a:pt x="132" y="168"/>
                      <a:pt x="131" y="169"/>
                    </a:cubicBezTo>
                    <a:cubicBezTo>
                      <a:pt x="129" y="169"/>
                      <a:pt x="129" y="169"/>
                      <a:pt x="129" y="168"/>
                    </a:cubicBezTo>
                    <a:close/>
                    <a:moveTo>
                      <a:pt x="119" y="169"/>
                    </a:moveTo>
                    <a:cubicBezTo>
                      <a:pt x="120" y="168"/>
                      <a:pt x="122" y="168"/>
                      <a:pt x="122" y="168"/>
                    </a:cubicBezTo>
                    <a:cubicBezTo>
                      <a:pt x="122" y="169"/>
                      <a:pt x="119" y="171"/>
                      <a:pt x="119" y="169"/>
                    </a:cubicBezTo>
                    <a:close/>
                    <a:moveTo>
                      <a:pt x="119" y="169"/>
                    </a:moveTo>
                    <a:cubicBezTo>
                      <a:pt x="120" y="168"/>
                      <a:pt x="120" y="168"/>
                      <a:pt x="120" y="168"/>
                    </a:cubicBezTo>
                    <a:cubicBezTo>
                      <a:pt x="119" y="168"/>
                      <a:pt x="119" y="168"/>
                      <a:pt x="117" y="168"/>
                    </a:cubicBezTo>
                    <a:cubicBezTo>
                      <a:pt x="116" y="166"/>
                      <a:pt x="116" y="168"/>
                      <a:pt x="116" y="168"/>
                    </a:cubicBezTo>
                    <a:cubicBezTo>
                      <a:pt x="114" y="168"/>
                      <a:pt x="114" y="168"/>
                      <a:pt x="112" y="169"/>
                    </a:cubicBezTo>
                    <a:cubicBezTo>
                      <a:pt x="112" y="169"/>
                      <a:pt x="114" y="169"/>
                      <a:pt x="116" y="171"/>
                    </a:cubicBezTo>
                    <a:cubicBezTo>
                      <a:pt x="117" y="171"/>
                      <a:pt x="117" y="171"/>
                      <a:pt x="119" y="169"/>
                    </a:cubicBezTo>
                    <a:close/>
                    <a:moveTo>
                      <a:pt x="116" y="166"/>
                    </a:moveTo>
                    <a:cubicBezTo>
                      <a:pt x="114" y="166"/>
                      <a:pt x="116" y="165"/>
                      <a:pt x="117" y="165"/>
                    </a:cubicBezTo>
                    <a:cubicBezTo>
                      <a:pt x="117" y="165"/>
                      <a:pt x="117" y="166"/>
                      <a:pt x="116" y="166"/>
                    </a:cubicBezTo>
                    <a:close/>
                    <a:moveTo>
                      <a:pt x="114" y="166"/>
                    </a:moveTo>
                    <a:cubicBezTo>
                      <a:pt x="114" y="166"/>
                      <a:pt x="114" y="166"/>
                      <a:pt x="112" y="166"/>
                    </a:cubicBezTo>
                    <a:cubicBezTo>
                      <a:pt x="112" y="166"/>
                      <a:pt x="112" y="166"/>
                      <a:pt x="112" y="168"/>
                    </a:cubicBezTo>
                    <a:cubicBezTo>
                      <a:pt x="112" y="169"/>
                      <a:pt x="114" y="166"/>
                      <a:pt x="114" y="166"/>
                    </a:cubicBezTo>
                    <a:close/>
                    <a:moveTo>
                      <a:pt x="112" y="174"/>
                    </a:moveTo>
                    <a:cubicBezTo>
                      <a:pt x="112" y="172"/>
                      <a:pt x="117" y="172"/>
                      <a:pt x="114" y="171"/>
                    </a:cubicBezTo>
                    <a:cubicBezTo>
                      <a:pt x="111" y="169"/>
                      <a:pt x="112" y="171"/>
                      <a:pt x="112" y="171"/>
                    </a:cubicBezTo>
                    <a:cubicBezTo>
                      <a:pt x="111" y="171"/>
                      <a:pt x="111" y="172"/>
                      <a:pt x="111" y="171"/>
                    </a:cubicBezTo>
                    <a:cubicBezTo>
                      <a:pt x="109" y="171"/>
                      <a:pt x="109" y="171"/>
                      <a:pt x="109" y="172"/>
                    </a:cubicBezTo>
                    <a:cubicBezTo>
                      <a:pt x="108" y="174"/>
                      <a:pt x="108" y="172"/>
                      <a:pt x="106" y="174"/>
                    </a:cubicBezTo>
                    <a:cubicBezTo>
                      <a:pt x="106" y="174"/>
                      <a:pt x="106" y="174"/>
                      <a:pt x="111" y="174"/>
                    </a:cubicBezTo>
                    <a:cubicBezTo>
                      <a:pt x="112" y="174"/>
                      <a:pt x="112" y="174"/>
                      <a:pt x="112" y="174"/>
                    </a:cubicBezTo>
                    <a:close/>
                    <a:moveTo>
                      <a:pt x="106" y="179"/>
                    </a:moveTo>
                    <a:cubicBezTo>
                      <a:pt x="105" y="177"/>
                      <a:pt x="106" y="177"/>
                      <a:pt x="106" y="177"/>
                    </a:cubicBezTo>
                    <a:cubicBezTo>
                      <a:pt x="106" y="176"/>
                      <a:pt x="108" y="174"/>
                      <a:pt x="106" y="176"/>
                    </a:cubicBezTo>
                    <a:cubicBezTo>
                      <a:pt x="106" y="176"/>
                      <a:pt x="106" y="174"/>
                      <a:pt x="105" y="174"/>
                    </a:cubicBezTo>
                    <a:cubicBezTo>
                      <a:pt x="105" y="176"/>
                      <a:pt x="105" y="172"/>
                      <a:pt x="103" y="174"/>
                    </a:cubicBezTo>
                    <a:cubicBezTo>
                      <a:pt x="103" y="176"/>
                      <a:pt x="102" y="174"/>
                      <a:pt x="102" y="174"/>
                    </a:cubicBezTo>
                    <a:cubicBezTo>
                      <a:pt x="102" y="176"/>
                      <a:pt x="102" y="174"/>
                      <a:pt x="100" y="176"/>
                    </a:cubicBezTo>
                    <a:cubicBezTo>
                      <a:pt x="99" y="176"/>
                      <a:pt x="102" y="176"/>
                      <a:pt x="102" y="177"/>
                    </a:cubicBezTo>
                    <a:cubicBezTo>
                      <a:pt x="102" y="177"/>
                      <a:pt x="97" y="177"/>
                      <a:pt x="99" y="177"/>
                    </a:cubicBezTo>
                    <a:cubicBezTo>
                      <a:pt x="100" y="179"/>
                      <a:pt x="97" y="177"/>
                      <a:pt x="99" y="179"/>
                    </a:cubicBezTo>
                    <a:cubicBezTo>
                      <a:pt x="99" y="179"/>
                      <a:pt x="97" y="179"/>
                      <a:pt x="99" y="180"/>
                    </a:cubicBezTo>
                    <a:cubicBezTo>
                      <a:pt x="99" y="180"/>
                      <a:pt x="96" y="182"/>
                      <a:pt x="99" y="182"/>
                    </a:cubicBezTo>
                    <a:cubicBezTo>
                      <a:pt x="100" y="182"/>
                      <a:pt x="99" y="183"/>
                      <a:pt x="100" y="182"/>
                    </a:cubicBezTo>
                    <a:cubicBezTo>
                      <a:pt x="102" y="182"/>
                      <a:pt x="102" y="180"/>
                      <a:pt x="102" y="180"/>
                    </a:cubicBezTo>
                    <a:cubicBezTo>
                      <a:pt x="103" y="180"/>
                      <a:pt x="102" y="182"/>
                      <a:pt x="105" y="180"/>
                    </a:cubicBezTo>
                    <a:cubicBezTo>
                      <a:pt x="106" y="180"/>
                      <a:pt x="106" y="180"/>
                      <a:pt x="106" y="179"/>
                    </a:cubicBezTo>
                    <a:close/>
                    <a:moveTo>
                      <a:pt x="100" y="185"/>
                    </a:moveTo>
                    <a:cubicBezTo>
                      <a:pt x="99" y="183"/>
                      <a:pt x="100" y="183"/>
                      <a:pt x="102" y="183"/>
                    </a:cubicBezTo>
                    <a:cubicBezTo>
                      <a:pt x="102" y="185"/>
                      <a:pt x="100" y="185"/>
                      <a:pt x="100" y="185"/>
                    </a:cubicBezTo>
                    <a:close/>
                    <a:moveTo>
                      <a:pt x="97" y="186"/>
                    </a:moveTo>
                    <a:cubicBezTo>
                      <a:pt x="97" y="185"/>
                      <a:pt x="100" y="186"/>
                      <a:pt x="99" y="186"/>
                    </a:cubicBezTo>
                    <a:cubicBezTo>
                      <a:pt x="97" y="186"/>
                      <a:pt x="96" y="186"/>
                      <a:pt x="97" y="186"/>
                    </a:cubicBezTo>
                    <a:close/>
                    <a:moveTo>
                      <a:pt x="82" y="199"/>
                    </a:moveTo>
                    <a:cubicBezTo>
                      <a:pt x="82" y="199"/>
                      <a:pt x="82" y="197"/>
                      <a:pt x="84" y="197"/>
                    </a:cubicBezTo>
                    <a:cubicBezTo>
                      <a:pt x="84" y="197"/>
                      <a:pt x="84" y="197"/>
                      <a:pt x="82" y="199"/>
                    </a:cubicBezTo>
                    <a:close/>
                    <a:moveTo>
                      <a:pt x="82" y="193"/>
                    </a:moveTo>
                    <a:cubicBezTo>
                      <a:pt x="84" y="191"/>
                      <a:pt x="82" y="191"/>
                      <a:pt x="82" y="191"/>
                    </a:cubicBezTo>
                    <a:cubicBezTo>
                      <a:pt x="82" y="191"/>
                      <a:pt x="80" y="191"/>
                      <a:pt x="79" y="191"/>
                    </a:cubicBezTo>
                    <a:cubicBezTo>
                      <a:pt x="77" y="191"/>
                      <a:pt x="79" y="193"/>
                      <a:pt x="77" y="193"/>
                    </a:cubicBezTo>
                    <a:cubicBezTo>
                      <a:pt x="76" y="193"/>
                      <a:pt x="77" y="193"/>
                      <a:pt x="76" y="194"/>
                    </a:cubicBezTo>
                    <a:cubicBezTo>
                      <a:pt x="76" y="194"/>
                      <a:pt x="76" y="196"/>
                      <a:pt x="79" y="194"/>
                    </a:cubicBezTo>
                    <a:cubicBezTo>
                      <a:pt x="79" y="194"/>
                      <a:pt x="80" y="194"/>
                      <a:pt x="82" y="193"/>
                    </a:cubicBezTo>
                    <a:close/>
                    <a:moveTo>
                      <a:pt x="85" y="188"/>
                    </a:moveTo>
                    <a:cubicBezTo>
                      <a:pt x="87" y="188"/>
                      <a:pt x="84" y="186"/>
                      <a:pt x="85" y="186"/>
                    </a:cubicBezTo>
                    <a:cubicBezTo>
                      <a:pt x="87" y="185"/>
                      <a:pt x="84" y="182"/>
                      <a:pt x="84" y="183"/>
                    </a:cubicBezTo>
                    <a:cubicBezTo>
                      <a:pt x="82" y="183"/>
                      <a:pt x="84" y="185"/>
                      <a:pt x="82" y="185"/>
                    </a:cubicBezTo>
                    <a:cubicBezTo>
                      <a:pt x="80" y="185"/>
                      <a:pt x="82" y="186"/>
                      <a:pt x="80" y="186"/>
                    </a:cubicBezTo>
                    <a:cubicBezTo>
                      <a:pt x="79" y="186"/>
                      <a:pt x="80" y="185"/>
                      <a:pt x="79" y="185"/>
                    </a:cubicBezTo>
                    <a:cubicBezTo>
                      <a:pt x="79" y="186"/>
                      <a:pt x="77" y="185"/>
                      <a:pt x="77" y="186"/>
                    </a:cubicBezTo>
                    <a:cubicBezTo>
                      <a:pt x="77" y="186"/>
                      <a:pt x="76" y="188"/>
                      <a:pt x="77" y="188"/>
                    </a:cubicBezTo>
                    <a:cubicBezTo>
                      <a:pt x="79" y="190"/>
                      <a:pt x="79" y="188"/>
                      <a:pt x="82" y="186"/>
                    </a:cubicBezTo>
                    <a:cubicBezTo>
                      <a:pt x="85" y="186"/>
                      <a:pt x="79" y="188"/>
                      <a:pt x="80" y="190"/>
                    </a:cubicBezTo>
                    <a:cubicBezTo>
                      <a:pt x="82" y="190"/>
                      <a:pt x="84" y="188"/>
                      <a:pt x="85" y="188"/>
                    </a:cubicBezTo>
                    <a:close/>
                    <a:moveTo>
                      <a:pt x="87" y="185"/>
                    </a:moveTo>
                    <a:cubicBezTo>
                      <a:pt x="87" y="185"/>
                      <a:pt x="87" y="183"/>
                      <a:pt x="88" y="183"/>
                    </a:cubicBezTo>
                    <a:cubicBezTo>
                      <a:pt x="90" y="183"/>
                      <a:pt x="90" y="182"/>
                      <a:pt x="91" y="180"/>
                    </a:cubicBezTo>
                    <a:cubicBezTo>
                      <a:pt x="91" y="179"/>
                      <a:pt x="91" y="177"/>
                      <a:pt x="90" y="179"/>
                    </a:cubicBezTo>
                    <a:cubicBezTo>
                      <a:pt x="88" y="180"/>
                      <a:pt x="87" y="180"/>
                      <a:pt x="87" y="183"/>
                    </a:cubicBezTo>
                    <a:cubicBezTo>
                      <a:pt x="85" y="183"/>
                      <a:pt x="85" y="183"/>
                      <a:pt x="87" y="185"/>
                    </a:cubicBezTo>
                    <a:close/>
                    <a:moveTo>
                      <a:pt x="93" y="183"/>
                    </a:moveTo>
                    <a:cubicBezTo>
                      <a:pt x="96" y="183"/>
                      <a:pt x="96" y="183"/>
                      <a:pt x="96" y="183"/>
                    </a:cubicBezTo>
                    <a:cubicBezTo>
                      <a:pt x="94" y="185"/>
                      <a:pt x="93" y="183"/>
                      <a:pt x="93" y="183"/>
                    </a:cubicBezTo>
                    <a:close/>
                    <a:moveTo>
                      <a:pt x="91" y="185"/>
                    </a:moveTo>
                    <a:cubicBezTo>
                      <a:pt x="91" y="185"/>
                      <a:pt x="93" y="186"/>
                      <a:pt x="90" y="188"/>
                    </a:cubicBezTo>
                    <a:cubicBezTo>
                      <a:pt x="88" y="190"/>
                      <a:pt x="91" y="186"/>
                      <a:pt x="90" y="186"/>
                    </a:cubicBezTo>
                    <a:cubicBezTo>
                      <a:pt x="88" y="186"/>
                      <a:pt x="91" y="185"/>
                      <a:pt x="90" y="183"/>
                    </a:cubicBezTo>
                    <a:cubicBezTo>
                      <a:pt x="88" y="183"/>
                      <a:pt x="87" y="185"/>
                      <a:pt x="87" y="186"/>
                    </a:cubicBezTo>
                    <a:cubicBezTo>
                      <a:pt x="85" y="188"/>
                      <a:pt x="88" y="190"/>
                      <a:pt x="85" y="190"/>
                    </a:cubicBezTo>
                    <a:cubicBezTo>
                      <a:pt x="84" y="190"/>
                      <a:pt x="85" y="190"/>
                      <a:pt x="84" y="193"/>
                    </a:cubicBezTo>
                    <a:cubicBezTo>
                      <a:pt x="82" y="194"/>
                      <a:pt x="85" y="191"/>
                      <a:pt x="87" y="193"/>
                    </a:cubicBezTo>
                    <a:cubicBezTo>
                      <a:pt x="88" y="194"/>
                      <a:pt x="88" y="191"/>
                      <a:pt x="88" y="191"/>
                    </a:cubicBezTo>
                    <a:cubicBezTo>
                      <a:pt x="90" y="193"/>
                      <a:pt x="90" y="193"/>
                      <a:pt x="90" y="191"/>
                    </a:cubicBezTo>
                    <a:cubicBezTo>
                      <a:pt x="91" y="190"/>
                      <a:pt x="91" y="190"/>
                      <a:pt x="93" y="190"/>
                    </a:cubicBezTo>
                    <a:cubicBezTo>
                      <a:pt x="96" y="188"/>
                      <a:pt x="94" y="185"/>
                      <a:pt x="93" y="185"/>
                    </a:cubicBezTo>
                    <a:cubicBezTo>
                      <a:pt x="93" y="183"/>
                      <a:pt x="93" y="183"/>
                      <a:pt x="91" y="185"/>
                    </a:cubicBezTo>
                    <a:close/>
                    <a:moveTo>
                      <a:pt x="91" y="191"/>
                    </a:moveTo>
                    <a:cubicBezTo>
                      <a:pt x="93" y="190"/>
                      <a:pt x="94" y="190"/>
                      <a:pt x="94" y="190"/>
                    </a:cubicBezTo>
                    <a:cubicBezTo>
                      <a:pt x="93" y="191"/>
                      <a:pt x="91" y="193"/>
                      <a:pt x="91" y="191"/>
                    </a:cubicBezTo>
                    <a:close/>
                    <a:moveTo>
                      <a:pt x="117" y="166"/>
                    </a:moveTo>
                    <a:cubicBezTo>
                      <a:pt x="119" y="165"/>
                      <a:pt x="120" y="166"/>
                      <a:pt x="120" y="166"/>
                    </a:cubicBezTo>
                    <a:cubicBezTo>
                      <a:pt x="119" y="166"/>
                      <a:pt x="117" y="166"/>
                      <a:pt x="117" y="166"/>
                    </a:cubicBezTo>
                    <a:close/>
                    <a:moveTo>
                      <a:pt x="74" y="193"/>
                    </a:moveTo>
                    <a:cubicBezTo>
                      <a:pt x="76" y="193"/>
                      <a:pt x="76" y="193"/>
                      <a:pt x="76" y="193"/>
                    </a:cubicBezTo>
                    <a:cubicBezTo>
                      <a:pt x="76" y="194"/>
                      <a:pt x="74" y="193"/>
                      <a:pt x="74" y="193"/>
                    </a:cubicBezTo>
                    <a:close/>
                    <a:moveTo>
                      <a:pt x="70" y="196"/>
                    </a:moveTo>
                    <a:cubicBezTo>
                      <a:pt x="70" y="196"/>
                      <a:pt x="70" y="197"/>
                      <a:pt x="71" y="196"/>
                    </a:cubicBezTo>
                    <a:cubicBezTo>
                      <a:pt x="71" y="196"/>
                      <a:pt x="71" y="196"/>
                      <a:pt x="73" y="196"/>
                    </a:cubicBezTo>
                    <a:cubicBezTo>
                      <a:pt x="73" y="196"/>
                      <a:pt x="73" y="194"/>
                      <a:pt x="74" y="194"/>
                    </a:cubicBezTo>
                    <a:cubicBezTo>
                      <a:pt x="76" y="194"/>
                      <a:pt x="74" y="194"/>
                      <a:pt x="73" y="193"/>
                    </a:cubicBezTo>
                    <a:cubicBezTo>
                      <a:pt x="71" y="193"/>
                      <a:pt x="71" y="193"/>
                      <a:pt x="70" y="194"/>
                    </a:cubicBezTo>
                    <a:cubicBezTo>
                      <a:pt x="70" y="196"/>
                      <a:pt x="71" y="196"/>
                      <a:pt x="70" y="196"/>
                    </a:cubicBezTo>
                    <a:close/>
                    <a:moveTo>
                      <a:pt x="70" y="196"/>
                    </a:moveTo>
                    <a:cubicBezTo>
                      <a:pt x="71" y="196"/>
                      <a:pt x="68" y="194"/>
                      <a:pt x="68" y="196"/>
                    </a:cubicBezTo>
                    <a:cubicBezTo>
                      <a:pt x="68" y="197"/>
                      <a:pt x="68" y="196"/>
                      <a:pt x="68" y="197"/>
                    </a:cubicBezTo>
                    <a:cubicBezTo>
                      <a:pt x="68" y="197"/>
                      <a:pt x="68" y="197"/>
                      <a:pt x="70" y="196"/>
                    </a:cubicBezTo>
                    <a:close/>
                    <a:moveTo>
                      <a:pt x="65" y="197"/>
                    </a:moveTo>
                    <a:cubicBezTo>
                      <a:pt x="65" y="200"/>
                      <a:pt x="65" y="200"/>
                      <a:pt x="67" y="199"/>
                    </a:cubicBezTo>
                    <a:cubicBezTo>
                      <a:pt x="67" y="197"/>
                      <a:pt x="67" y="197"/>
                      <a:pt x="67" y="196"/>
                    </a:cubicBezTo>
                    <a:cubicBezTo>
                      <a:pt x="67" y="196"/>
                      <a:pt x="67" y="196"/>
                      <a:pt x="65" y="197"/>
                    </a:cubicBezTo>
                    <a:close/>
                    <a:moveTo>
                      <a:pt x="87" y="197"/>
                    </a:moveTo>
                    <a:cubicBezTo>
                      <a:pt x="88" y="197"/>
                      <a:pt x="88" y="197"/>
                      <a:pt x="88" y="197"/>
                    </a:cubicBezTo>
                    <a:cubicBezTo>
                      <a:pt x="90" y="197"/>
                      <a:pt x="87" y="197"/>
                      <a:pt x="87" y="197"/>
                    </a:cubicBezTo>
                    <a:close/>
                    <a:moveTo>
                      <a:pt x="64" y="224"/>
                    </a:moveTo>
                    <a:cubicBezTo>
                      <a:pt x="64" y="222"/>
                      <a:pt x="62" y="222"/>
                      <a:pt x="62" y="222"/>
                    </a:cubicBezTo>
                    <a:cubicBezTo>
                      <a:pt x="62" y="224"/>
                      <a:pt x="61" y="225"/>
                      <a:pt x="62" y="225"/>
                    </a:cubicBezTo>
                    <a:cubicBezTo>
                      <a:pt x="62" y="224"/>
                      <a:pt x="64" y="225"/>
                      <a:pt x="64" y="224"/>
                    </a:cubicBezTo>
                    <a:close/>
                    <a:moveTo>
                      <a:pt x="64" y="227"/>
                    </a:moveTo>
                    <a:cubicBezTo>
                      <a:pt x="65" y="225"/>
                      <a:pt x="65" y="225"/>
                      <a:pt x="64" y="225"/>
                    </a:cubicBezTo>
                    <a:cubicBezTo>
                      <a:pt x="64" y="225"/>
                      <a:pt x="62" y="225"/>
                      <a:pt x="62" y="227"/>
                    </a:cubicBezTo>
                    <a:cubicBezTo>
                      <a:pt x="62" y="227"/>
                      <a:pt x="62" y="227"/>
                      <a:pt x="64" y="227"/>
                    </a:cubicBezTo>
                    <a:close/>
                    <a:moveTo>
                      <a:pt x="59" y="235"/>
                    </a:moveTo>
                    <a:cubicBezTo>
                      <a:pt x="59" y="236"/>
                      <a:pt x="58" y="236"/>
                      <a:pt x="59" y="236"/>
                    </a:cubicBezTo>
                    <a:cubicBezTo>
                      <a:pt x="61" y="236"/>
                      <a:pt x="59" y="235"/>
                      <a:pt x="61" y="235"/>
                    </a:cubicBezTo>
                    <a:cubicBezTo>
                      <a:pt x="62" y="235"/>
                      <a:pt x="62" y="235"/>
                      <a:pt x="62" y="233"/>
                    </a:cubicBezTo>
                    <a:cubicBezTo>
                      <a:pt x="61" y="231"/>
                      <a:pt x="61" y="231"/>
                      <a:pt x="61" y="233"/>
                    </a:cubicBezTo>
                    <a:cubicBezTo>
                      <a:pt x="61" y="233"/>
                      <a:pt x="59" y="233"/>
                      <a:pt x="59" y="235"/>
                    </a:cubicBezTo>
                    <a:close/>
                    <a:moveTo>
                      <a:pt x="56" y="230"/>
                    </a:moveTo>
                    <a:cubicBezTo>
                      <a:pt x="56" y="230"/>
                      <a:pt x="58" y="228"/>
                      <a:pt x="59" y="230"/>
                    </a:cubicBezTo>
                    <a:cubicBezTo>
                      <a:pt x="59" y="230"/>
                      <a:pt x="56" y="231"/>
                      <a:pt x="56" y="230"/>
                    </a:cubicBezTo>
                    <a:close/>
                    <a:moveTo>
                      <a:pt x="59" y="238"/>
                    </a:moveTo>
                    <a:cubicBezTo>
                      <a:pt x="58" y="238"/>
                      <a:pt x="59" y="238"/>
                      <a:pt x="61" y="238"/>
                    </a:cubicBezTo>
                    <a:cubicBezTo>
                      <a:pt x="62" y="236"/>
                      <a:pt x="61" y="236"/>
                      <a:pt x="59" y="236"/>
                    </a:cubicBezTo>
                    <a:cubicBezTo>
                      <a:pt x="59" y="238"/>
                      <a:pt x="59" y="236"/>
                      <a:pt x="59" y="238"/>
                    </a:cubicBezTo>
                    <a:close/>
                    <a:moveTo>
                      <a:pt x="55" y="238"/>
                    </a:moveTo>
                    <a:cubicBezTo>
                      <a:pt x="56" y="238"/>
                      <a:pt x="58" y="238"/>
                      <a:pt x="58" y="238"/>
                    </a:cubicBezTo>
                    <a:cubicBezTo>
                      <a:pt x="56" y="238"/>
                      <a:pt x="55" y="238"/>
                      <a:pt x="55" y="238"/>
                    </a:cubicBezTo>
                    <a:close/>
                    <a:moveTo>
                      <a:pt x="53" y="245"/>
                    </a:moveTo>
                    <a:cubicBezTo>
                      <a:pt x="55" y="245"/>
                      <a:pt x="55" y="245"/>
                      <a:pt x="53" y="245"/>
                    </a:cubicBezTo>
                    <a:cubicBezTo>
                      <a:pt x="53" y="245"/>
                      <a:pt x="53" y="244"/>
                      <a:pt x="52" y="244"/>
                    </a:cubicBezTo>
                    <a:cubicBezTo>
                      <a:pt x="52" y="245"/>
                      <a:pt x="52" y="245"/>
                      <a:pt x="53" y="245"/>
                    </a:cubicBezTo>
                    <a:close/>
                    <a:moveTo>
                      <a:pt x="53" y="244"/>
                    </a:moveTo>
                    <a:cubicBezTo>
                      <a:pt x="53" y="244"/>
                      <a:pt x="55" y="244"/>
                      <a:pt x="53" y="244"/>
                    </a:cubicBezTo>
                    <a:cubicBezTo>
                      <a:pt x="53" y="244"/>
                      <a:pt x="52" y="242"/>
                      <a:pt x="53" y="244"/>
                    </a:cubicBezTo>
                    <a:close/>
                    <a:moveTo>
                      <a:pt x="50" y="244"/>
                    </a:moveTo>
                    <a:cubicBezTo>
                      <a:pt x="52" y="242"/>
                      <a:pt x="52" y="244"/>
                      <a:pt x="52" y="244"/>
                    </a:cubicBezTo>
                    <a:cubicBezTo>
                      <a:pt x="50" y="244"/>
                      <a:pt x="50" y="244"/>
                      <a:pt x="50" y="244"/>
                    </a:cubicBezTo>
                    <a:close/>
                    <a:moveTo>
                      <a:pt x="64" y="222"/>
                    </a:moveTo>
                    <a:cubicBezTo>
                      <a:pt x="65" y="221"/>
                      <a:pt x="65" y="221"/>
                      <a:pt x="65" y="221"/>
                    </a:cubicBezTo>
                    <a:cubicBezTo>
                      <a:pt x="67" y="222"/>
                      <a:pt x="65" y="222"/>
                      <a:pt x="64" y="222"/>
                    </a:cubicBezTo>
                    <a:close/>
                    <a:moveTo>
                      <a:pt x="26" y="261"/>
                    </a:moveTo>
                    <a:cubicBezTo>
                      <a:pt x="24" y="261"/>
                      <a:pt x="29" y="259"/>
                      <a:pt x="29" y="261"/>
                    </a:cubicBezTo>
                    <a:cubicBezTo>
                      <a:pt x="29" y="261"/>
                      <a:pt x="27" y="262"/>
                      <a:pt x="26" y="261"/>
                    </a:cubicBezTo>
                    <a:close/>
                    <a:moveTo>
                      <a:pt x="33" y="256"/>
                    </a:moveTo>
                    <a:cubicBezTo>
                      <a:pt x="35" y="256"/>
                      <a:pt x="33" y="255"/>
                      <a:pt x="33" y="255"/>
                    </a:cubicBezTo>
                    <a:cubicBezTo>
                      <a:pt x="32" y="256"/>
                      <a:pt x="29" y="256"/>
                      <a:pt x="29" y="258"/>
                    </a:cubicBezTo>
                    <a:cubicBezTo>
                      <a:pt x="30" y="258"/>
                      <a:pt x="32" y="258"/>
                      <a:pt x="33" y="256"/>
                    </a:cubicBezTo>
                    <a:close/>
                    <a:moveTo>
                      <a:pt x="32" y="259"/>
                    </a:moveTo>
                    <a:cubicBezTo>
                      <a:pt x="35" y="259"/>
                      <a:pt x="36" y="259"/>
                      <a:pt x="36" y="259"/>
                    </a:cubicBezTo>
                    <a:cubicBezTo>
                      <a:pt x="36" y="258"/>
                      <a:pt x="35" y="259"/>
                      <a:pt x="35" y="258"/>
                    </a:cubicBezTo>
                    <a:cubicBezTo>
                      <a:pt x="35" y="256"/>
                      <a:pt x="32" y="258"/>
                      <a:pt x="32" y="258"/>
                    </a:cubicBezTo>
                    <a:cubicBezTo>
                      <a:pt x="30" y="259"/>
                      <a:pt x="29" y="259"/>
                      <a:pt x="29" y="259"/>
                    </a:cubicBezTo>
                    <a:cubicBezTo>
                      <a:pt x="29" y="261"/>
                      <a:pt x="30" y="261"/>
                      <a:pt x="32" y="259"/>
                    </a:cubicBezTo>
                    <a:close/>
                    <a:moveTo>
                      <a:pt x="27" y="264"/>
                    </a:moveTo>
                    <a:cubicBezTo>
                      <a:pt x="26" y="262"/>
                      <a:pt x="27" y="262"/>
                      <a:pt x="29" y="264"/>
                    </a:cubicBezTo>
                    <a:cubicBezTo>
                      <a:pt x="27" y="264"/>
                      <a:pt x="27" y="264"/>
                      <a:pt x="27" y="264"/>
                    </a:cubicBezTo>
                    <a:close/>
                    <a:moveTo>
                      <a:pt x="24" y="266"/>
                    </a:moveTo>
                    <a:cubicBezTo>
                      <a:pt x="26" y="266"/>
                      <a:pt x="24" y="264"/>
                      <a:pt x="24" y="266"/>
                    </a:cubicBezTo>
                    <a:cubicBezTo>
                      <a:pt x="23" y="266"/>
                      <a:pt x="23" y="264"/>
                      <a:pt x="23" y="266"/>
                    </a:cubicBezTo>
                    <a:cubicBezTo>
                      <a:pt x="21" y="267"/>
                      <a:pt x="24" y="267"/>
                      <a:pt x="24" y="266"/>
                    </a:cubicBezTo>
                    <a:close/>
                    <a:moveTo>
                      <a:pt x="17" y="270"/>
                    </a:moveTo>
                    <a:cubicBezTo>
                      <a:pt x="15" y="270"/>
                      <a:pt x="18" y="269"/>
                      <a:pt x="18" y="270"/>
                    </a:cubicBezTo>
                    <a:cubicBezTo>
                      <a:pt x="17" y="270"/>
                      <a:pt x="17" y="270"/>
                      <a:pt x="17" y="270"/>
                    </a:cubicBezTo>
                    <a:close/>
                    <a:moveTo>
                      <a:pt x="10" y="273"/>
                    </a:moveTo>
                    <a:cubicBezTo>
                      <a:pt x="12" y="275"/>
                      <a:pt x="10" y="276"/>
                      <a:pt x="9" y="276"/>
                    </a:cubicBezTo>
                    <a:cubicBezTo>
                      <a:pt x="9" y="275"/>
                      <a:pt x="10" y="273"/>
                      <a:pt x="10" y="273"/>
                    </a:cubicBezTo>
                    <a:close/>
                    <a:moveTo>
                      <a:pt x="7" y="276"/>
                    </a:moveTo>
                    <a:cubicBezTo>
                      <a:pt x="7" y="275"/>
                      <a:pt x="9" y="275"/>
                      <a:pt x="9" y="276"/>
                    </a:cubicBezTo>
                    <a:cubicBezTo>
                      <a:pt x="7" y="276"/>
                      <a:pt x="7" y="276"/>
                      <a:pt x="7" y="276"/>
                    </a:cubicBezTo>
                    <a:close/>
                    <a:moveTo>
                      <a:pt x="1" y="283"/>
                    </a:moveTo>
                    <a:cubicBezTo>
                      <a:pt x="1" y="281"/>
                      <a:pt x="3" y="281"/>
                      <a:pt x="4" y="281"/>
                    </a:cubicBezTo>
                    <a:cubicBezTo>
                      <a:pt x="4" y="281"/>
                      <a:pt x="3" y="283"/>
                      <a:pt x="1" y="283"/>
                    </a:cubicBezTo>
                    <a:close/>
                    <a:moveTo>
                      <a:pt x="1" y="292"/>
                    </a:moveTo>
                    <a:cubicBezTo>
                      <a:pt x="1" y="292"/>
                      <a:pt x="1" y="290"/>
                      <a:pt x="3" y="290"/>
                    </a:cubicBezTo>
                    <a:cubicBezTo>
                      <a:pt x="3" y="290"/>
                      <a:pt x="3" y="292"/>
                      <a:pt x="1" y="292"/>
                    </a:cubicBezTo>
                    <a:close/>
                    <a:moveTo>
                      <a:pt x="6" y="308"/>
                    </a:moveTo>
                    <a:cubicBezTo>
                      <a:pt x="6" y="306"/>
                      <a:pt x="6" y="306"/>
                      <a:pt x="7" y="308"/>
                    </a:cubicBezTo>
                    <a:cubicBezTo>
                      <a:pt x="7" y="308"/>
                      <a:pt x="7" y="306"/>
                      <a:pt x="9" y="306"/>
                    </a:cubicBezTo>
                    <a:cubicBezTo>
                      <a:pt x="9" y="304"/>
                      <a:pt x="6" y="304"/>
                      <a:pt x="6" y="306"/>
                    </a:cubicBezTo>
                    <a:cubicBezTo>
                      <a:pt x="4" y="308"/>
                      <a:pt x="6" y="309"/>
                      <a:pt x="7" y="309"/>
                    </a:cubicBezTo>
                    <a:cubicBezTo>
                      <a:pt x="7" y="309"/>
                      <a:pt x="7" y="308"/>
                      <a:pt x="6" y="308"/>
                    </a:cubicBezTo>
                    <a:close/>
                    <a:moveTo>
                      <a:pt x="4" y="317"/>
                    </a:moveTo>
                    <a:cubicBezTo>
                      <a:pt x="6" y="317"/>
                      <a:pt x="4" y="312"/>
                      <a:pt x="4" y="314"/>
                    </a:cubicBezTo>
                    <a:cubicBezTo>
                      <a:pt x="4" y="315"/>
                      <a:pt x="3" y="317"/>
                      <a:pt x="4" y="317"/>
                    </a:cubicBezTo>
                    <a:close/>
                    <a:moveTo>
                      <a:pt x="4" y="311"/>
                    </a:moveTo>
                    <a:cubicBezTo>
                      <a:pt x="4" y="312"/>
                      <a:pt x="4" y="309"/>
                      <a:pt x="4" y="309"/>
                    </a:cubicBezTo>
                    <a:cubicBezTo>
                      <a:pt x="6" y="309"/>
                      <a:pt x="6" y="311"/>
                      <a:pt x="6" y="309"/>
                    </a:cubicBezTo>
                    <a:cubicBezTo>
                      <a:pt x="6" y="309"/>
                      <a:pt x="6" y="309"/>
                      <a:pt x="4" y="308"/>
                    </a:cubicBezTo>
                    <a:cubicBezTo>
                      <a:pt x="4" y="308"/>
                      <a:pt x="4" y="309"/>
                      <a:pt x="4" y="311"/>
                    </a:cubicBezTo>
                    <a:close/>
                    <a:moveTo>
                      <a:pt x="3" y="303"/>
                    </a:moveTo>
                    <a:cubicBezTo>
                      <a:pt x="3" y="300"/>
                      <a:pt x="3" y="300"/>
                      <a:pt x="3" y="300"/>
                    </a:cubicBezTo>
                    <a:cubicBezTo>
                      <a:pt x="3" y="301"/>
                      <a:pt x="4" y="304"/>
                      <a:pt x="3" y="303"/>
                    </a:cubicBezTo>
                    <a:close/>
                    <a:moveTo>
                      <a:pt x="4" y="300"/>
                    </a:moveTo>
                    <a:cubicBezTo>
                      <a:pt x="4" y="301"/>
                      <a:pt x="3" y="300"/>
                      <a:pt x="3" y="298"/>
                    </a:cubicBezTo>
                    <a:cubicBezTo>
                      <a:pt x="4" y="300"/>
                      <a:pt x="4" y="300"/>
                      <a:pt x="4" y="300"/>
                    </a:cubicBezTo>
                    <a:close/>
                    <a:moveTo>
                      <a:pt x="3" y="298"/>
                    </a:moveTo>
                    <a:cubicBezTo>
                      <a:pt x="4" y="298"/>
                      <a:pt x="3" y="297"/>
                      <a:pt x="3" y="297"/>
                    </a:cubicBezTo>
                    <a:cubicBezTo>
                      <a:pt x="1" y="295"/>
                      <a:pt x="1" y="297"/>
                      <a:pt x="3" y="298"/>
                    </a:cubicBezTo>
                    <a:close/>
                  </a:path>
                </a:pathLst>
              </a:custGeom>
              <a:grpFill/>
              <a:ln w="6350" cmpd="sng">
                <a:solidFill>
                  <a:schemeClr val="bg1"/>
                </a:solidFill>
                <a:round/>
                <a:headEnd/>
                <a:tailEnd/>
              </a:ln>
            </p:spPr>
            <p:txBody>
              <a:bodyPr/>
              <a:lstStyle/>
              <a:p>
                <a:endParaRPr lang="en-GB"/>
              </a:p>
            </p:txBody>
          </p:sp>
          <p:sp>
            <p:nvSpPr>
              <p:cNvPr id="1198281" name="Freeform 201"/>
              <p:cNvSpPr>
                <a:spLocks noEditPoints="1"/>
              </p:cNvSpPr>
              <p:nvPr/>
            </p:nvSpPr>
            <p:spPr bwMode="auto">
              <a:xfrm>
                <a:off x="2570" y="1797"/>
                <a:ext cx="160" cy="262"/>
              </a:xfrm>
              <a:custGeom>
                <a:avLst/>
                <a:gdLst/>
                <a:ahLst/>
                <a:cxnLst>
                  <a:cxn ang="0">
                    <a:pos x="32" y="78"/>
                  </a:cxn>
                  <a:cxn ang="0">
                    <a:pos x="29" y="67"/>
                  </a:cxn>
                  <a:cxn ang="0">
                    <a:pos x="25" y="62"/>
                  </a:cxn>
                  <a:cxn ang="0">
                    <a:pos x="23" y="64"/>
                  </a:cxn>
                  <a:cxn ang="0">
                    <a:pos x="23" y="55"/>
                  </a:cxn>
                  <a:cxn ang="0">
                    <a:pos x="20" y="52"/>
                  </a:cxn>
                  <a:cxn ang="0">
                    <a:pos x="22" y="44"/>
                  </a:cxn>
                  <a:cxn ang="0">
                    <a:pos x="25" y="34"/>
                  </a:cxn>
                  <a:cxn ang="0">
                    <a:pos x="32" y="30"/>
                  </a:cxn>
                  <a:cxn ang="0">
                    <a:pos x="35" y="39"/>
                  </a:cxn>
                  <a:cxn ang="0">
                    <a:pos x="52" y="42"/>
                  </a:cxn>
                  <a:cxn ang="0">
                    <a:pos x="46" y="59"/>
                  </a:cxn>
                  <a:cxn ang="0">
                    <a:pos x="53" y="67"/>
                  </a:cxn>
                  <a:cxn ang="0">
                    <a:pos x="67" y="89"/>
                  </a:cxn>
                  <a:cxn ang="0">
                    <a:pos x="69" y="101"/>
                  </a:cxn>
                  <a:cxn ang="0">
                    <a:pos x="75" y="114"/>
                  </a:cxn>
                  <a:cxn ang="0">
                    <a:pos x="79" y="118"/>
                  </a:cxn>
                  <a:cxn ang="0">
                    <a:pos x="60" y="126"/>
                  </a:cxn>
                  <a:cxn ang="0">
                    <a:pos x="46" y="128"/>
                  </a:cxn>
                  <a:cxn ang="0">
                    <a:pos x="28" y="134"/>
                  </a:cxn>
                  <a:cxn ang="0">
                    <a:pos x="29" y="128"/>
                  </a:cxn>
                  <a:cxn ang="0">
                    <a:pos x="43" y="121"/>
                  </a:cxn>
                  <a:cxn ang="0">
                    <a:pos x="38" y="118"/>
                  </a:cxn>
                  <a:cxn ang="0">
                    <a:pos x="26" y="112"/>
                  </a:cxn>
                  <a:cxn ang="0">
                    <a:pos x="31" y="101"/>
                  </a:cxn>
                  <a:cxn ang="0">
                    <a:pos x="40" y="95"/>
                  </a:cxn>
                  <a:cxn ang="0">
                    <a:pos x="44" y="90"/>
                  </a:cxn>
                  <a:cxn ang="0">
                    <a:pos x="40" y="78"/>
                  </a:cxn>
                  <a:cxn ang="0">
                    <a:pos x="23" y="83"/>
                  </a:cxn>
                  <a:cxn ang="0">
                    <a:pos x="23" y="78"/>
                  </a:cxn>
                  <a:cxn ang="0">
                    <a:pos x="14" y="72"/>
                  </a:cxn>
                  <a:cxn ang="0">
                    <a:pos x="11" y="84"/>
                  </a:cxn>
                  <a:cxn ang="0">
                    <a:pos x="22" y="84"/>
                  </a:cxn>
                  <a:cxn ang="0">
                    <a:pos x="31" y="95"/>
                  </a:cxn>
                  <a:cxn ang="0">
                    <a:pos x="25" y="66"/>
                  </a:cxn>
                  <a:cxn ang="0">
                    <a:pos x="55" y="128"/>
                  </a:cxn>
                  <a:cxn ang="0">
                    <a:pos x="13" y="38"/>
                  </a:cxn>
                  <a:cxn ang="0">
                    <a:pos x="16" y="38"/>
                  </a:cxn>
                  <a:cxn ang="0">
                    <a:pos x="17" y="33"/>
                  </a:cxn>
                  <a:cxn ang="0">
                    <a:pos x="11" y="42"/>
                  </a:cxn>
                  <a:cxn ang="0">
                    <a:pos x="9" y="48"/>
                  </a:cxn>
                  <a:cxn ang="0">
                    <a:pos x="16" y="45"/>
                  </a:cxn>
                  <a:cxn ang="0">
                    <a:pos x="22" y="47"/>
                  </a:cxn>
                  <a:cxn ang="0">
                    <a:pos x="16" y="42"/>
                  </a:cxn>
                  <a:cxn ang="0">
                    <a:pos x="19" y="58"/>
                  </a:cxn>
                  <a:cxn ang="0">
                    <a:pos x="17" y="55"/>
                  </a:cxn>
                  <a:cxn ang="0">
                    <a:pos x="17" y="67"/>
                  </a:cxn>
                  <a:cxn ang="0">
                    <a:pos x="16" y="66"/>
                  </a:cxn>
                  <a:cxn ang="0">
                    <a:pos x="20" y="64"/>
                  </a:cxn>
                  <a:cxn ang="0">
                    <a:pos x="44" y="25"/>
                  </a:cxn>
                  <a:cxn ang="0">
                    <a:pos x="43" y="22"/>
                  </a:cxn>
                  <a:cxn ang="0">
                    <a:pos x="44" y="27"/>
                  </a:cxn>
                  <a:cxn ang="0">
                    <a:pos x="46" y="21"/>
                  </a:cxn>
                  <a:cxn ang="0">
                    <a:pos x="46" y="22"/>
                  </a:cxn>
                  <a:cxn ang="0">
                    <a:pos x="58" y="11"/>
                  </a:cxn>
                  <a:cxn ang="0">
                    <a:pos x="58" y="5"/>
                  </a:cxn>
                  <a:cxn ang="0">
                    <a:pos x="53" y="8"/>
                  </a:cxn>
                  <a:cxn ang="0">
                    <a:pos x="58" y="11"/>
                  </a:cxn>
                  <a:cxn ang="0">
                    <a:pos x="58" y="3"/>
                  </a:cxn>
                  <a:cxn ang="0">
                    <a:pos x="60" y="2"/>
                  </a:cxn>
                </a:cxnLst>
                <a:rect l="0" t="0" r="r" b="b"/>
                <a:pathLst>
                  <a:path w="82" h="135">
                    <a:moveTo>
                      <a:pt x="40" y="75"/>
                    </a:moveTo>
                    <a:cubicBezTo>
                      <a:pt x="38" y="78"/>
                      <a:pt x="38" y="75"/>
                      <a:pt x="37" y="76"/>
                    </a:cubicBezTo>
                    <a:cubicBezTo>
                      <a:pt x="35" y="80"/>
                      <a:pt x="32" y="75"/>
                      <a:pt x="32" y="76"/>
                    </a:cubicBezTo>
                    <a:cubicBezTo>
                      <a:pt x="34" y="78"/>
                      <a:pt x="32" y="80"/>
                      <a:pt x="32" y="78"/>
                    </a:cubicBezTo>
                    <a:cubicBezTo>
                      <a:pt x="31" y="76"/>
                      <a:pt x="28" y="75"/>
                      <a:pt x="28" y="78"/>
                    </a:cubicBezTo>
                    <a:cubicBezTo>
                      <a:pt x="29" y="81"/>
                      <a:pt x="26" y="76"/>
                      <a:pt x="26" y="75"/>
                    </a:cubicBezTo>
                    <a:cubicBezTo>
                      <a:pt x="28" y="73"/>
                      <a:pt x="28" y="76"/>
                      <a:pt x="28" y="73"/>
                    </a:cubicBezTo>
                    <a:cubicBezTo>
                      <a:pt x="28" y="70"/>
                      <a:pt x="32" y="70"/>
                      <a:pt x="29" y="67"/>
                    </a:cubicBezTo>
                    <a:cubicBezTo>
                      <a:pt x="28" y="64"/>
                      <a:pt x="29" y="64"/>
                      <a:pt x="31" y="62"/>
                    </a:cubicBezTo>
                    <a:cubicBezTo>
                      <a:pt x="28" y="59"/>
                      <a:pt x="29" y="64"/>
                      <a:pt x="28" y="64"/>
                    </a:cubicBezTo>
                    <a:cubicBezTo>
                      <a:pt x="26" y="62"/>
                      <a:pt x="28" y="64"/>
                      <a:pt x="26" y="64"/>
                    </a:cubicBezTo>
                    <a:cubicBezTo>
                      <a:pt x="25" y="62"/>
                      <a:pt x="26" y="61"/>
                      <a:pt x="25" y="62"/>
                    </a:cubicBezTo>
                    <a:cubicBezTo>
                      <a:pt x="23" y="62"/>
                      <a:pt x="26" y="64"/>
                      <a:pt x="25" y="66"/>
                    </a:cubicBezTo>
                    <a:cubicBezTo>
                      <a:pt x="23" y="67"/>
                      <a:pt x="23" y="72"/>
                      <a:pt x="22" y="72"/>
                    </a:cubicBezTo>
                    <a:cubicBezTo>
                      <a:pt x="20" y="70"/>
                      <a:pt x="25" y="64"/>
                      <a:pt x="23" y="66"/>
                    </a:cubicBezTo>
                    <a:cubicBezTo>
                      <a:pt x="23" y="66"/>
                      <a:pt x="23" y="66"/>
                      <a:pt x="23" y="64"/>
                    </a:cubicBezTo>
                    <a:cubicBezTo>
                      <a:pt x="23" y="62"/>
                      <a:pt x="22" y="62"/>
                      <a:pt x="23" y="61"/>
                    </a:cubicBezTo>
                    <a:cubicBezTo>
                      <a:pt x="23" y="59"/>
                      <a:pt x="22" y="59"/>
                      <a:pt x="23" y="58"/>
                    </a:cubicBezTo>
                    <a:cubicBezTo>
                      <a:pt x="25" y="58"/>
                      <a:pt x="23" y="56"/>
                      <a:pt x="25" y="55"/>
                    </a:cubicBezTo>
                    <a:cubicBezTo>
                      <a:pt x="26" y="53"/>
                      <a:pt x="26" y="53"/>
                      <a:pt x="23" y="55"/>
                    </a:cubicBezTo>
                    <a:cubicBezTo>
                      <a:pt x="22" y="56"/>
                      <a:pt x="23" y="55"/>
                      <a:pt x="22" y="55"/>
                    </a:cubicBezTo>
                    <a:cubicBezTo>
                      <a:pt x="20" y="55"/>
                      <a:pt x="19" y="55"/>
                      <a:pt x="20" y="55"/>
                    </a:cubicBezTo>
                    <a:cubicBezTo>
                      <a:pt x="22" y="53"/>
                      <a:pt x="23" y="53"/>
                      <a:pt x="20" y="53"/>
                    </a:cubicBezTo>
                    <a:cubicBezTo>
                      <a:pt x="17" y="53"/>
                      <a:pt x="19" y="52"/>
                      <a:pt x="20" y="52"/>
                    </a:cubicBezTo>
                    <a:cubicBezTo>
                      <a:pt x="20" y="53"/>
                      <a:pt x="22" y="52"/>
                      <a:pt x="22" y="52"/>
                    </a:cubicBezTo>
                    <a:cubicBezTo>
                      <a:pt x="19" y="50"/>
                      <a:pt x="23" y="50"/>
                      <a:pt x="22" y="48"/>
                    </a:cubicBezTo>
                    <a:cubicBezTo>
                      <a:pt x="22" y="48"/>
                      <a:pt x="22" y="48"/>
                      <a:pt x="23" y="47"/>
                    </a:cubicBezTo>
                    <a:cubicBezTo>
                      <a:pt x="23" y="45"/>
                      <a:pt x="22" y="47"/>
                      <a:pt x="22" y="44"/>
                    </a:cubicBezTo>
                    <a:cubicBezTo>
                      <a:pt x="20" y="41"/>
                      <a:pt x="23" y="42"/>
                      <a:pt x="22" y="39"/>
                    </a:cubicBezTo>
                    <a:cubicBezTo>
                      <a:pt x="20" y="38"/>
                      <a:pt x="23" y="38"/>
                      <a:pt x="25" y="39"/>
                    </a:cubicBezTo>
                    <a:cubicBezTo>
                      <a:pt x="25" y="39"/>
                      <a:pt x="25" y="38"/>
                      <a:pt x="25" y="36"/>
                    </a:cubicBezTo>
                    <a:cubicBezTo>
                      <a:pt x="23" y="34"/>
                      <a:pt x="28" y="36"/>
                      <a:pt x="25" y="34"/>
                    </a:cubicBezTo>
                    <a:cubicBezTo>
                      <a:pt x="23" y="31"/>
                      <a:pt x="29" y="36"/>
                      <a:pt x="26" y="33"/>
                    </a:cubicBezTo>
                    <a:cubicBezTo>
                      <a:pt x="25" y="31"/>
                      <a:pt x="28" y="33"/>
                      <a:pt x="28" y="30"/>
                    </a:cubicBezTo>
                    <a:cubicBezTo>
                      <a:pt x="26" y="28"/>
                      <a:pt x="28" y="28"/>
                      <a:pt x="29" y="30"/>
                    </a:cubicBezTo>
                    <a:cubicBezTo>
                      <a:pt x="31" y="30"/>
                      <a:pt x="31" y="28"/>
                      <a:pt x="32" y="30"/>
                    </a:cubicBezTo>
                    <a:cubicBezTo>
                      <a:pt x="34" y="30"/>
                      <a:pt x="37" y="28"/>
                      <a:pt x="40" y="28"/>
                    </a:cubicBezTo>
                    <a:cubicBezTo>
                      <a:pt x="41" y="30"/>
                      <a:pt x="38" y="28"/>
                      <a:pt x="41" y="28"/>
                    </a:cubicBezTo>
                    <a:cubicBezTo>
                      <a:pt x="44" y="28"/>
                      <a:pt x="43" y="30"/>
                      <a:pt x="43" y="30"/>
                    </a:cubicBezTo>
                    <a:cubicBezTo>
                      <a:pt x="44" y="31"/>
                      <a:pt x="37" y="38"/>
                      <a:pt x="35" y="39"/>
                    </a:cubicBezTo>
                    <a:cubicBezTo>
                      <a:pt x="34" y="39"/>
                      <a:pt x="38" y="38"/>
                      <a:pt x="37" y="39"/>
                    </a:cubicBezTo>
                    <a:cubicBezTo>
                      <a:pt x="35" y="41"/>
                      <a:pt x="34" y="42"/>
                      <a:pt x="35" y="42"/>
                    </a:cubicBezTo>
                    <a:cubicBezTo>
                      <a:pt x="38" y="42"/>
                      <a:pt x="38" y="39"/>
                      <a:pt x="43" y="41"/>
                    </a:cubicBezTo>
                    <a:cubicBezTo>
                      <a:pt x="49" y="41"/>
                      <a:pt x="52" y="39"/>
                      <a:pt x="52" y="42"/>
                    </a:cubicBezTo>
                    <a:cubicBezTo>
                      <a:pt x="53" y="44"/>
                      <a:pt x="52" y="44"/>
                      <a:pt x="50" y="50"/>
                    </a:cubicBezTo>
                    <a:cubicBezTo>
                      <a:pt x="47" y="56"/>
                      <a:pt x="46" y="56"/>
                      <a:pt x="44" y="56"/>
                    </a:cubicBezTo>
                    <a:cubicBezTo>
                      <a:pt x="43" y="56"/>
                      <a:pt x="46" y="56"/>
                      <a:pt x="44" y="58"/>
                    </a:cubicBezTo>
                    <a:cubicBezTo>
                      <a:pt x="44" y="58"/>
                      <a:pt x="49" y="58"/>
                      <a:pt x="46" y="59"/>
                    </a:cubicBezTo>
                    <a:cubicBezTo>
                      <a:pt x="44" y="61"/>
                      <a:pt x="44" y="59"/>
                      <a:pt x="43" y="61"/>
                    </a:cubicBezTo>
                    <a:cubicBezTo>
                      <a:pt x="43" y="62"/>
                      <a:pt x="38" y="62"/>
                      <a:pt x="41" y="62"/>
                    </a:cubicBezTo>
                    <a:cubicBezTo>
                      <a:pt x="46" y="64"/>
                      <a:pt x="43" y="59"/>
                      <a:pt x="47" y="62"/>
                    </a:cubicBezTo>
                    <a:cubicBezTo>
                      <a:pt x="52" y="64"/>
                      <a:pt x="50" y="66"/>
                      <a:pt x="53" y="67"/>
                    </a:cubicBezTo>
                    <a:cubicBezTo>
                      <a:pt x="55" y="69"/>
                      <a:pt x="53" y="70"/>
                      <a:pt x="57" y="75"/>
                    </a:cubicBezTo>
                    <a:cubicBezTo>
                      <a:pt x="58" y="81"/>
                      <a:pt x="58" y="80"/>
                      <a:pt x="61" y="80"/>
                    </a:cubicBezTo>
                    <a:cubicBezTo>
                      <a:pt x="64" y="81"/>
                      <a:pt x="63" y="84"/>
                      <a:pt x="66" y="84"/>
                    </a:cubicBezTo>
                    <a:cubicBezTo>
                      <a:pt x="67" y="86"/>
                      <a:pt x="64" y="86"/>
                      <a:pt x="67" y="89"/>
                    </a:cubicBezTo>
                    <a:cubicBezTo>
                      <a:pt x="70" y="92"/>
                      <a:pt x="69" y="92"/>
                      <a:pt x="66" y="90"/>
                    </a:cubicBezTo>
                    <a:cubicBezTo>
                      <a:pt x="64" y="89"/>
                      <a:pt x="64" y="90"/>
                      <a:pt x="67" y="92"/>
                    </a:cubicBezTo>
                    <a:cubicBezTo>
                      <a:pt x="69" y="94"/>
                      <a:pt x="72" y="98"/>
                      <a:pt x="70" y="98"/>
                    </a:cubicBezTo>
                    <a:cubicBezTo>
                      <a:pt x="69" y="100"/>
                      <a:pt x="67" y="101"/>
                      <a:pt x="69" y="101"/>
                    </a:cubicBezTo>
                    <a:cubicBezTo>
                      <a:pt x="70" y="101"/>
                      <a:pt x="70" y="103"/>
                      <a:pt x="72" y="100"/>
                    </a:cubicBezTo>
                    <a:cubicBezTo>
                      <a:pt x="72" y="98"/>
                      <a:pt x="81" y="100"/>
                      <a:pt x="81" y="104"/>
                    </a:cubicBezTo>
                    <a:cubicBezTo>
                      <a:pt x="82" y="112"/>
                      <a:pt x="76" y="112"/>
                      <a:pt x="78" y="114"/>
                    </a:cubicBezTo>
                    <a:cubicBezTo>
                      <a:pt x="79" y="114"/>
                      <a:pt x="76" y="112"/>
                      <a:pt x="75" y="114"/>
                    </a:cubicBezTo>
                    <a:cubicBezTo>
                      <a:pt x="73" y="115"/>
                      <a:pt x="76" y="114"/>
                      <a:pt x="75" y="117"/>
                    </a:cubicBezTo>
                    <a:cubicBezTo>
                      <a:pt x="75" y="117"/>
                      <a:pt x="70" y="117"/>
                      <a:pt x="72" y="117"/>
                    </a:cubicBezTo>
                    <a:cubicBezTo>
                      <a:pt x="73" y="118"/>
                      <a:pt x="72" y="118"/>
                      <a:pt x="73" y="118"/>
                    </a:cubicBezTo>
                    <a:cubicBezTo>
                      <a:pt x="75" y="120"/>
                      <a:pt x="79" y="117"/>
                      <a:pt x="79" y="118"/>
                    </a:cubicBezTo>
                    <a:cubicBezTo>
                      <a:pt x="78" y="120"/>
                      <a:pt x="79" y="121"/>
                      <a:pt x="76" y="123"/>
                    </a:cubicBezTo>
                    <a:cubicBezTo>
                      <a:pt x="73" y="123"/>
                      <a:pt x="76" y="125"/>
                      <a:pt x="73" y="125"/>
                    </a:cubicBezTo>
                    <a:cubicBezTo>
                      <a:pt x="72" y="125"/>
                      <a:pt x="70" y="128"/>
                      <a:pt x="67" y="126"/>
                    </a:cubicBezTo>
                    <a:cubicBezTo>
                      <a:pt x="64" y="125"/>
                      <a:pt x="61" y="128"/>
                      <a:pt x="60" y="126"/>
                    </a:cubicBezTo>
                    <a:cubicBezTo>
                      <a:pt x="60" y="125"/>
                      <a:pt x="60" y="126"/>
                      <a:pt x="58" y="126"/>
                    </a:cubicBezTo>
                    <a:cubicBezTo>
                      <a:pt x="55" y="125"/>
                      <a:pt x="58" y="126"/>
                      <a:pt x="53" y="126"/>
                    </a:cubicBezTo>
                    <a:cubicBezTo>
                      <a:pt x="50" y="128"/>
                      <a:pt x="53" y="129"/>
                      <a:pt x="50" y="128"/>
                    </a:cubicBezTo>
                    <a:cubicBezTo>
                      <a:pt x="47" y="128"/>
                      <a:pt x="49" y="131"/>
                      <a:pt x="46" y="128"/>
                    </a:cubicBezTo>
                    <a:cubicBezTo>
                      <a:pt x="44" y="125"/>
                      <a:pt x="41" y="129"/>
                      <a:pt x="40" y="128"/>
                    </a:cubicBezTo>
                    <a:cubicBezTo>
                      <a:pt x="40" y="128"/>
                      <a:pt x="40" y="134"/>
                      <a:pt x="37" y="132"/>
                    </a:cubicBezTo>
                    <a:cubicBezTo>
                      <a:pt x="35" y="131"/>
                      <a:pt x="35" y="131"/>
                      <a:pt x="32" y="131"/>
                    </a:cubicBezTo>
                    <a:cubicBezTo>
                      <a:pt x="29" y="131"/>
                      <a:pt x="29" y="132"/>
                      <a:pt x="28" y="134"/>
                    </a:cubicBezTo>
                    <a:cubicBezTo>
                      <a:pt x="26" y="134"/>
                      <a:pt x="28" y="135"/>
                      <a:pt x="26" y="135"/>
                    </a:cubicBezTo>
                    <a:cubicBezTo>
                      <a:pt x="25" y="135"/>
                      <a:pt x="25" y="134"/>
                      <a:pt x="23" y="134"/>
                    </a:cubicBezTo>
                    <a:cubicBezTo>
                      <a:pt x="22" y="135"/>
                      <a:pt x="22" y="132"/>
                      <a:pt x="25" y="132"/>
                    </a:cubicBezTo>
                    <a:cubicBezTo>
                      <a:pt x="26" y="132"/>
                      <a:pt x="26" y="129"/>
                      <a:pt x="29" y="128"/>
                    </a:cubicBezTo>
                    <a:cubicBezTo>
                      <a:pt x="31" y="128"/>
                      <a:pt x="29" y="128"/>
                      <a:pt x="31" y="126"/>
                    </a:cubicBezTo>
                    <a:cubicBezTo>
                      <a:pt x="32" y="125"/>
                      <a:pt x="29" y="123"/>
                      <a:pt x="32" y="123"/>
                    </a:cubicBezTo>
                    <a:cubicBezTo>
                      <a:pt x="35" y="123"/>
                      <a:pt x="32" y="120"/>
                      <a:pt x="35" y="120"/>
                    </a:cubicBezTo>
                    <a:cubicBezTo>
                      <a:pt x="40" y="120"/>
                      <a:pt x="38" y="121"/>
                      <a:pt x="43" y="121"/>
                    </a:cubicBezTo>
                    <a:cubicBezTo>
                      <a:pt x="46" y="120"/>
                      <a:pt x="41" y="120"/>
                      <a:pt x="47" y="117"/>
                    </a:cubicBezTo>
                    <a:cubicBezTo>
                      <a:pt x="47" y="115"/>
                      <a:pt x="47" y="115"/>
                      <a:pt x="49" y="114"/>
                    </a:cubicBezTo>
                    <a:cubicBezTo>
                      <a:pt x="46" y="115"/>
                      <a:pt x="46" y="117"/>
                      <a:pt x="44" y="117"/>
                    </a:cubicBezTo>
                    <a:cubicBezTo>
                      <a:pt x="43" y="117"/>
                      <a:pt x="41" y="121"/>
                      <a:pt x="38" y="118"/>
                    </a:cubicBezTo>
                    <a:cubicBezTo>
                      <a:pt x="35" y="115"/>
                      <a:pt x="32" y="118"/>
                      <a:pt x="34" y="117"/>
                    </a:cubicBezTo>
                    <a:cubicBezTo>
                      <a:pt x="34" y="115"/>
                      <a:pt x="32" y="114"/>
                      <a:pt x="29" y="115"/>
                    </a:cubicBezTo>
                    <a:cubicBezTo>
                      <a:pt x="28" y="117"/>
                      <a:pt x="26" y="115"/>
                      <a:pt x="26" y="114"/>
                    </a:cubicBezTo>
                    <a:cubicBezTo>
                      <a:pt x="28" y="112"/>
                      <a:pt x="25" y="114"/>
                      <a:pt x="26" y="112"/>
                    </a:cubicBezTo>
                    <a:cubicBezTo>
                      <a:pt x="28" y="109"/>
                      <a:pt x="28" y="112"/>
                      <a:pt x="32" y="109"/>
                    </a:cubicBezTo>
                    <a:cubicBezTo>
                      <a:pt x="37" y="106"/>
                      <a:pt x="34" y="104"/>
                      <a:pt x="35" y="103"/>
                    </a:cubicBezTo>
                    <a:cubicBezTo>
                      <a:pt x="37" y="101"/>
                      <a:pt x="34" y="103"/>
                      <a:pt x="35" y="101"/>
                    </a:cubicBezTo>
                    <a:cubicBezTo>
                      <a:pt x="35" y="98"/>
                      <a:pt x="32" y="103"/>
                      <a:pt x="31" y="101"/>
                    </a:cubicBezTo>
                    <a:cubicBezTo>
                      <a:pt x="31" y="101"/>
                      <a:pt x="29" y="103"/>
                      <a:pt x="31" y="101"/>
                    </a:cubicBezTo>
                    <a:cubicBezTo>
                      <a:pt x="31" y="100"/>
                      <a:pt x="32" y="100"/>
                      <a:pt x="34" y="97"/>
                    </a:cubicBezTo>
                    <a:cubicBezTo>
                      <a:pt x="35" y="95"/>
                      <a:pt x="35" y="97"/>
                      <a:pt x="37" y="95"/>
                    </a:cubicBezTo>
                    <a:cubicBezTo>
                      <a:pt x="37" y="95"/>
                      <a:pt x="37" y="97"/>
                      <a:pt x="40" y="95"/>
                    </a:cubicBezTo>
                    <a:cubicBezTo>
                      <a:pt x="41" y="94"/>
                      <a:pt x="43" y="97"/>
                      <a:pt x="43" y="95"/>
                    </a:cubicBezTo>
                    <a:cubicBezTo>
                      <a:pt x="41" y="94"/>
                      <a:pt x="43" y="94"/>
                      <a:pt x="44" y="95"/>
                    </a:cubicBezTo>
                    <a:cubicBezTo>
                      <a:pt x="44" y="97"/>
                      <a:pt x="44" y="95"/>
                      <a:pt x="44" y="94"/>
                    </a:cubicBezTo>
                    <a:cubicBezTo>
                      <a:pt x="41" y="90"/>
                      <a:pt x="44" y="90"/>
                      <a:pt x="44" y="90"/>
                    </a:cubicBezTo>
                    <a:cubicBezTo>
                      <a:pt x="41" y="89"/>
                      <a:pt x="46" y="87"/>
                      <a:pt x="44" y="87"/>
                    </a:cubicBezTo>
                    <a:cubicBezTo>
                      <a:pt x="44" y="86"/>
                      <a:pt x="46" y="84"/>
                      <a:pt x="44" y="84"/>
                    </a:cubicBezTo>
                    <a:cubicBezTo>
                      <a:pt x="43" y="84"/>
                      <a:pt x="43" y="87"/>
                      <a:pt x="41" y="86"/>
                    </a:cubicBezTo>
                    <a:cubicBezTo>
                      <a:pt x="40" y="83"/>
                      <a:pt x="37" y="83"/>
                      <a:pt x="40" y="78"/>
                    </a:cubicBezTo>
                    <a:cubicBezTo>
                      <a:pt x="43" y="73"/>
                      <a:pt x="40" y="78"/>
                      <a:pt x="41" y="75"/>
                    </a:cubicBezTo>
                    <a:cubicBezTo>
                      <a:pt x="43" y="75"/>
                      <a:pt x="40" y="75"/>
                      <a:pt x="40" y="75"/>
                    </a:cubicBezTo>
                    <a:close/>
                    <a:moveTo>
                      <a:pt x="22" y="84"/>
                    </a:moveTo>
                    <a:cubicBezTo>
                      <a:pt x="22" y="83"/>
                      <a:pt x="23" y="84"/>
                      <a:pt x="23" y="83"/>
                    </a:cubicBezTo>
                    <a:cubicBezTo>
                      <a:pt x="22" y="83"/>
                      <a:pt x="22" y="83"/>
                      <a:pt x="22" y="83"/>
                    </a:cubicBezTo>
                    <a:cubicBezTo>
                      <a:pt x="23" y="81"/>
                      <a:pt x="23" y="80"/>
                      <a:pt x="23" y="81"/>
                    </a:cubicBezTo>
                    <a:cubicBezTo>
                      <a:pt x="23" y="83"/>
                      <a:pt x="25" y="83"/>
                      <a:pt x="25" y="81"/>
                    </a:cubicBezTo>
                    <a:cubicBezTo>
                      <a:pt x="23" y="78"/>
                      <a:pt x="23" y="78"/>
                      <a:pt x="23" y="78"/>
                    </a:cubicBezTo>
                    <a:cubicBezTo>
                      <a:pt x="22" y="80"/>
                      <a:pt x="20" y="80"/>
                      <a:pt x="22" y="78"/>
                    </a:cubicBezTo>
                    <a:cubicBezTo>
                      <a:pt x="23" y="78"/>
                      <a:pt x="23" y="76"/>
                      <a:pt x="22" y="76"/>
                    </a:cubicBezTo>
                    <a:cubicBezTo>
                      <a:pt x="20" y="76"/>
                      <a:pt x="20" y="73"/>
                      <a:pt x="19" y="72"/>
                    </a:cubicBezTo>
                    <a:cubicBezTo>
                      <a:pt x="19" y="70"/>
                      <a:pt x="16" y="72"/>
                      <a:pt x="14" y="72"/>
                    </a:cubicBezTo>
                    <a:cubicBezTo>
                      <a:pt x="11" y="72"/>
                      <a:pt x="13" y="73"/>
                      <a:pt x="9" y="73"/>
                    </a:cubicBezTo>
                    <a:cubicBezTo>
                      <a:pt x="6" y="75"/>
                      <a:pt x="9" y="78"/>
                      <a:pt x="6" y="78"/>
                    </a:cubicBezTo>
                    <a:cubicBezTo>
                      <a:pt x="3" y="78"/>
                      <a:pt x="8" y="80"/>
                      <a:pt x="5" y="81"/>
                    </a:cubicBezTo>
                    <a:cubicBezTo>
                      <a:pt x="0" y="83"/>
                      <a:pt x="11" y="87"/>
                      <a:pt x="11" y="84"/>
                    </a:cubicBezTo>
                    <a:cubicBezTo>
                      <a:pt x="11" y="83"/>
                      <a:pt x="13" y="81"/>
                      <a:pt x="13" y="83"/>
                    </a:cubicBezTo>
                    <a:cubicBezTo>
                      <a:pt x="14" y="86"/>
                      <a:pt x="14" y="84"/>
                      <a:pt x="14" y="86"/>
                    </a:cubicBezTo>
                    <a:cubicBezTo>
                      <a:pt x="16" y="87"/>
                      <a:pt x="16" y="86"/>
                      <a:pt x="17" y="86"/>
                    </a:cubicBezTo>
                    <a:cubicBezTo>
                      <a:pt x="20" y="86"/>
                      <a:pt x="19" y="89"/>
                      <a:pt x="22" y="84"/>
                    </a:cubicBezTo>
                    <a:close/>
                    <a:moveTo>
                      <a:pt x="32" y="83"/>
                    </a:moveTo>
                    <a:cubicBezTo>
                      <a:pt x="34" y="83"/>
                      <a:pt x="32" y="87"/>
                      <a:pt x="31" y="86"/>
                    </a:cubicBezTo>
                    <a:cubicBezTo>
                      <a:pt x="28" y="86"/>
                      <a:pt x="32" y="81"/>
                      <a:pt x="32" y="83"/>
                    </a:cubicBezTo>
                    <a:close/>
                    <a:moveTo>
                      <a:pt x="31" y="95"/>
                    </a:moveTo>
                    <a:cubicBezTo>
                      <a:pt x="32" y="92"/>
                      <a:pt x="35" y="95"/>
                      <a:pt x="34" y="97"/>
                    </a:cubicBezTo>
                    <a:cubicBezTo>
                      <a:pt x="32" y="98"/>
                      <a:pt x="31" y="97"/>
                      <a:pt x="31" y="95"/>
                    </a:cubicBezTo>
                    <a:close/>
                    <a:moveTo>
                      <a:pt x="26" y="69"/>
                    </a:moveTo>
                    <a:cubicBezTo>
                      <a:pt x="25" y="69"/>
                      <a:pt x="25" y="67"/>
                      <a:pt x="25" y="66"/>
                    </a:cubicBezTo>
                    <a:cubicBezTo>
                      <a:pt x="26" y="64"/>
                      <a:pt x="28" y="69"/>
                      <a:pt x="26" y="69"/>
                    </a:cubicBezTo>
                    <a:close/>
                    <a:moveTo>
                      <a:pt x="55" y="128"/>
                    </a:moveTo>
                    <a:cubicBezTo>
                      <a:pt x="57" y="126"/>
                      <a:pt x="58" y="126"/>
                      <a:pt x="58" y="128"/>
                    </a:cubicBezTo>
                    <a:cubicBezTo>
                      <a:pt x="60" y="128"/>
                      <a:pt x="58" y="129"/>
                      <a:pt x="55" y="128"/>
                    </a:cubicBezTo>
                    <a:close/>
                    <a:moveTo>
                      <a:pt x="14" y="34"/>
                    </a:moveTo>
                    <a:cubicBezTo>
                      <a:pt x="13" y="36"/>
                      <a:pt x="13" y="33"/>
                      <a:pt x="13" y="34"/>
                    </a:cubicBezTo>
                    <a:cubicBezTo>
                      <a:pt x="11" y="34"/>
                      <a:pt x="11" y="36"/>
                      <a:pt x="11" y="36"/>
                    </a:cubicBezTo>
                    <a:cubicBezTo>
                      <a:pt x="13" y="38"/>
                      <a:pt x="9" y="36"/>
                      <a:pt x="13" y="38"/>
                    </a:cubicBezTo>
                    <a:cubicBezTo>
                      <a:pt x="14" y="38"/>
                      <a:pt x="9" y="38"/>
                      <a:pt x="11" y="39"/>
                    </a:cubicBezTo>
                    <a:cubicBezTo>
                      <a:pt x="13" y="41"/>
                      <a:pt x="13" y="39"/>
                      <a:pt x="14" y="39"/>
                    </a:cubicBezTo>
                    <a:cubicBezTo>
                      <a:pt x="14" y="39"/>
                      <a:pt x="14" y="39"/>
                      <a:pt x="14" y="38"/>
                    </a:cubicBezTo>
                    <a:cubicBezTo>
                      <a:pt x="16" y="38"/>
                      <a:pt x="17" y="38"/>
                      <a:pt x="16" y="38"/>
                    </a:cubicBezTo>
                    <a:cubicBezTo>
                      <a:pt x="16" y="36"/>
                      <a:pt x="17" y="36"/>
                      <a:pt x="17" y="36"/>
                    </a:cubicBezTo>
                    <a:cubicBezTo>
                      <a:pt x="16" y="36"/>
                      <a:pt x="17" y="36"/>
                      <a:pt x="17" y="34"/>
                    </a:cubicBezTo>
                    <a:cubicBezTo>
                      <a:pt x="17" y="33"/>
                      <a:pt x="17" y="34"/>
                      <a:pt x="19" y="34"/>
                    </a:cubicBezTo>
                    <a:cubicBezTo>
                      <a:pt x="20" y="33"/>
                      <a:pt x="17" y="34"/>
                      <a:pt x="17" y="33"/>
                    </a:cubicBezTo>
                    <a:cubicBezTo>
                      <a:pt x="19" y="33"/>
                      <a:pt x="19" y="31"/>
                      <a:pt x="19" y="30"/>
                    </a:cubicBezTo>
                    <a:cubicBezTo>
                      <a:pt x="19" y="30"/>
                      <a:pt x="16" y="31"/>
                      <a:pt x="14" y="33"/>
                    </a:cubicBezTo>
                    <a:cubicBezTo>
                      <a:pt x="13" y="33"/>
                      <a:pt x="14" y="34"/>
                      <a:pt x="14" y="34"/>
                    </a:cubicBezTo>
                    <a:close/>
                    <a:moveTo>
                      <a:pt x="11" y="42"/>
                    </a:moveTo>
                    <a:cubicBezTo>
                      <a:pt x="13" y="41"/>
                      <a:pt x="11" y="41"/>
                      <a:pt x="11" y="41"/>
                    </a:cubicBezTo>
                    <a:cubicBezTo>
                      <a:pt x="9" y="41"/>
                      <a:pt x="9" y="41"/>
                      <a:pt x="8" y="41"/>
                    </a:cubicBezTo>
                    <a:cubicBezTo>
                      <a:pt x="8" y="42"/>
                      <a:pt x="11" y="44"/>
                      <a:pt x="11" y="42"/>
                    </a:cubicBezTo>
                    <a:close/>
                    <a:moveTo>
                      <a:pt x="9" y="48"/>
                    </a:moveTo>
                    <a:cubicBezTo>
                      <a:pt x="11" y="48"/>
                      <a:pt x="9" y="47"/>
                      <a:pt x="9" y="47"/>
                    </a:cubicBezTo>
                    <a:cubicBezTo>
                      <a:pt x="11" y="45"/>
                      <a:pt x="11" y="45"/>
                      <a:pt x="9" y="45"/>
                    </a:cubicBezTo>
                    <a:cubicBezTo>
                      <a:pt x="8" y="44"/>
                      <a:pt x="8" y="48"/>
                      <a:pt x="9" y="48"/>
                    </a:cubicBezTo>
                    <a:close/>
                    <a:moveTo>
                      <a:pt x="16" y="45"/>
                    </a:moveTo>
                    <a:cubicBezTo>
                      <a:pt x="17" y="45"/>
                      <a:pt x="16" y="45"/>
                      <a:pt x="17" y="47"/>
                    </a:cubicBezTo>
                    <a:cubicBezTo>
                      <a:pt x="17" y="48"/>
                      <a:pt x="19" y="47"/>
                      <a:pt x="20" y="47"/>
                    </a:cubicBezTo>
                    <a:cubicBezTo>
                      <a:pt x="22" y="47"/>
                      <a:pt x="19" y="48"/>
                      <a:pt x="20" y="50"/>
                    </a:cubicBezTo>
                    <a:cubicBezTo>
                      <a:pt x="22" y="47"/>
                      <a:pt x="22" y="47"/>
                      <a:pt x="22" y="47"/>
                    </a:cubicBezTo>
                    <a:cubicBezTo>
                      <a:pt x="23" y="45"/>
                      <a:pt x="22" y="47"/>
                      <a:pt x="20" y="45"/>
                    </a:cubicBezTo>
                    <a:cubicBezTo>
                      <a:pt x="19" y="45"/>
                      <a:pt x="19" y="41"/>
                      <a:pt x="17" y="41"/>
                    </a:cubicBezTo>
                    <a:cubicBezTo>
                      <a:pt x="17" y="41"/>
                      <a:pt x="17" y="42"/>
                      <a:pt x="17" y="44"/>
                    </a:cubicBezTo>
                    <a:cubicBezTo>
                      <a:pt x="16" y="42"/>
                      <a:pt x="16" y="42"/>
                      <a:pt x="16" y="42"/>
                    </a:cubicBezTo>
                    <a:cubicBezTo>
                      <a:pt x="14" y="42"/>
                      <a:pt x="16" y="44"/>
                      <a:pt x="16" y="44"/>
                    </a:cubicBezTo>
                    <a:cubicBezTo>
                      <a:pt x="16" y="44"/>
                      <a:pt x="13" y="44"/>
                      <a:pt x="14" y="45"/>
                    </a:cubicBezTo>
                    <a:cubicBezTo>
                      <a:pt x="16" y="45"/>
                      <a:pt x="16" y="44"/>
                      <a:pt x="16" y="45"/>
                    </a:cubicBezTo>
                    <a:close/>
                    <a:moveTo>
                      <a:pt x="19" y="58"/>
                    </a:moveTo>
                    <a:cubicBezTo>
                      <a:pt x="19" y="58"/>
                      <a:pt x="17" y="58"/>
                      <a:pt x="17" y="59"/>
                    </a:cubicBezTo>
                    <a:cubicBezTo>
                      <a:pt x="17" y="59"/>
                      <a:pt x="20" y="58"/>
                      <a:pt x="22" y="58"/>
                    </a:cubicBezTo>
                    <a:cubicBezTo>
                      <a:pt x="23" y="58"/>
                      <a:pt x="22" y="56"/>
                      <a:pt x="20" y="56"/>
                    </a:cubicBezTo>
                    <a:cubicBezTo>
                      <a:pt x="19" y="55"/>
                      <a:pt x="19" y="53"/>
                      <a:pt x="17" y="55"/>
                    </a:cubicBezTo>
                    <a:cubicBezTo>
                      <a:pt x="17" y="56"/>
                      <a:pt x="17" y="56"/>
                      <a:pt x="19" y="56"/>
                    </a:cubicBezTo>
                    <a:cubicBezTo>
                      <a:pt x="20" y="56"/>
                      <a:pt x="19" y="56"/>
                      <a:pt x="19" y="58"/>
                    </a:cubicBezTo>
                    <a:close/>
                    <a:moveTo>
                      <a:pt x="17" y="66"/>
                    </a:moveTo>
                    <a:cubicBezTo>
                      <a:pt x="19" y="67"/>
                      <a:pt x="17" y="67"/>
                      <a:pt x="17" y="67"/>
                    </a:cubicBezTo>
                    <a:cubicBezTo>
                      <a:pt x="17" y="69"/>
                      <a:pt x="19" y="67"/>
                      <a:pt x="19" y="67"/>
                    </a:cubicBezTo>
                    <a:cubicBezTo>
                      <a:pt x="20" y="66"/>
                      <a:pt x="19" y="66"/>
                      <a:pt x="19" y="64"/>
                    </a:cubicBezTo>
                    <a:cubicBezTo>
                      <a:pt x="19" y="62"/>
                      <a:pt x="17" y="64"/>
                      <a:pt x="17" y="64"/>
                    </a:cubicBezTo>
                    <a:cubicBezTo>
                      <a:pt x="17" y="62"/>
                      <a:pt x="14" y="66"/>
                      <a:pt x="16" y="66"/>
                    </a:cubicBezTo>
                    <a:cubicBezTo>
                      <a:pt x="17" y="67"/>
                      <a:pt x="17" y="64"/>
                      <a:pt x="17" y="66"/>
                    </a:cubicBezTo>
                    <a:close/>
                    <a:moveTo>
                      <a:pt x="20" y="64"/>
                    </a:moveTo>
                    <a:cubicBezTo>
                      <a:pt x="19" y="62"/>
                      <a:pt x="20" y="61"/>
                      <a:pt x="22" y="61"/>
                    </a:cubicBezTo>
                    <a:cubicBezTo>
                      <a:pt x="23" y="59"/>
                      <a:pt x="20" y="66"/>
                      <a:pt x="20" y="64"/>
                    </a:cubicBezTo>
                    <a:close/>
                    <a:moveTo>
                      <a:pt x="41" y="27"/>
                    </a:moveTo>
                    <a:cubicBezTo>
                      <a:pt x="41" y="27"/>
                      <a:pt x="40" y="25"/>
                      <a:pt x="41" y="25"/>
                    </a:cubicBezTo>
                    <a:cubicBezTo>
                      <a:pt x="41" y="25"/>
                      <a:pt x="43" y="27"/>
                      <a:pt x="41" y="27"/>
                    </a:cubicBezTo>
                    <a:close/>
                    <a:moveTo>
                      <a:pt x="44" y="25"/>
                    </a:moveTo>
                    <a:cubicBezTo>
                      <a:pt x="44" y="27"/>
                      <a:pt x="46" y="25"/>
                      <a:pt x="46" y="24"/>
                    </a:cubicBezTo>
                    <a:cubicBezTo>
                      <a:pt x="46" y="24"/>
                      <a:pt x="44" y="25"/>
                      <a:pt x="44" y="24"/>
                    </a:cubicBezTo>
                    <a:cubicBezTo>
                      <a:pt x="44" y="24"/>
                      <a:pt x="43" y="25"/>
                      <a:pt x="43" y="24"/>
                    </a:cubicBezTo>
                    <a:cubicBezTo>
                      <a:pt x="44" y="22"/>
                      <a:pt x="43" y="22"/>
                      <a:pt x="43" y="22"/>
                    </a:cubicBezTo>
                    <a:cubicBezTo>
                      <a:pt x="41" y="22"/>
                      <a:pt x="40" y="24"/>
                      <a:pt x="41" y="24"/>
                    </a:cubicBezTo>
                    <a:cubicBezTo>
                      <a:pt x="43" y="25"/>
                      <a:pt x="43" y="24"/>
                      <a:pt x="44" y="25"/>
                    </a:cubicBezTo>
                    <a:close/>
                    <a:moveTo>
                      <a:pt x="44" y="27"/>
                    </a:moveTo>
                    <a:cubicBezTo>
                      <a:pt x="44" y="25"/>
                      <a:pt x="44" y="27"/>
                      <a:pt x="44" y="27"/>
                    </a:cubicBezTo>
                    <a:cubicBezTo>
                      <a:pt x="43" y="27"/>
                      <a:pt x="43" y="27"/>
                      <a:pt x="44" y="27"/>
                    </a:cubicBezTo>
                    <a:close/>
                    <a:moveTo>
                      <a:pt x="46" y="21"/>
                    </a:moveTo>
                    <a:cubicBezTo>
                      <a:pt x="47" y="21"/>
                      <a:pt x="47" y="19"/>
                      <a:pt x="47" y="21"/>
                    </a:cubicBezTo>
                    <a:cubicBezTo>
                      <a:pt x="46" y="21"/>
                      <a:pt x="46" y="19"/>
                      <a:pt x="46" y="21"/>
                    </a:cubicBezTo>
                    <a:cubicBezTo>
                      <a:pt x="46" y="22"/>
                      <a:pt x="46" y="21"/>
                      <a:pt x="46" y="21"/>
                    </a:cubicBezTo>
                    <a:close/>
                    <a:moveTo>
                      <a:pt x="46" y="22"/>
                    </a:moveTo>
                    <a:cubicBezTo>
                      <a:pt x="46" y="21"/>
                      <a:pt x="47" y="22"/>
                      <a:pt x="47" y="22"/>
                    </a:cubicBezTo>
                    <a:cubicBezTo>
                      <a:pt x="46" y="24"/>
                      <a:pt x="46" y="24"/>
                      <a:pt x="46" y="22"/>
                    </a:cubicBezTo>
                    <a:close/>
                    <a:moveTo>
                      <a:pt x="43" y="19"/>
                    </a:moveTo>
                    <a:cubicBezTo>
                      <a:pt x="44" y="19"/>
                      <a:pt x="44" y="21"/>
                      <a:pt x="44" y="21"/>
                    </a:cubicBezTo>
                    <a:cubicBezTo>
                      <a:pt x="44" y="21"/>
                      <a:pt x="43" y="21"/>
                      <a:pt x="43" y="19"/>
                    </a:cubicBezTo>
                    <a:close/>
                    <a:moveTo>
                      <a:pt x="58" y="11"/>
                    </a:moveTo>
                    <a:cubicBezTo>
                      <a:pt x="58" y="10"/>
                      <a:pt x="58" y="10"/>
                      <a:pt x="58" y="8"/>
                    </a:cubicBezTo>
                    <a:cubicBezTo>
                      <a:pt x="58" y="8"/>
                      <a:pt x="58" y="8"/>
                      <a:pt x="60" y="5"/>
                    </a:cubicBezTo>
                    <a:cubicBezTo>
                      <a:pt x="60" y="3"/>
                      <a:pt x="58" y="7"/>
                      <a:pt x="58" y="5"/>
                    </a:cubicBezTo>
                    <a:cubicBezTo>
                      <a:pt x="58" y="5"/>
                      <a:pt x="58" y="3"/>
                      <a:pt x="58" y="5"/>
                    </a:cubicBezTo>
                    <a:cubicBezTo>
                      <a:pt x="57" y="7"/>
                      <a:pt x="57" y="5"/>
                      <a:pt x="57" y="3"/>
                    </a:cubicBezTo>
                    <a:cubicBezTo>
                      <a:pt x="58" y="2"/>
                      <a:pt x="53" y="5"/>
                      <a:pt x="55" y="5"/>
                    </a:cubicBezTo>
                    <a:cubicBezTo>
                      <a:pt x="55" y="5"/>
                      <a:pt x="57" y="5"/>
                      <a:pt x="57" y="7"/>
                    </a:cubicBezTo>
                    <a:cubicBezTo>
                      <a:pt x="57" y="7"/>
                      <a:pt x="53" y="7"/>
                      <a:pt x="53" y="8"/>
                    </a:cubicBezTo>
                    <a:cubicBezTo>
                      <a:pt x="53" y="10"/>
                      <a:pt x="55" y="8"/>
                      <a:pt x="55" y="8"/>
                    </a:cubicBezTo>
                    <a:cubicBezTo>
                      <a:pt x="57" y="10"/>
                      <a:pt x="57" y="8"/>
                      <a:pt x="57" y="8"/>
                    </a:cubicBezTo>
                    <a:cubicBezTo>
                      <a:pt x="58" y="10"/>
                      <a:pt x="55" y="11"/>
                      <a:pt x="57" y="13"/>
                    </a:cubicBezTo>
                    <a:cubicBezTo>
                      <a:pt x="58" y="14"/>
                      <a:pt x="58" y="11"/>
                      <a:pt x="58" y="11"/>
                    </a:cubicBezTo>
                    <a:close/>
                    <a:moveTo>
                      <a:pt x="60" y="3"/>
                    </a:moveTo>
                    <a:cubicBezTo>
                      <a:pt x="60" y="2"/>
                      <a:pt x="60" y="2"/>
                      <a:pt x="60" y="2"/>
                    </a:cubicBezTo>
                    <a:cubicBezTo>
                      <a:pt x="58" y="2"/>
                      <a:pt x="58" y="2"/>
                      <a:pt x="58" y="2"/>
                    </a:cubicBezTo>
                    <a:cubicBezTo>
                      <a:pt x="58" y="3"/>
                      <a:pt x="58" y="3"/>
                      <a:pt x="58" y="3"/>
                    </a:cubicBezTo>
                    <a:cubicBezTo>
                      <a:pt x="60" y="5"/>
                      <a:pt x="58" y="3"/>
                      <a:pt x="60" y="3"/>
                    </a:cubicBezTo>
                    <a:close/>
                    <a:moveTo>
                      <a:pt x="60" y="2"/>
                    </a:moveTo>
                    <a:cubicBezTo>
                      <a:pt x="60" y="0"/>
                      <a:pt x="60" y="0"/>
                      <a:pt x="61" y="0"/>
                    </a:cubicBezTo>
                    <a:cubicBezTo>
                      <a:pt x="61" y="0"/>
                      <a:pt x="61" y="2"/>
                      <a:pt x="60" y="2"/>
                    </a:cubicBezTo>
                    <a:close/>
                  </a:path>
                </a:pathLst>
              </a:custGeom>
              <a:solidFill>
                <a:schemeClr val="accent4"/>
              </a:solidFill>
              <a:ln w="6350" cmpd="sng">
                <a:solidFill>
                  <a:schemeClr val="bg1"/>
                </a:solidFill>
                <a:round/>
                <a:headEnd/>
                <a:tailEnd/>
              </a:ln>
            </p:spPr>
            <p:txBody>
              <a:bodyPr/>
              <a:lstStyle/>
              <a:p>
                <a:endParaRPr lang="en-GB"/>
              </a:p>
            </p:txBody>
          </p:sp>
          <p:sp>
            <p:nvSpPr>
              <p:cNvPr id="1198282" name="Freeform 202"/>
              <p:cNvSpPr>
                <a:spLocks/>
              </p:cNvSpPr>
              <p:nvPr/>
            </p:nvSpPr>
            <p:spPr bwMode="auto">
              <a:xfrm>
                <a:off x="2586" y="1762"/>
                <a:ext cx="8" cy="6"/>
              </a:xfrm>
              <a:custGeom>
                <a:avLst/>
                <a:gdLst/>
                <a:ahLst/>
                <a:cxnLst>
                  <a:cxn ang="0">
                    <a:pos x="1" y="3"/>
                  </a:cxn>
                  <a:cxn ang="0">
                    <a:pos x="1" y="0"/>
                  </a:cxn>
                  <a:cxn ang="0">
                    <a:pos x="3" y="1"/>
                  </a:cxn>
                  <a:cxn ang="0">
                    <a:pos x="1" y="3"/>
                  </a:cxn>
                </a:cxnLst>
                <a:rect l="0" t="0" r="r" b="b"/>
                <a:pathLst>
                  <a:path w="4" h="3">
                    <a:moveTo>
                      <a:pt x="1" y="3"/>
                    </a:moveTo>
                    <a:cubicBezTo>
                      <a:pt x="1" y="1"/>
                      <a:pt x="0" y="0"/>
                      <a:pt x="1" y="0"/>
                    </a:cubicBezTo>
                    <a:cubicBezTo>
                      <a:pt x="1" y="0"/>
                      <a:pt x="1" y="0"/>
                      <a:pt x="3" y="1"/>
                    </a:cubicBezTo>
                    <a:cubicBezTo>
                      <a:pt x="4" y="1"/>
                      <a:pt x="3" y="3"/>
                      <a:pt x="1" y="3"/>
                    </a:cubicBezTo>
                  </a:path>
                </a:pathLst>
              </a:custGeom>
              <a:grpFill/>
              <a:ln w="6350" cmpd="sng">
                <a:solidFill>
                  <a:schemeClr val="bg1"/>
                </a:solidFill>
                <a:round/>
                <a:headEnd/>
                <a:tailEnd/>
              </a:ln>
            </p:spPr>
            <p:txBody>
              <a:bodyPr/>
              <a:lstStyle/>
              <a:p>
                <a:endParaRPr lang="en-GB"/>
              </a:p>
            </p:txBody>
          </p:sp>
          <p:sp>
            <p:nvSpPr>
              <p:cNvPr id="1198283" name="Freeform 203"/>
              <p:cNvSpPr>
                <a:spLocks/>
              </p:cNvSpPr>
              <p:nvPr/>
            </p:nvSpPr>
            <p:spPr bwMode="auto">
              <a:xfrm>
                <a:off x="2596" y="1768"/>
                <a:ext cx="4" cy="6"/>
              </a:xfrm>
              <a:custGeom>
                <a:avLst/>
                <a:gdLst/>
                <a:ahLst/>
                <a:cxnLst>
                  <a:cxn ang="0">
                    <a:pos x="0" y="1"/>
                  </a:cxn>
                  <a:cxn ang="0">
                    <a:pos x="2" y="3"/>
                  </a:cxn>
                  <a:cxn ang="0">
                    <a:pos x="0" y="3"/>
                  </a:cxn>
                  <a:cxn ang="0">
                    <a:pos x="0" y="1"/>
                  </a:cxn>
                </a:cxnLst>
                <a:rect l="0" t="0" r="r" b="b"/>
                <a:pathLst>
                  <a:path w="2" h="3">
                    <a:moveTo>
                      <a:pt x="0" y="1"/>
                    </a:moveTo>
                    <a:cubicBezTo>
                      <a:pt x="0" y="0"/>
                      <a:pt x="2" y="1"/>
                      <a:pt x="2" y="3"/>
                    </a:cubicBezTo>
                    <a:cubicBezTo>
                      <a:pt x="2" y="3"/>
                      <a:pt x="2" y="3"/>
                      <a:pt x="0" y="3"/>
                    </a:cubicBezTo>
                    <a:cubicBezTo>
                      <a:pt x="0" y="1"/>
                      <a:pt x="0" y="1"/>
                      <a:pt x="0" y="1"/>
                    </a:cubicBezTo>
                  </a:path>
                </a:pathLst>
              </a:custGeom>
              <a:grpFill/>
              <a:ln w="6350" cmpd="sng">
                <a:solidFill>
                  <a:schemeClr val="bg1"/>
                </a:solidFill>
                <a:round/>
                <a:headEnd/>
                <a:tailEnd/>
              </a:ln>
            </p:spPr>
            <p:txBody>
              <a:bodyPr/>
              <a:lstStyle/>
              <a:p>
                <a:endParaRPr lang="en-GB"/>
              </a:p>
            </p:txBody>
          </p:sp>
          <p:sp>
            <p:nvSpPr>
              <p:cNvPr id="1198284" name="Freeform 204"/>
              <p:cNvSpPr>
                <a:spLocks/>
              </p:cNvSpPr>
              <p:nvPr/>
            </p:nvSpPr>
            <p:spPr bwMode="auto">
              <a:xfrm>
                <a:off x="2594" y="1778"/>
                <a:ext cx="6" cy="7"/>
              </a:xfrm>
              <a:custGeom>
                <a:avLst/>
                <a:gdLst/>
                <a:ahLst/>
                <a:cxnLst>
                  <a:cxn ang="0">
                    <a:pos x="0" y="0"/>
                  </a:cxn>
                  <a:cxn ang="0">
                    <a:pos x="1" y="0"/>
                  </a:cxn>
                  <a:cxn ang="0">
                    <a:pos x="3" y="3"/>
                  </a:cxn>
                  <a:cxn ang="0">
                    <a:pos x="1" y="3"/>
                  </a:cxn>
                  <a:cxn ang="0">
                    <a:pos x="0" y="0"/>
                  </a:cxn>
                </a:cxnLst>
                <a:rect l="0" t="0" r="r" b="b"/>
                <a:pathLst>
                  <a:path w="3" h="4">
                    <a:moveTo>
                      <a:pt x="0" y="0"/>
                    </a:moveTo>
                    <a:cubicBezTo>
                      <a:pt x="1" y="0"/>
                      <a:pt x="0" y="0"/>
                      <a:pt x="1" y="0"/>
                    </a:cubicBezTo>
                    <a:cubicBezTo>
                      <a:pt x="3" y="1"/>
                      <a:pt x="1" y="3"/>
                      <a:pt x="3" y="3"/>
                    </a:cubicBezTo>
                    <a:cubicBezTo>
                      <a:pt x="3" y="3"/>
                      <a:pt x="3" y="4"/>
                      <a:pt x="1" y="3"/>
                    </a:cubicBezTo>
                    <a:cubicBezTo>
                      <a:pt x="1" y="1"/>
                      <a:pt x="0" y="0"/>
                      <a:pt x="0" y="0"/>
                    </a:cubicBezTo>
                  </a:path>
                </a:pathLst>
              </a:custGeom>
              <a:grpFill/>
              <a:ln w="6350" cmpd="sng">
                <a:solidFill>
                  <a:schemeClr val="bg1"/>
                </a:solidFill>
                <a:round/>
                <a:headEnd/>
                <a:tailEnd/>
              </a:ln>
            </p:spPr>
            <p:txBody>
              <a:bodyPr/>
              <a:lstStyle/>
              <a:p>
                <a:endParaRPr lang="en-GB"/>
              </a:p>
            </p:txBody>
          </p:sp>
        </p:grpSp>
        <p:sp>
          <p:nvSpPr>
            <p:cNvPr id="1198285" name="Freeform 205"/>
            <p:cNvSpPr>
              <a:spLocks/>
            </p:cNvSpPr>
            <p:nvPr/>
          </p:nvSpPr>
          <p:spPr bwMode="auto">
            <a:xfrm>
              <a:off x="2592" y="1758"/>
              <a:ext cx="8" cy="12"/>
            </a:xfrm>
            <a:custGeom>
              <a:avLst/>
              <a:gdLst/>
              <a:ahLst/>
              <a:cxnLst>
                <a:cxn ang="0">
                  <a:pos x="0" y="2"/>
                </a:cxn>
                <a:cxn ang="0">
                  <a:pos x="0" y="0"/>
                </a:cxn>
                <a:cxn ang="0">
                  <a:pos x="1" y="2"/>
                </a:cxn>
                <a:cxn ang="0">
                  <a:pos x="3" y="3"/>
                </a:cxn>
                <a:cxn ang="0">
                  <a:pos x="3" y="5"/>
                </a:cxn>
                <a:cxn ang="0">
                  <a:pos x="0" y="2"/>
                </a:cxn>
              </a:cxnLst>
              <a:rect l="0" t="0" r="r" b="b"/>
              <a:pathLst>
                <a:path w="4" h="6">
                  <a:moveTo>
                    <a:pt x="0" y="2"/>
                  </a:moveTo>
                  <a:cubicBezTo>
                    <a:pt x="0" y="2"/>
                    <a:pt x="0" y="2"/>
                    <a:pt x="0" y="0"/>
                  </a:cubicBezTo>
                  <a:cubicBezTo>
                    <a:pt x="0" y="0"/>
                    <a:pt x="0" y="0"/>
                    <a:pt x="1" y="2"/>
                  </a:cubicBezTo>
                  <a:cubicBezTo>
                    <a:pt x="1" y="3"/>
                    <a:pt x="1" y="2"/>
                    <a:pt x="3" y="3"/>
                  </a:cubicBezTo>
                  <a:cubicBezTo>
                    <a:pt x="4" y="5"/>
                    <a:pt x="4" y="6"/>
                    <a:pt x="3" y="5"/>
                  </a:cubicBezTo>
                  <a:cubicBezTo>
                    <a:pt x="1" y="2"/>
                    <a:pt x="1" y="3"/>
                    <a:pt x="0" y="2"/>
                  </a:cubicBezTo>
                </a:path>
              </a:pathLst>
            </a:custGeom>
            <a:grpFill/>
            <a:ln w="6350" cmpd="sng">
              <a:solidFill>
                <a:schemeClr val="bg1"/>
              </a:solidFill>
              <a:round/>
              <a:headEnd/>
              <a:tailEnd/>
            </a:ln>
          </p:spPr>
          <p:txBody>
            <a:bodyPr/>
            <a:lstStyle/>
            <a:p>
              <a:endParaRPr lang="en-GB"/>
            </a:p>
          </p:txBody>
        </p:sp>
        <p:sp>
          <p:nvSpPr>
            <p:cNvPr id="1198286" name="Freeform 206"/>
            <p:cNvSpPr>
              <a:spLocks/>
            </p:cNvSpPr>
            <p:nvPr/>
          </p:nvSpPr>
          <p:spPr bwMode="auto">
            <a:xfrm>
              <a:off x="2594" y="1758"/>
              <a:ext cx="8" cy="6"/>
            </a:xfrm>
            <a:custGeom>
              <a:avLst/>
              <a:gdLst/>
              <a:ahLst/>
              <a:cxnLst>
                <a:cxn ang="0">
                  <a:pos x="1" y="3"/>
                </a:cxn>
                <a:cxn ang="0">
                  <a:pos x="0" y="0"/>
                </a:cxn>
                <a:cxn ang="0">
                  <a:pos x="0" y="0"/>
                </a:cxn>
                <a:cxn ang="0">
                  <a:pos x="1" y="0"/>
                </a:cxn>
                <a:cxn ang="0">
                  <a:pos x="3" y="2"/>
                </a:cxn>
                <a:cxn ang="0">
                  <a:pos x="3" y="2"/>
                </a:cxn>
                <a:cxn ang="0">
                  <a:pos x="1" y="3"/>
                </a:cxn>
              </a:cxnLst>
              <a:rect l="0" t="0" r="r" b="b"/>
              <a:pathLst>
                <a:path w="4" h="3">
                  <a:moveTo>
                    <a:pt x="1" y="3"/>
                  </a:moveTo>
                  <a:cubicBezTo>
                    <a:pt x="1" y="2"/>
                    <a:pt x="0" y="2"/>
                    <a:pt x="0" y="0"/>
                  </a:cubicBezTo>
                  <a:cubicBezTo>
                    <a:pt x="0" y="0"/>
                    <a:pt x="0" y="0"/>
                    <a:pt x="0" y="0"/>
                  </a:cubicBezTo>
                  <a:cubicBezTo>
                    <a:pt x="1" y="0"/>
                    <a:pt x="0" y="0"/>
                    <a:pt x="1" y="0"/>
                  </a:cubicBezTo>
                  <a:cubicBezTo>
                    <a:pt x="3" y="0"/>
                    <a:pt x="1" y="2"/>
                    <a:pt x="3" y="2"/>
                  </a:cubicBezTo>
                  <a:cubicBezTo>
                    <a:pt x="4" y="2"/>
                    <a:pt x="3" y="2"/>
                    <a:pt x="3" y="2"/>
                  </a:cubicBezTo>
                  <a:cubicBezTo>
                    <a:pt x="4" y="3"/>
                    <a:pt x="3" y="3"/>
                    <a:pt x="1" y="3"/>
                  </a:cubicBezTo>
                </a:path>
              </a:pathLst>
            </a:custGeom>
            <a:grpFill/>
            <a:ln w="6350" cmpd="sng">
              <a:solidFill>
                <a:schemeClr val="bg1"/>
              </a:solidFill>
              <a:round/>
              <a:headEnd/>
              <a:tailEnd/>
            </a:ln>
          </p:spPr>
          <p:txBody>
            <a:bodyPr/>
            <a:lstStyle/>
            <a:p>
              <a:endParaRPr lang="en-GB"/>
            </a:p>
          </p:txBody>
        </p:sp>
        <p:sp>
          <p:nvSpPr>
            <p:cNvPr id="1198287" name="Freeform 207"/>
            <p:cNvSpPr>
              <a:spLocks/>
            </p:cNvSpPr>
            <p:nvPr/>
          </p:nvSpPr>
          <p:spPr bwMode="auto">
            <a:xfrm>
              <a:off x="2600" y="1756"/>
              <a:ext cx="5" cy="6"/>
            </a:xfrm>
            <a:custGeom>
              <a:avLst/>
              <a:gdLst/>
              <a:ahLst/>
              <a:cxnLst>
                <a:cxn ang="0">
                  <a:pos x="1" y="3"/>
                </a:cxn>
                <a:cxn ang="0">
                  <a:pos x="1" y="1"/>
                </a:cxn>
                <a:cxn ang="0">
                  <a:pos x="1" y="1"/>
                </a:cxn>
                <a:cxn ang="0">
                  <a:pos x="1" y="3"/>
                </a:cxn>
                <a:cxn ang="0">
                  <a:pos x="1" y="3"/>
                </a:cxn>
              </a:cxnLst>
              <a:rect l="0" t="0" r="r" b="b"/>
              <a:pathLst>
                <a:path w="3" h="3">
                  <a:moveTo>
                    <a:pt x="1" y="3"/>
                  </a:moveTo>
                  <a:cubicBezTo>
                    <a:pt x="0" y="3"/>
                    <a:pt x="1" y="1"/>
                    <a:pt x="1" y="1"/>
                  </a:cubicBezTo>
                  <a:cubicBezTo>
                    <a:pt x="0" y="0"/>
                    <a:pt x="1" y="1"/>
                    <a:pt x="1" y="1"/>
                  </a:cubicBezTo>
                  <a:cubicBezTo>
                    <a:pt x="1" y="3"/>
                    <a:pt x="3" y="3"/>
                    <a:pt x="1" y="3"/>
                  </a:cubicBezTo>
                  <a:cubicBezTo>
                    <a:pt x="1" y="3"/>
                    <a:pt x="1" y="3"/>
                    <a:pt x="1" y="3"/>
                  </a:cubicBezTo>
                </a:path>
              </a:pathLst>
            </a:custGeom>
            <a:grpFill/>
            <a:ln w="6350" cmpd="sng">
              <a:solidFill>
                <a:schemeClr val="bg1"/>
              </a:solidFill>
              <a:round/>
              <a:headEnd/>
              <a:tailEnd/>
            </a:ln>
          </p:spPr>
          <p:txBody>
            <a:bodyPr/>
            <a:lstStyle/>
            <a:p>
              <a:endParaRPr lang="en-GB"/>
            </a:p>
          </p:txBody>
        </p:sp>
        <p:sp>
          <p:nvSpPr>
            <p:cNvPr id="1198288" name="Freeform 208"/>
            <p:cNvSpPr>
              <a:spLocks/>
            </p:cNvSpPr>
            <p:nvPr/>
          </p:nvSpPr>
          <p:spPr bwMode="auto">
            <a:xfrm>
              <a:off x="2600" y="1756"/>
              <a:ext cx="2" cy="6"/>
            </a:xfrm>
            <a:custGeom>
              <a:avLst/>
              <a:gdLst/>
              <a:ahLst/>
              <a:cxnLst>
                <a:cxn ang="0">
                  <a:pos x="0" y="1"/>
                </a:cxn>
                <a:cxn ang="0">
                  <a:pos x="0" y="0"/>
                </a:cxn>
                <a:cxn ang="0">
                  <a:pos x="0" y="1"/>
                </a:cxn>
              </a:cxnLst>
              <a:rect l="0" t="0" r="r" b="b"/>
              <a:pathLst>
                <a:path w="1" h="3">
                  <a:moveTo>
                    <a:pt x="0" y="1"/>
                  </a:moveTo>
                  <a:cubicBezTo>
                    <a:pt x="0" y="3"/>
                    <a:pt x="0" y="1"/>
                    <a:pt x="0" y="0"/>
                  </a:cubicBezTo>
                  <a:cubicBezTo>
                    <a:pt x="0" y="0"/>
                    <a:pt x="1" y="1"/>
                    <a:pt x="0" y="1"/>
                  </a:cubicBezTo>
                </a:path>
              </a:pathLst>
            </a:custGeom>
            <a:grpFill/>
            <a:ln w="6350" cmpd="sng">
              <a:solidFill>
                <a:schemeClr val="bg1"/>
              </a:solidFill>
              <a:round/>
              <a:headEnd/>
              <a:tailEnd/>
            </a:ln>
          </p:spPr>
          <p:txBody>
            <a:bodyPr/>
            <a:lstStyle/>
            <a:p>
              <a:endParaRPr lang="en-GB"/>
            </a:p>
          </p:txBody>
        </p:sp>
        <p:sp>
          <p:nvSpPr>
            <p:cNvPr id="1198289" name="Freeform 209"/>
            <p:cNvSpPr>
              <a:spLocks noEditPoints="1"/>
            </p:cNvSpPr>
            <p:nvPr/>
          </p:nvSpPr>
          <p:spPr bwMode="auto">
            <a:xfrm>
              <a:off x="2555" y="2199"/>
              <a:ext cx="213" cy="170"/>
            </a:xfrm>
            <a:custGeom>
              <a:avLst/>
              <a:gdLst/>
              <a:ahLst/>
              <a:cxnLst>
                <a:cxn ang="0">
                  <a:pos x="3" y="16"/>
                </a:cxn>
                <a:cxn ang="0">
                  <a:pos x="2" y="11"/>
                </a:cxn>
                <a:cxn ang="0">
                  <a:pos x="8" y="6"/>
                </a:cxn>
                <a:cxn ang="0">
                  <a:pos x="11" y="2"/>
                </a:cxn>
                <a:cxn ang="0">
                  <a:pos x="22" y="3"/>
                </a:cxn>
                <a:cxn ang="0">
                  <a:pos x="32" y="3"/>
                </a:cxn>
                <a:cxn ang="0">
                  <a:pos x="49" y="5"/>
                </a:cxn>
                <a:cxn ang="0">
                  <a:pos x="57" y="5"/>
                </a:cxn>
                <a:cxn ang="0">
                  <a:pos x="61" y="5"/>
                </a:cxn>
                <a:cxn ang="0">
                  <a:pos x="64" y="8"/>
                </a:cxn>
                <a:cxn ang="0">
                  <a:pos x="71" y="11"/>
                </a:cxn>
                <a:cxn ang="0">
                  <a:pos x="75" y="12"/>
                </a:cxn>
                <a:cxn ang="0">
                  <a:pos x="80" y="12"/>
                </a:cxn>
                <a:cxn ang="0">
                  <a:pos x="87" y="14"/>
                </a:cxn>
                <a:cxn ang="0">
                  <a:pos x="89" y="16"/>
                </a:cxn>
                <a:cxn ang="0">
                  <a:pos x="95" y="16"/>
                </a:cxn>
                <a:cxn ang="0">
                  <a:pos x="100" y="16"/>
                </a:cxn>
                <a:cxn ang="0">
                  <a:pos x="101" y="20"/>
                </a:cxn>
                <a:cxn ang="0">
                  <a:pos x="93" y="28"/>
                </a:cxn>
                <a:cxn ang="0">
                  <a:pos x="81" y="33"/>
                </a:cxn>
                <a:cxn ang="0">
                  <a:pos x="81" y="37"/>
                </a:cxn>
                <a:cxn ang="0">
                  <a:pos x="74" y="52"/>
                </a:cxn>
                <a:cxn ang="0">
                  <a:pos x="77" y="58"/>
                </a:cxn>
                <a:cxn ang="0">
                  <a:pos x="69" y="69"/>
                </a:cxn>
                <a:cxn ang="0">
                  <a:pos x="66" y="70"/>
                </a:cxn>
                <a:cxn ang="0">
                  <a:pos x="57" y="78"/>
                </a:cxn>
                <a:cxn ang="0">
                  <a:pos x="46" y="80"/>
                </a:cxn>
                <a:cxn ang="0">
                  <a:pos x="40" y="81"/>
                </a:cxn>
                <a:cxn ang="0">
                  <a:pos x="34" y="83"/>
                </a:cxn>
                <a:cxn ang="0">
                  <a:pos x="31" y="86"/>
                </a:cxn>
                <a:cxn ang="0">
                  <a:pos x="28" y="86"/>
                </a:cxn>
                <a:cxn ang="0">
                  <a:pos x="23" y="78"/>
                </a:cxn>
                <a:cxn ang="0">
                  <a:pos x="16" y="73"/>
                </a:cxn>
                <a:cxn ang="0">
                  <a:pos x="19" y="66"/>
                </a:cxn>
                <a:cxn ang="0">
                  <a:pos x="19" y="62"/>
                </a:cxn>
                <a:cxn ang="0">
                  <a:pos x="19" y="56"/>
                </a:cxn>
                <a:cxn ang="0">
                  <a:pos x="17" y="52"/>
                </a:cxn>
                <a:cxn ang="0">
                  <a:pos x="17" y="47"/>
                </a:cxn>
                <a:cxn ang="0">
                  <a:pos x="20" y="42"/>
                </a:cxn>
                <a:cxn ang="0">
                  <a:pos x="20" y="33"/>
                </a:cxn>
                <a:cxn ang="0">
                  <a:pos x="25" y="25"/>
                </a:cxn>
                <a:cxn ang="0">
                  <a:pos x="20" y="20"/>
                </a:cxn>
                <a:cxn ang="0">
                  <a:pos x="14" y="22"/>
                </a:cxn>
                <a:cxn ang="0">
                  <a:pos x="10" y="22"/>
                </a:cxn>
                <a:cxn ang="0">
                  <a:pos x="11" y="19"/>
                </a:cxn>
                <a:cxn ang="0">
                  <a:pos x="5" y="22"/>
                </a:cxn>
                <a:cxn ang="0">
                  <a:pos x="3" y="16"/>
                </a:cxn>
                <a:cxn ang="0">
                  <a:pos x="97" y="48"/>
                </a:cxn>
                <a:cxn ang="0">
                  <a:pos x="98" y="52"/>
                </a:cxn>
                <a:cxn ang="0">
                  <a:pos x="103" y="47"/>
                </a:cxn>
                <a:cxn ang="0">
                  <a:pos x="101" y="45"/>
                </a:cxn>
                <a:cxn ang="0">
                  <a:pos x="95" y="48"/>
                </a:cxn>
                <a:cxn ang="0">
                  <a:pos x="97" y="48"/>
                </a:cxn>
                <a:cxn ang="0">
                  <a:pos x="109" y="44"/>
                </a:cxn>
                <a:cxn ang="0">
                  <a:pos x="109" y="44"/>
                </a:cxn>
                <a:cxn ang="0">
                  <a:pos x="106" y="44"/>
                </a:cxn>
                <a:cxn ang="0">
                  <a:pos x="109" y="44"/>
                </a:cxn>
                <a:cxn ang="0">
                  <a:pos x="87" y="53"/>
                </a:cxn>
                <a:cxn ang="0">
                  <a:pos x="84" y="56"/>
                </a:cxn>
                <a:cxn ang="0">
                  <a:pos x="87" y="53"/>
                </a:cxn>
              </a:cxnLst>
              <a:rect l="0" t="0" r="r" b="b"/>
              <a:pathLst>
                <a:path w="110" h="88">
                  <a:moveTo>
                    <a:pt x="3" y="16"/>
                  </a:moveTo>
                  <a:cubicBezTo>
                    <a:pt x="2" y="12"/>
                    <a:pt x="3" y="11"/>
                    <a:pt x="2" y="11"/>
                  </a:cubicBezTo>
                  <a:cubicBezTo>
                    <a:pt x="0" y="9"/>
                    <a:pt x="3" y="6"/>
                    <a:pt x="8" y="6"/>
                  </a:cubicBezTo>
                  <a:cubicBezTo>
                    <a:pt x="11" y="6"/>
                    <a:pt x="8" y="3"/>
                    <a:pt x="11" y="2"/>
                  </a:cubicBezTo>
                  <a:cubicBezTo>
                    <a:pt x="16" y="0"/>
                    <a:pt x="16"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4" y="5"/>
                    <a:pt x="64" y="8"/>
                  </a:cubicBezTo>
                  <a:cubicBezTo>
                    <a:pt x="64" y="9"/>
                    <a:pt x="69" y="8"/>
                    <a:pt x="71" y="11"/>
                  </a:cubicBezTo>
                  <a:cubicBezTo>
                    <a:pt x="71" y="12"/>
                    <a:pt x="74" y="11"/>
                    <a:pt x="75" y="12"/>
                  </a:cubicBezTo>
                  <a:cubicBezTo>
                    <a:pt x="77" y="14"/>
                    <a:pt x="77" y="11"/>
                    <a:pt x="80" y="12"/>
                  </a:cubicBezTo>
                  <a:cubicBezTo>
                    <a:pt x="83" y="12"/>
                    <a:pt x="78" y="8"/>
                    <a:pt x="87" y="14"/>
                  </a:cubicBezTo>
                  <a:cubicBezTo>
                    <a:pt x="87" y="16"/>
                    <a:pt x="89" y="16"/>
                    <a:pt x="89" y="16"/>
                  </a:cubicBezTo>
                  <a:cubicBezTo>
                    <a:pt x="93" y="17"/>
                    <a:pt x="93" y="16"/>
                    <a:pt x="95" y="16"/>
                  </a:cubicBezTo>
                  <a:cubicBezTo>
                    <a:pt x="98" y="17"/>
                    <a:pt x="97" y="16"/>
                    <a:pt x="100" y="16"/>
                  </a:cubicBezTo>
                  <a:cubicBezTo>
                    <a:pt x="104" y="19"/>
                    <a:pt x="100" y="17"/>
                    <a:pt x="101" y="20"/>
                  </a:cubicBezTo>
                  <a:cubicBezTo>
                    <a:pt x="103" y="23"/>
                    <a:pt x="93" y="25"/>
                    <a:pt x="93" y="28"/>
                  </a:cubicBezTo>
                  <a:cubicBezTo>
                    <a:pt x="92" y="30"/>
                    <a:pt x="83" y="30"/>
                    <a:pt x="81" y="33"/>
                  </a:cubicBezTo>
                  <a:cubicBezTo>
                    <a:pt x="81" y="36"/>
                    <a:pt x="86" y="34"/>
                    <a:pt x="81" y="37"/>
                  </a:cubicBezTo>
                  <a:cubicBezTo>
                    <a:pt x="78" y="37"/>
                    <a:pt x="72" y="47"/>
                    <a:pt x="74" y="52"/>
                  </a:cubicBezTo>
                  <a:cubicBezTo>
                    <a:pt x="74" y="56"/>
                    <a:pt x="77" y="56"/>
                    <a:pt x="77" y="58"/>
                  </a:cubicBezTo>
                  <a:cubicBezTo>
                    <a:pt x="77" y="58"/>
                    <a:pt x="68" y="62"/>
                    <a:pt x="69" y="69"/>
                  </a:cubicBezTo>
                  <a:cubicBezTo>
                    <a:pt x="69" y="70"/>
                    <a:pt x="69" y="70"/>
                    <a:pt x="66" y="70"/>
                  </a:cubicBezTo>
                  <a:cubicBezTo>
                    <a:pt x="60" y="70"/>
                    <a:pt x="60" y="81"/>
                    <a:pt x="57" y="78"/>
                  </a:cubicBezTo>
                  <a:cubicBezTo>
                    <a:pt x="55" y="77"/>
                    <a:pt x="51" y="81"/>
                    <a:pt x="46" y="80"/>
                  </a:cubicBezTo>
                  <a:cubicBezTo>
                    <a:pt x="43" y="78"/>
                    <a:pt x="40" y="80"/>
                    <a:pt x="40" y="81"/>
                  </a:cubicBezTo>
                  <a:cubicBezTo>
                    <a:pt x="38" y="83"/>
                    <a:pt x="35" y="81"/>
                    <a:pt x="34" y="83"/>
                  </a:cubicBezTo>
                  <a:cubicBezTo>
                    <a:pt x="32" y="86"/>
                    <a:pt x="32" y="86"/>
                    <a:pt x="31" y="86"/>
                  </a:cubicBezTo>
                  <a:cubicBezTo>
                    <a:pt x="31" y="88"/>
                    <a:pt x="31" y="88"/>
                    <a:pt x="28" y="86"/>
                  </a:cubicBezTo>
                  <a:cubicBezTo>
                    <a:pt x="25" y="83"/>
                    <a:pt x="23" y="81"/>
                    <a:pt x="23" y="78"/>
                  </a:cubicBezTo>
                  <a:cubicBezTo>
                    <a:pt x="23" y="77"/>
                    <a:pt x="20" y="72"/>
                    <a:pt x="16" y="73"/>
                  </a:cubicBezTo>
                  <a:cubicBezTo>
                    <a:pt x="16" y="72"/>
                    <a:pt x="16" y="67"/>
                    <a:pt x="19" y="66"/>
                  </a:cubicBezTo>
                  <a:cubicBezTo>
                    <a:pt x="22" y="62"/>
                    <a:pt x="20" y="62"/>
                    <a:pt x="19" y="62"/>
                  </a:cubicBezTo>
                  <a:cubicBezTo>
                    <a:pt x="17" y="62"/>
                    <a:pt x="16" y="61"/>
                    <a:pt x="19" y="56"/>
                  </a:cubicBezTo>
                  <a:cubicBezTo>
                    <a:pt x="22" y="52"/>
                    <a:pt x="19" y="55"/>
                    <a:pt x="17" y="52"/>
                  </a:cubicBezTo>
                  <a:cubicBezTo>
                    <a:pt x="17" y="47"/>
                    <a:pt x="14" y="47"/>
                    <a:pt x="17" y="47"/>
                  </a:cubicBezTo>
                  <a:cubicBezTo>
                    <a:pt x="20" y="47"/>
                    <a:pt x="20" y="45"/>
                    <a:pt x="20" y="42"/>
                  </a:cubicBezTo>
                  <a:cubicBezTo>
                    <a:pt x="19" y="41"/>
                    <a:pt x="22" y="41"/>
                    <a:pt x="20" y="33"/>
                  </a:cubicBezTo>
                  <a:cubicBezTo>
                    <a:pt x="20" y="31"/>
                    <a:pt x="29" y="25"/>
                    <a:pt x="25" y="25"/>
                  </a:cubicBezTo>
                  <a:cubicBezTo>
                    <a:pt x="22" y="23"/>
                    <a:pt x="25" y="22"/>
                    <a:pt x="20" y="20"/>
                  </a:cubicBezTo>
                  <a:cubicBezTo>
                    <a:pt x="16" y="20"/>
                    <a:pt x="19" y="23"/>
                    <a:pt x="14" y="22"/>
                  </a:cubicBezTo>
                  <a:cubicBezTo>
                    <a:pt x="11" y="20"/>
                    <a:pt x="11" y="23"/>
                    <a:pt x="10" y="22"/>
                  </a:cubicBezTo>
                  <a:cubicBezTo>
                    <a:pt x="8" y="22"/>
                    <a:pt x="13" y="20"/>
                    <a:pt x="11" y="19"/>
                  </a:cubicBezTo>
                  <a:cubicBezTo>
                    <a:pt x="10" y="19"/>
                    <a:pt x="10" y="19"/>
                    <a:pt x="5" y="22"/>
                  </a:cubicBezTo>
                  <a:cubicBezTo>
                    <a:pt x="3" y="20"/>
                    <a:pt x="5" y="17"/>
                    <a:pt x="3" y="16"/>
                  </a:cubicBezTo>
                  <a:close/>
                  <a:moveTo>
                    <a:pt x="97" y="48"/>
                  </a:moveTo>
                  <a:cubicBezTo>
                    <a:pt x="98" y="48"/>
                    <a:pt x="97" y="50"/>
                    <a:pt x="98" y="52"/>
                  </a:cubicBezTo>
                  <a:cubicBezTo>
                    <a:pt x="101" y="52"/>
                    <a:pt x="101" y="48"/>
                    <a:pt x="103" y="47"/>
                  </a:cubicBezTo>
                  <a:cubicBezTo>
                    <a:pt x="104" y="44"/>
                    <a:pt x="101" y="47"/>
                    <a:pt x="101" y="45"/>
                  </a:cubicBezTo>
                  <a:cubicBezTo>
                    <a:pt x="100" y="42"/>
                    <a:pt x="93" y="47"/>
                    <a:pt x="95" y="48"/>
                  </a:cubicBezTo>
                  <a:cubicBezTo>
                    <a:pt x="95" y="48"/>
                    <a:pt x="93" y="48"/>
                    <a:pt x="97" y="48"/>
                  </a:cubicBezTo>
                  <a:close/>
                  <a:moveTo>
                    <a:pt x="109" y="44"/>
                  </a:moveTo>
                  <a:cubicBezTo>
                    <a:pt x="109" y="45"/>
                    <a:pt x="110" y="45"/>
                    <a:pt x="109" y="44"/>
                  </a:cubicBezTo>
                  <a:cubicBezTo>
                    <a:pt x="109" y="42"/>
                    <a:pt x="106" y="42"/>
                    <a:pt x="106" y="44"/>
                  </a:cubicBezTo>
                  <a:cubicBezTo>
                    <a:pt x="106" y="44"/>
                    <a:pt x="107" y="44"/>
                    <a:pt x="109" y="44"/>
                  </a:cubicBezTo>
                  <a:close/>
                  <a:moveTo>
                    <a:pt x="87" y="53"/>
                  </a:moveTo>
                  <a:cubicBezTo>
                    <a:pt x="89" y="55"/>
                    <a:pt x="86" y="56"/>
                    <a:pt x="84" y="56"/>
                  </a:cubicBezTo>
                  <a:cubicBezTo>
                    <a:pt x="84" y="55"/>
                    <a:pt x="86" y="52"/>
                    <a:pt x="87" y="53"/>
                  </a:cubicBezTo>
                  <a:close/>
                </a:path>
              </a:pathLst>
            </a:custGeom>
            <a:solidFill>
              <a:schemeClr val="accent4"/>
            </a:solidFill>
            <a:ln w="6350" cmpd="sng">
              <a:solidFill>
                <a:schemeClr val="bg1"/>
              </a:solidFill>
              <a:round/>
              <a:headEnd/>
              <a:tailEnd/>
            </a:ln>
          </p:spPr>
          <p:txBody>
            <a:bodyPr/>
            <a:lstStyle/>
            <a:p>
              <a:endParaRPr lang="en-GB"/>
            </a:p>
          </p:txBody>
        </p:sp>
        <p:sp>
          <p:nvSpPr>
            <p:cNvPr id="1198290" name="Freeform 210"/>
            <p:cNvSpPr>
              <a:spLocks noEditPoints="1"/>
            </p:cNvSpPr>
            <p:nvPr/>
          </p:nvSpPr>
          <p:spPr bwMode="auto">
            <a:xfrm>
              <a:off x="4502" y="2715"/>
              <a:ext cx="150" cy="285"/>
            </a:xfrm>
            <a:custGeom>
              <a:avLst/>
              <a:gdLst/>
              <a:ahLst/>
              <a:cxnLst>
                <a:cxn ang="0">
                  <a:pos x="38" y="38"/>
                </a:cxn>
                <a:cxn ang="0">
                  <a:pos x="56" y="52"/>
                </a:cxn>
                <a:cxn ang="0">
                  <a:pos x="59" y="78"/>
                </a:cxn>
                <a:cxn ang="0">
                  <a:pos x="62" y="84"/>
                </a:cxn>
                <a:cxn ang="0">
                  <a:pos x="64" y="81"/>
                </a:cxn>
                <a:cxn ang="0">
                  <a:pos x="58" y="72"/>
                </a:cxn>
                <a:cxn ang="0">
                  <a:pos x="48" y="95"/>
                </a:cxn>
                <a:cxn ang="0">
                  <a:pos x="47" y="78"/>
                </a:cxn>
                <a:cxn ang="0">
                  <a:pos x="42" y="91"/>
                </a:cxn>
                <a:cxn ang="0">
                  <a:pos x="45" y="80"/>
                </a:cxn>
                <a:cxn ang="0">
                  <a:pos x="53" y="66"/>
                </a:cxn>
                <a:cxn ang="0">
                  <a:pos x="50" y="66"/>
                </a:cxn>
                <a:cxn ang="0">
                  <a:pos x="68" y="80"/>
                </a:cxn>
                <a:cxn ang="0">
                  <a:pos x="53" y="77"/>
                </a:cxn>
                <a:cxn ang="0">
                  <a:pos x="55" y="81"/>
                </a:cxn>
                <a:cxn ang="0">
                  <a:pos x="50" y="87"/>
                </a:cxn>
                <a:cxn ang="0">
                  <a:pos x="59" y="89"/>
                </a:cxn>
                <a:cxn ang="0">
                  <a:pos x="55" y="87"/>
                </a:cxn>
                <a:cxn ang="0">
                  <a:pos x="41" y="114"/>
                </a:cxn>
                <a:cxn ang="0">
                  <a:pos x="47" y="111"/>
                </a:cxn>
                <a:cxn ang="0">
                  <a:pos x="53" y="109"/>
                </a:cxn>
                <a:cxn ang="0">
                  <a:pos x="56" y="123"/>
                </a:cxn>
                <a:cxn ang="0">
                  <a:pos x="67" y="130"/>
                </a:cxn>
                <a:cxn ang="0">
                  <a:pos x="68" y="114"/>
                </a:cxn>
                <a:cxn ang="0">
                  <a:pos x="71" y="119"/>
                </a:cxn>
                <a:cxn ang="0">
                  <a:pos x="74" y="109"/>
                </a:cxn>
                <a:cxn ang="0">
                  <a:pos x="73" y="97"/>
                </a:cxn>
                <a:cxn ang="0">
                  <a:pos x="67" y="94"/>
                </a:cxn>
                <a:cxn ang="0">
                  <a:pos x="58" y="103"/>
                </a:cxn>
                <a:cxn ang="0">
                  <a:pos x="50" y="100"/>
                </a:cxn>
                <a:cxn ang="0">
                  <a:pos x="42" y="106"/>
                </a:cxn>
                <a:cxn ang="0">
                  <a:pos x="41" y="122"/>
                </a:cxn>
                <a:cxn ang="0">
                  <a:pos x="33" y="126"/>
                </a:cxn>
                <a:cxn ang="0">
                  <a:pos x="52" y="97"/>
                </a:cxn>
                <a:cxn ang="0">
                  <a:pos x="61" y="97"/>
                </a:cxn>
                <a:cxn ang="0">
                  <a:pos x="39" y="61"/>
                </a:cxn>
                <a:cxn ang="0">
                  <a:pos x="38" y="53"/>
                </a:cxn>
                <a:cxn ang="0">
                  <a:pos x="42" y="63"/>
                </a:cxn>
                <a:cxn ang="0">
                  <a:pos x="50" y="61"/>
                </a:cxn>
                <a:cxn ang="0">
                  <a:pos x="52" y="61"/>
                </a:cxn>
                <a:cxn ang="0">
                  <a:pos x="23" y="81"/>
                </a:cxn>
                <a:cxn ang="0">
                  <a:pos x="67" y="73"/>
                </a:cxn>
                <a:cxn ang="0">
                  <a:pos x="59" y="67"/>
                </a:cxn>
                <a:cxn ang="0">
                  <a:pos x="68" y="77"/>
                </a:cxn>
                <a:cxn ang="0">
                  <a:pos x="70" y="87"/>
                </a:cxn>
                <a:cxn ang="0">
                  <a:pos x="47" y="77"/>
                </a:cxn>
                <a:cxn ang="0">
                  <a:pos x="39" y="70"/>
                </a:cxn>
                <a:cxn ang="0">
                  <a:pos x="35" y="63"/>
                </a:cxn>
                <a:cxn ang="0">
                  <a:pos x="27" y="56"/>
                </a:cxn>
                <a:cxn ang="0">
                  <a:pos x="11" y="94"/>
                </a:cxn>
                <a:cxn ang="0">
                  <a:pos x="20" y="73"/>
                </a:cxn>
                <a:cxn ang="0">
                  <a:pos x="7" y="94"/>
                </a:cxn>
                <a:cxn ang="0">
                  <a:pos x="53" y="56"/>
                </a:cxn>
                <a:cxn ang="0">
                  <a:pos x="47" y="50"/>
                </a:cxn>
                <a:cxn ang="0">
                  <a:pos x="36" y="41"/>
                </a:cxn>
                <a:cxn ang="0">
                  <a:pos x="42" y="19"/>
                </a:cxn>
                <a:cxn ang="0">
                  <a:pos x="26" y="8"/>
                </a:cxn>
                <a:cxn ang="0">
                  <a:pos x="21" y="28"/>
                </a:cxn>
                <a:cxn ang="0">
                  <a:pos x="29" y="41"/>
                </a:cxn>
                <a:cxn ang="0">
                  <a:pos x="35" y="49"/>
                </a:cxn>
                <a:cxn ang="0">
                  <a:pos x="45" y="52"/>
                </a:cxn>
                <a:cxn ang="0">
                  <a:pos x="56" y="59"/>
                </a:cxn>
                <a:cxn ang="0">
                  <a:pos x="77" y="142"/>
                </a:cxn>
              </a:cxnLst>
              <a:rect l="0" t="0" r="r" b="b"/>
              <a:pathLst>
                <a:path w="77" h="147">
                  <a:moveTo>
                    <a:pt x="38" y="38"/>
                  </a:moveTo>
                  <a:cubicBezTo>
                    <a:pt x="38" y="36"/>
                    <a:pt x="38" y="38"/>
                    <a:pt x="39" y="39"/>
                  </a:cubicBezTo>
                  <a:cubicBezTo>
                    <a:pt x="39" y="41"/>
                    <a:pt x="38" y="42"/>
                    <a:pt x="38" y="41"/>
                  </a:cubicBezTo>
                  <a:cubicBezTo>
                    <a:pt x="38" y="38"/>
                    <a:pt x="36" y="38"/>
                    <a:pt x="38" y="38"/>
                  </a:cubicBezTo>
                  <a:close/>
                  <a:moveTo>
                    <a:pt x="58" y="50"/>
                  </a:moveTo>
                  <a:cubicBezTo>
                    <a:pt x="58" y="49"/>
                    <a:pt x="58" y="49"/>
                    <a:pt x="58" y="49"/>
                  </a:cubicBezTo>
                  <a:cubicBezTo>
                    <a:pt x="56" y="47"/>
                    <a:pt x="55" y="45"/>
                    <a:pt x="56" y="49"/>
                  </a:cubicBezTo>
                  <a:cubicBezTo>
                    <a:pt x="56" y="52"/>
                    <a:pt x="55" y="50"/>
                    <a:pt x="56" y="52"/>
                  </a:cubicBezTo>
                  <a:cubicBezTo>
                    <a:pt x="56" y="53"/>
                    <a:pt x="58" y="52"/>
                    <a:pt x="58" y="50"/>
                  </a:cubicBezTo>
                  <a:close/>
                  <a:moveTo>
                    <a:pt x="58" y="75"/>
                  </a:moveTo>
                  <a:cubicBezTo>
                    <a:pt x="58" y="77"/>
                    <a:pt x="59" y="77"/>
                    <a:pt x="58" y="78"/>
                  </a:cubicBezTo>
                  <a:cubicBezTo>
                    <a:pt x="56" y="78"/>
                    <a:pt x="59" y="80"/>
                    <a:pt x="59" y="78"/>
                  </a:cubicBezTo>
                  <a:cubicBezTo>
                    <a:pt x="59" y="77"/>
                    <a:pt x="62" y="80"/>
                    <a:pt x="61" y="81"/>
                  </a:cubicBezTo>
                  <a:cubicBezTo>
                    <a:pt x="59" y="83"/>
                    <a:pt x="61" y="83"/>
                    <a:pt x="61" y="84"/>
                  </a:cubicBezTo>
                  <a:cubicBezTo>
                    <a:pt x="61" y="86"/>
                    <a:pt x="61" y="86"/>
                    <a:pt x="62" y="86"/>
                  </a:cubicBezTo>
                  <a:cubicBezTo>
                    <a:pt x="64" y="87"/>
                    <a:pt x="62" y="84"/>
                    <a:pt x="62" y="84"/>
                  </a:cubicBezTo>
                  <a:cubicBezTo>
                    <a:pt x="64" y="84"/>
                    <a:pt x="64" y="86"/>
                    <a:pt x="64" y="87"/>
                  </a:cubicBezTo>
                  <a:cubicBezTo>
                    <a:pt x="65" y="89"/>
                    <a:pt x="65" y="87"/>
                    <a:pt x="64" y="86"/>
                  </a:cubicBezTo>
                  <a:cubicBezTo>
                    <a:pt x="64" y="84"/>
                    <a:pt x="67" y="84"/>
                    <a:pt x="65" y="83"/>
                  </a:cubicBezTo>
                  <a:cubicBezTo>
                    <a:pt x="64" y="83"/>
                    <a:pt x="65" y="81"/>
                    <a:pt x="64" y="81"/>
                  </a:cubicBezTo>
                  <a:cubicBezTo>
                    <a:pt x="62" y="80"/>
                    <a:pt x="64" y="75"/>
                    <a:pt x="62" y="75"/>
                  </a:cubicBezTo>
                  <a:cubicBezTo>
                    <a:pt x="62" y="75"/>
                    <a:pt x="64" y="73"/>
                    <a:pt x="62" y="73"/>
                  </a:cubicBezTo>
                  <a:cubicBezTo>
                    <a:pt x="61" y="73"/>
                    <a:pt x="61" y="75"/>
                    <a:pt x="59" y="73"/>
                  </a:cubicBezTo>
                  <a:cubicBezTo>
                    <a:pt x="58" y="72"/>
                    <a:pt x="58" y="72"/>
                    <a:pt x="58" y="72"/>
                  </a:cubicBezTo>
                  <a:cubicBezTo>
                    <a:pt x="56" y="73"/>
                    <a:pt x="58" y="75"/>
                    <a:pt x="58" y="75"/>
                  </a:cubicBezTo>
                  <a:close/>
                  <a:moveTo>
                    <a:pt x="42" y="91"/>
                  </a:moveTo>
                  <a:cubicBezTo>
                    <a:pt x="44" y="94"/>
                    <a:pt x="45" y="92"/>
                    <a:pt x="45" y="95"/>
                  </a:cubicBezTo>
                  <a:cubicBezTo>
                    <a:pt x="47" y="98"/>
                    <a:pt x="48" y="97"/>
                    <a:pt x="48" y="95"/>
                  </a:cubicBezTo>
                  <a:cubicBezTo>
                    <a:pt x="50" y="94"/>
                    <a:pt x="47" y="91"/>
                    <a:pt x="48" y="87"/>
                  </a:cubicBezTo>
                  <a:cubicBezTo>
                    <a:pt x="50" y="86"/>
                    <a:pt x="48" y="86"/>
                    <a:pt x="50" y="83"/>
                  </a:cubicBezTo>
                  <a:cubicBezTo>
                    <a:pt x="52" y="81"/>
                    <a:pt x="52" y="78"/>
                    <a:pt x="50" y="78"/>
                  </a:cubicBezTo>
                  <a:cubicBezTo>
                    <a:pt x="48" y="78"/>
                    <a:pt x="48" y="77"/>
                    <a:pt x="47" y="78"/>
                  </a:cubicBezTo>
                  <a:cubicBezTo>
                    <a:pt x="45" y="80"/>
                    <a:pt x="47" y="81"/>
                    <a:pt x="45" y="81"/>
                  </a:cubicBezTo>
                  <a:cubicBezTo>
                    <a:pt x="44" y="83"/>
                    <a:pt x="47" y="86"/>
                    <a:pt x="45" y="87"/>
                  </a:cubicBezTo>
                  <a:cubicBezTo>
                    <a:pt x="42" y="89"/>
                    <a:pt x="42" y="86"/>
                    <a:pt x="42" y="89"/>
                  </a:cubicBezTo>
                  <a:cubicBezTo>
                    <a:pt x="42" y="91"/>
                    <a:pt x="42" y="91"/>
                    <a:pt x="42" y="91"/>
                  </a:cubicBezTo>
                  <a:close/>
                  <a:moveTo>
                    <a:pt x="45" y="80"/>
                  </a:moveTo>
                  <a:cubicBezTo>
                    <a:pt x="44" y="80"/>
                    <a:pt x="42" y="81"/>
                    <a:pt x="44" y="81"/>
                  </a:cubicBezTo>
                  <a:cubicBezTo>
                    <a:pt x="44" y="83"/>
                    <a:pt x="42" y="83"/>
                    <a:pt x="44" y="83"/>
                  </a:cubicBezTo>
                  <a:cubicBezTo>
                    <a:pt x="44" y="84"/>
                    <a:pt x="45" y="81"/>
                    <a:pt x="45" y="80"/>
                  </a:cubicBezTo>
                  <a:close/>
                  <a:moveTo>
                    <a:pt x="50" y="66"/>
                  </a:moveTo>
                  <a:cubicBezTo>
                    <a:pt x="52" y="64"/>
                    <a:pt x="52" y="69"/>
                    <a:pt x="53" y="69"/>
                  </a:cubicBezTo>
                  <a:cubicBezTo>
                    <a:pt x="55" y="69"/>
                    <a:pt x="56" y="72"/>
                    <a:pt x="56" y="70"/>
                  </a:cubicBezTo>
                  <a:cubicBezTo>
                    <a:pt x="55" y="67"/>
                    <a:pt x="55" y="66"/>
                    <a:pt x="53" y="66"/>
                  </a:cubicBezTo>
                  <a:cubicBezTo>
                    <a:pt x="52" y="64"/>
                    <a:pt x="52" y="63"/>
                    <a:pt x="50" y="63"/>
                  </a:cubicBezTo>
                  <a:cubicBezTo>
                    <a:pt x="50" y="63"/>
                    <a:pt x="48" y="61"/>
                    <a:pt x="48" y="63"/>
                  </a:cubicBezTo>
                  <a:cubicBezTo>
                    <a:pt x="48" y="64"/>
                    <a:pt x="48" y="66"/>
                    <a:pt x="48" y="69"/>
                  </a:cubicBezTo>
                  <a:cubicBezTo>
                    <a:pt x="47" y="69"/>
                    <a:pt x="50" y="67"/>
                    <a:pt x="50" y="66"/>
                  </a:cubicBezTo>
                  <a:close/>
                  <a:moveTo>
                    <a:pt x="59" y="70"/>
                  </a:moveTo>
                  <a:cubicBezTo>
                    <a:pt x="59" y="70"/>
                    <a:pt x="61" y="73"/>
                    <a:pt x="59" y="72"/>
                  </a:cubicBezTo>
                  <a:cubicBezTo>
                    <a:pt x="58" y="72"/>
                    <a:pt x="58" y="70"/>
                    <a:pt x="59" y="70"/>
                  </a:cubicBezTo>
                  <a:close/>
                  <a:moveTo>
                    <a:pt x="68" y="80"/>
                  </a:moveTo>
                  <a:cubicBezTo>
                    <a:pt x="68" y="80"/>
                    <a:pt x="70" y="80"/>
                    <a:pt x="68" y="80"/>
                  </a:cubicBezTo>
                  <a:cubicBezTo>
                    <a:pt x="68" y="81"/>
                    <a:pt x="68" y="80"/>
                    <a:pt x="68" y="80"/>
                  </a:cubicBezTo>
                  <a:close/>
                  <a:moveTo>
                    <a:pt x="53" y="75"/>
                  </a:moveTo>
                  <a:cubicBezTo>
                    <a:pt x="53" y="73"/>
                    <a:pt x="53" y="77"/>
                    <a:pt x="53" y="77"/>
                  </a:cubicBezTo>
                  <a:cubicBezTo>
                    <a:pt x="53" y="77"/>
                    <a:pt x="52" y="75"/>
                    <a:pt x="53" y="75"/>
                  </a:cubicBezTo>
                  <a:close/>
                  <a:moveTo>
                    <a:pt x="52" y="91"/>
                  </a:moveTo>
                  <a:cubicBezTo>
                    <a:pt x="52" y="87"/>
                    <a:pt x="52" y="89"/>
                    <a:pt x="52" y="87"/>
                  </a:cubicBezTo>
                  <a:cubicBezTo>
                    <a:pt x="52" y="84"/>
                    <a:pt x="56" y="84"/>
                    <a:pt x="55" y="81"/>
                  </a:cubicBezTo>
                  <a:cubicBezTo>
                    <a:pt x="55" y="80"/>
                    <a:pt x="56" y="80"/>
                    <a:pt x="56" y="78"/>
                  </a:cubicBezTo>
                  <a:cubicBezTo>
                    <a:pt x="55" y="77"/>
                    <a:pt x="56" y="72"/>
                    <a:pt x="55" y="77"/>
                  </a:cubicBezTo>
                  <a:cubicBezTo>
                    <a:pt x="53" y="80"/>
                    <a:pt x="53" y="78"/>
                    <a:pt x="53" y="81"/>
                  </a:cubicBezTo>
                  <a:cubicBezTo>
                    <a:pt x="52" y="84"/>
                    <a:pt x="50" y="86"/>
                    <a:pt x="50" y="87"/>
                  </a:cubicBezTo>
                  <a:cubicBezTo>
                    <a:pt x="50" y="89"/>
                    <a:pt x="50" y="89"/>
                    <a:pt x="50" y="92"/>
                  </a:cubicBezTo>
                  <a:cubicBezTo>
                    <a:pt x="50" y="94"/>
                    <a:pt x="50" y="92"/>
                    <a:pt x="52" y="91"/>
                  </a:cubicBezTo>
                  <a:close/>
                  <a:moveTo>
                    <a:pt x="58" y="91"/>
                  </a:moveTo>
                  <a:cubicBezTo>
                    <a:pt x="59" y="89"/>
                    <a:pt x="59" y="91"/>
                    <a:pt x="59" y="89"/>
                  </a:cubicBezTo>
                  <a:cubicBezTo>
                    <a:pt x="59" y="87"/>
                    <a:pt x="61" y="86"/>
                    <a:pt x="59" y="86"/>
                  </a:cubicBezTo>
                  <a:cubicBezTo>
                    <a:pt x="59" y="86"/>
                    <a:pt x="59" y="87"/>
                    <a:pt x="58" y="86"/>
                  </a:cubicBezTo>
                  <a:cubicBezTo>
                    <a:pt x="58" y="86"/>
                    <a:pt x="56" y="84"/>
                    <a:pt x="56" y="86"/>
                  </a:cubicBezTo>
                  <a:cubicBezTo>
                    <a:pt x="55" y="87"/>
                    <a:pt x="55" y="87"/>
                    <a:pt x="55" y="87"/>
                  </a:cubicBezTo>
                  <a:cubicBezTo>
                    <a:pt x="53" y="87"/>
                    <a:pt x="53" y="89"/>
                    <a:pt x="53" y="91"/>
                  </a:cubicBezTo>
                  <a:cubicBezTo>
                    <a:pt x="55" y="92"/>
                    <a:pt x="58" y="91"/>
                    <a:pt x="58" y="91"/>
                  </a:cubicBezTo>
                  <a:close/>
                  <a:moveTo>
                    <a:pt x="39" y="117"/>
                  </a:moveTo>
                  <a:cubicBezTo>
                    <a:pt x="41" y="119"/>
                    <a:pt x="41" y="116"/>
                    <a:pt x="41" y="114"/>
                  </a:cubicBezTo>
                  <a:cubicBezTo>
                    <a:pt x="42" y="112"/>
                    <a:pt x="41" y="112"/>
                    <a:pt x="42" y="112"/>
                  </a:cubicBezTo>
                  <a:cubicBezTo>
                    <a:pt x="44" y="111"/>
                    <a:pt x="42" y="111"/>
                    <a:pt x="44" y="109"/>
                  </a:cubicBezTo>
                  <a:cubicBezTo>
                    <a:pt x="45" y="108"/>
                    <a:pt x="45" y="109"/>
                    <a:pt x="45" y="111"/>
                  </a:cubicBezTo>
                  <a:cubicBezTo>
                    <a:pt x="44" y="112"/>
                    <a:pt x="47" y="112"/>
                    <a:pt x="47" y="111"/>
                  </a:cubicBezTo>
                  <a:cubicBezTo>
                    <a:pt x="48" y="108"/>
                    <a:pt x="47" y="112"/>
                    <a:pt x="48" y="112"/>
                  </a:cubicBezTo>
                  <a:cubicBezTo>
                    <a:pt x="50" y="112"/>
                    <a:pt x="52" y="114"/>
                    <a:pt x="50" y="112"/>
                  </a:cubicBezTo>
                  <a:cubicBezTo>
                    <a:pt x="50" y="111"/>
                    <a:pt x="52" y="109"/>
                    <a:pt x="50" y="109"/>
                  </a:cubicBezTo>
                  <a:cubicBezTo>
                    <a:pt x="50" y="109"/>
                    <a:pt x="52" y="108"/>
                    <a:pt x="53" y="109"/>
                  </a:cubicBezTo>
                  <a:cubicBezTo>
                    <a:pt x="53" y="111"/>
                    <a:pt x="55" y="109"/>
                    <a:pt x="56" y="111"/>
                  </a:cubicBezTo>
                  <a:cubicBezTo>
                    <a:pt x="56" y="114"/>
                    <a:pt x="56" y="112"/>
                    <a:pt x="56" y="114"/>
                  </a:cubicBezTo>
                  <a:cubicBezTo>
                    <a:pt x="56" y="114"/>
                    <a:pt x="53" y="116"/>
                    <a:pt x="55" y="119"/>
                  </a:cubicBezTo>
                  <a:cubicBezTo>
                    <a:pt x="55" y="120"/>
                    <a:pt x="55" y="123"/>
                    <a:pt x="56" y="123"/>
                  </a:cubicBezTo>
                  <a:cubicBezTo>
                    <a:pt x="58" y="125"/>
                    <a:pt x="55" y="125"/>
                    <a:pt x="58" y="126"/>
                  </a:cubicBezTo>
                  <a:cubicBezTo>
                    <a:pt x="61" y="128"/>
                    <a:pt x="62" y="130"/>
                    <a:pt x="64" y="126"/>
                  </a:cubicBezTo>
                  <a:cubicBezTo>
                    <a:pt x="64" y="125"/>
                    <a:pt x="65" y="125"/>
                    <a:pt x="65" y="126"/>
                  </a:cubicBezTo>
                  <a:cubicBezTo>
                    <a:pt x="64" y="128"/>
                    <a:pt x="65" y="133"/>
                    <a:pt x="67" y="130"/>
                  </a:cubicBezTo>
                  <a:cubicBezTo>
                    <a:pt x="68" y="128"/>
                    <a:pt x="68" y="125"/>
                    <a:pt x="68" y="123"/>
                  </a:cubicBezTo>
                  <a:cubicBezTo>
                    <a:pt x="67" y="122"/>
                    <a:pt x="67" y="120"/>
                    <a:pt x="67" y="120"/>
                  </a:cubicBezTo>
                  <a:cubicBezTo>
                    <a:pt x="65" y="120"/>
                    <a:pt x="65" y="117"/>
                    <a:pt x="67" y="117"/>
                  </a:cubicBezTo>
                  <a:cubicBezTo>
                    <a:pt x="68" y="116"/>
                    <a:pt x="67" y="114"/>
                    <a:pt x="68" y="114"/>
                  </a:cubicBezTo>
                  <a:cubicBezTo>
                    <a:pt x="70" y="112"/>
                    <a:pt x="68" y="114"/>
                    <a:pt x="70" y="116"/>
                  </a:cubicBezTo>
                  <a:cubicBezTo>
                    <a:pt x="70" y="117"/>
                    <a:pt x="70" y="117"/>
                    <a:pt x="71" y="119"/>
                  </a:cubicBezTo>
                  <a:cubicBezTo>
                    <a:pt x="71" y="120"/>
                    <a:pt x="70" y="119"/>
                    <a:pt x="71" y="123"/>
                  </a:cubicBezTo>
                  <a:cubicBezTo>
                    <a:pt x="73" y="125"/>
                    <a:pt x="73" y="122"/>
                    <a:pt x="71" y="119"/>
                  </a:cubicBezTo>
                  <a:cubicBezTo>
                    <a:pt x="71" y="116"/>
                    <a:pt x="74" y="120"/>
                    <a:pt x="73" y="117"/>
                  </a:cubicBezTo>
                  <a:cubicBezTo>
                    <a:pt x="73" y="116"/>
                    <a:pt x="74" y="119"/>
                    <a:pt x="74" y="116"/>
                  </a:cubicBezTo>
                  <a:cubicBezTo>
                    <a:pt x="76" y="114"/>
                    <a:pt x="76" y="112"/>
                    <a:pt x="74" y="111"/>
                  </a:cubicBezTo>
                  <a:cubicBezTo>
                    <a:pt x="74" y="109"/>
                    <a:pt x="74" y="109"/>
                    <a:pt x="74" y="109"/>
                  </a:cubicBezTo>
                  <a:cubicBezTo>
                    <a:pt x="73" y="108"/>
                    <a:pt x="74" y="105"/>
                    <a:pt x="74" y="105"/>
                  </a:cubicBezTo>
                  <a:cubicBezTo>
                    <a:pt x="73" y="103"/>
                    <a:pt x="74" y="101"/>
                    <a:pt x="73" y="101"/>
                  </a:cubicBezTo>
                  <a:cubicBezTo>
                    <a:pt x="71" y="101"/>
                    <a:pt x="71" y="101"/>
                    <a:pt x="71" y="100"/>
                  </a:cubicBezTo>
                  <a:cubicBezTo>
                    <a:pt x="73" y="100"/>
                    <a:pt x="74" y="98"/>
                    <a:pt x="73" y="97"/>
                  </a:cubicBezTo>
                  <a:cubicBezTo>
                    <a:pt x="71" y="95"/>
                    <a:pt x="73" y="94"/>
                    <a:pt x="71" y="94"/>
                  </a:cubicBezTo>
                  <a:cubicBezTo>
                    <a:pt x="70" y="95"/>
                    <a:pt x="71" y="92"/>
                    <a:pt x="68" y="92"/>
                  </a:cubicBezTo>
                  <a:cubicBezTo>
                    <a:pt x="67" y="91"/>
                    <a:pt x="68" y="91"/>
                    <a:pt x="67" y="89"/>
                  </a:cubicBezTo>
                  <a:cubicBezTo>
                    <a:pt x="65" y="89"/>
                    <a:pt x="65" y="89"/>
                    <a:pt x="67" y="94"/>
                  </a:cubicBezTo>
                  <a:cubicBezTo>
                    <a:pt x="68" y="98"/>
                    <a:pt x="65" y="97"/>
                    <a:pt x="65" y="97"/>
                  </a:cubicBezTo>
                  <a:cubicBezTo>
                    <a:pt x="64" y="95"/>
                    <a:pt x="65" y="100"/>
                    <a:pt x="62" y="98"/>
                  </a:cubicBezTo>
                  <a:cubicBezTo>
                    <a:pt x="61" y="95"/>
                    <a:pt x="61" y="98"/>
                    <a:pt x="61" y="101"/>
                  </a:cubicBezTo>
                  <a:cubicBezTo>
                    <a:pt x="61" y="105"/>
                    <a:pt x="58" y="98"/>
                    <a:pt x="58" y="103"/>
                  </a:cubicBezTo>
                  <a:cubicBezTo>
                    <a:pt x="56" y="106"/>
                    <a:pt x="56" y="105"/>
                    <a:pt x="55" y="106"/>
                  </a:cubicBezTo>
                  <a:cubicBezTo>
                    <a:pt x="52" y="108"/>
                    <a:pt x="55" y="106"/>
                    <a:pt x="53" y="103"/>
                  </a:cubicBezTo>
                  <a:cubicBezTo>
                    <a:pt x="53" y="101"/>
                    <a:pt x="53" y="100"/>
                    <a:pt x="52" y="101"/>
                  </a:cubicBezTo>
                  <a:cubicBezTo>
                    <a:pt x="50" y="101"/>
                    <a:pt x="52" y="100"/>
                    <a:pt x="50" y="100"/>
                  </a:cubicBezTo>
                  <a:cubicBezTo>
                    <a:pt x="50" y="100"/>
                    <a:pt x="50" y="101"/>
                    <a:pt x="48" y="101"/>
                  </a:cubicBezTo>
                  <a:cubicBezTo>
                    <a:pt x="47" y="101"/>
                    <a:pt x="45" y="103"/>
                    <a:pt x="47" y="105"/>
                  </a:cubicBezTo>
                  <a:cubicBezTo>
                    <a:pt x="45" y="106"/>
                    <a:pt x="45" y="106"/>
                    <a:pt x="45" y="106"/>
                  </a:cubicBezTo>
                  <a:cubicBezTo>
                    <a:pt x="44" y="105"/>
                    <a:pt x="44" y="106"/>
                    <a:pt x="42" y="106"/>
                  </a:cubicBezTo>
                  <a:cubicBezTo>
                    <a:pt x="41" y="106"/>
                    <a:pt x="39" y="108"/>
                    <a:pt x="39" y="109"/>
                  </a:cubicBezTo>
                  <a:cubicBezTo>
                    <a:pt x="39" y="111"/>
                    <a:pt x="39" y="112"/>
                    <a:pt x="38" y="114"/>
                  </a:cubicBezTo>
                  <a:cubicBezTo>
                    <a:pt x="38" y="116"/>
                    <a:pt x="38" y="116"/>
                    <a:pt x="39" y="117"/>
                  </a:cubicBezTo>
                  <a:close/>
                  <a:moveTo>
                    <a:pt x="41" y="122"/>
                  </a:moveTo>
                  <a:cubicBezTo>
                    <a:pt x="41" y="122"/>
                    <a:pt x="38" y="123"/>
                    <a:pt x="38" y="122"/>
                  </a:cubicBezTo>
                  <a:cubicBezTo>
                    <a:pt x="38" y="119"/>
                    <a:pt x="41" y="120"/>
                    <a:pt x="41" y="122"/>
                  </a:cubicBezTo>
                  <a:close/>
                  <a:moveTo>
                    <a:pt x="32" y="128"/>
                  </a:moveTo>
                  <a:cubicBezTo>
                    <a:pt x="33" y="128"/>
                    <a:pt x="35" y="126"/>
                    <a:pt x="33" y="126"/>
                  </a:cubicBezTo>
                  <a:cubicBezTo>
                    <a:pt x="33" y="126"/>
                    <a:pt x="32" y="123"/>
                    <a:pt x="30" y="126"/>
                  </a:cubicBezTo>
                  <a:cubicBezTo>
                    <a:pt x="29" y="128"/>
                    <a:pt x="32" y="126"/>
                    <a:pt x="32" y="128"/>
                  </a:cubicBezTo>
                  <a:close/>
                  <a:moveTo>
                    <a:pt x="50" y="95"/>
                  </a:moveTo>
                  <a:cubicBezTo>
                    <a:pt x="52" y="97"/>
                    <a:pt x="52" y="97"/>
                    <a:pt x="52" y="97"/>
                  </a:cubicBezTo>
                  <a:cubicBezTo>
                    <a:pt x="53" y="95"/>
                    <a:pt x="52" y="94"/>
                    <a:pt x="52" y="95"/>
                  </a:cubicBezTo>
                  <a:cubicBezTo>
                    <a:pt x="52" y="95"/>
                    <a:pt x="52" y="95"/>
                    <a:pt x="50" y="95"/>
                  </a:cubicBezTo>
                  <a:close/>
                  <a:moveTo>
                    <a:pt x="59" y="95"/>
                  </a:moveTo>
                  <a:cubicBezTo>
                    <a:pt x="61" y="95"/>
                    <a:pt x="62" y="95"/>
                    <a:pt x="61" y="97"/>
                  </a:cubicBezTo>
                  <a:cubicBezTo>
                    <a:pt x="59" y="95"/>
                    <a:pt x="59" y="95"/>
                    <a:pt x="59" y="95"/>
                  </a:cubicBezTo>
                  <a:close/>
                  <a:moveTo>
                    <a:pt x="38" y="64"/>
                  </a:moveTo>
                  <a:cubicBezTo>
                    <a:pt x="38" y="66"/>
                    <a:pt x="39" y="66"/>
                    <a:pt x="39" y="64"/>
                  </a:cubicBezTo>
                  <a:cubicBezTo>
                    <a:pt x="39" y="61"/>
                    <a:pt x="41" y="61"/>
                    <a:pt x="39" y="61"/>
                  </a:cubicBezTo>
                  <a:cubicBezTo>
                    <a:pt x="38" y="63"/>
                    <a:pt x="39" y="61"/>
                    <a:pt x="38" y="64"/>
                  </a:cubicBezTo>
                  <a:close/>
                  <a:moveTo>
                    <a:pt x="39" y="55"/>
                  </a:moveTo>
                  <a:cubicBezTo>
                    <a:pt x="39" y="55"/>
                    <a:pt x="41" y="53"/>
                    <a:pt x="38" y="52"/>
                  </a:cubicBezTo>
                  <a:cubicBezTo>
                    <a:pt x="38" y="53"/>
                    <a:pt x="38" y="53"/>
                    <a:pt x="38" y="53"/>
                  </a:cubicBezTo>
                  <a:cubicBezTo>
                    <a:pt x="38" y="55"/>
                    <a:pt x="38" y="56"/>
                    <a:pt x="39" y="55"/>
                  </a:cubicBezTo>
                  <a:close/>
                  <a:moveTo>
                    <a:pt x="42" y="64"/>
                  </a:moveTo>
                  <a:cubicBezTo>
                    <a:pt x="44" y="64"/>
                    <a:pt x="44" y="66"/>
                    <a:pt x="44" y="64"/>
                  </a:cubicBezTo>
                  <a:cubicBezTo>
                    <a:pt x="45" y="63"/>
                    <a:pt x="42" y="63"/>
                    <a:pt x="42" y="63"/>
                  </a:cubicBezTo>
                  <a:cubicBezTo>
                    <a:pt x="42" y="64"/>
                    <a:pt x="42" y="64"/>
                    <a:pt x="42" y="64"/>
                  </a:cubicBezTo>
                  <a:close/>
                  <a:moveTo>
                    <a:pt x="47" y="58"/>
                  </a:moveTo>
                  <a:cubicBezTo>
                    <a:pt x="47" y="59"/>
                    <a:pt x="47" y="59"/>
                    <a:pt x="48" y="59"/>
                  </a:cubicBezTo>
                  <a:cubicBezTo>
                    <a:pt x="48" y="59"/>
                    <a:pt x="48" y="59"/>
                    <a:pt x="50" y="61"/>
                  </a:cubicBezTo>
                  <a:cubicBezTo>
                    <a:pt x="48" y="59"/>
                    <a:pt x="48" y="59"/>
                    <a:pt x="48" y="59"/>
                  </a:cubicBezTo>
                  <a:cubicBezTo>
                    <a:pt x="48" y="58"/>
                    <a:pt x="47" y="56"/>
                    <a:pt x="47" y="56"/>
                  </a:cubicBezTo>
                  <a:cubicBezTo>
                    <a:pt x="45" y="56"/>
                    <a:pt x="45" y="58"/>
                    <a:pt x="47" y="58"/>
                  </a:cubicBezTo>
                  <a:close/>
                  <a:moveTo>
                    <a:pt x="52" y="61"/>
                  </a:moveTo>
                  <a:cubicBezTo>
                    <a:pt x="53" y="64"/>
                    <a:pt x="53" y="64"/>
                    <a:pt x="53" y="64"/>
                  </a:cubicBezTo>
                  <a:cubicBezTo>
                    <a:pt x="52" y="61"/>
                    <a:pt x="52" y="61"/>
                    <a:pt x="52" y="61"/>
                  </a:cubicBezTo>
                  <a:close/>
                  <a:moveTo>
                    <a:pt x="21" y="83"/>
                  </a:moveTo>
                  <a:cubicBezTo>
                    <a:pt x="23" y="80"/>
                    <a:pt x="24" y="81"/>
                    <a:pt x="23" y="81"/>
                  </a:cubicBezTo>
                  <a:cubicBezTo>
                    <a:pt x="23" y="83"/>
                    <a:pt x="21" y="84"/>
                    <a:pt x="21" y="83"/>
                  </a:cubicBezTo>
                  <a:close/>
                  <a:moveTo>
                    <a:pt x="68" y="77"/>
                  </a:moveTo>
                  <a:cubicBezTo>
                    <a:pt x="70" y="78"/>
                    <a:pt x="68" y="77"/>
                    <a:pt x="68" y="75"/>
                  </a:cubicBezTo>
                  <a:cubicBezTo>
                    <a:pt x="67" y="75"/>
                    <a:pt x="68" y="73"/>
                    <a:pt x="67" y="73"/>
                  </a:cubicBezTo>
                  <a:cubicBezTo>
                    <a:pt x="65" y="72"/>
                    <a:pt x="67" y="66"/>
                    <a:pt x="65" y="64"/>
                  </a:cubicBezTo>
                  <a:cubicBezTo>
                    <a:pt x="65" y="64"/>
                    <a:pt x="65" y="63"/>
                    <a:pt x="64" y="63"/>
                  </a:cubicBezTo>
                  <a:cubicBezTo>
                    <a:pt x="62" y="61"/>
                    <a:pt x="61" y="63"/>
                    <a:pt x="58" y="63"/>
                  </a:cubicBezTo>
                  <a:cubicBezTo>
                    <a:pt x="56" y="61"/>
                    <a:pt x="58" y="66"/>
                    <a:pt x="59" y="67"/>
                  </a:cubicBezTo>
                  <a:cubicBezTo>
                    <a:pt x="62" y="69"/>
                    <a:pt x="61" y="69"/>
                    <a:pt x="62" y="70"/>
                  </a:cubicBezTo>
                  <a:cubicBezTo>
                    <a:pt x="64" y="70"/>
                    <a:pt x="62" y="70"/>
                    <a:pt x="62" y="72"/>
                  </a:cubicBezTo>
                  <a:cubicBezTo>
                    <a:pt x="61" y="72"/>
                    <a:pt x="64" y="73"/>
                    <a:pt x="64" y="77"/>
                  </a:cubicBezTo>
                  <a:cubicBezTo>
                    <a:pt x="64" y="78"/>
                    <a:pt x="67" y="75"/>
                    <a:pt x="68" y="77"/>
                  </a:cubicBezTo>
                  <a:close/>
                  <a:moveTo>
                    <a:pt x="67" y="87"/>
                  </a:moveTo>
                  <a:cubicBezTo>
                    <a:pt x="65" y="86"/>
                    <a:pt x="68" y="81"/>
                    <a:pt x="68" y="83"/>
                  </a:cubicBezTo>
                  <a:cubicBezTo>
                    <a:pt x="68" y="86"/>
                    <a:pt x="70" y="91"/>
                    <a:pt x="67" y="87"/>
                  </a:cubicBezTo>
                  <a:close/>
                  <a:moveTo>
                    <a:pt x="70" y="87"/>
                  </a:moveTo>
                  <a:cubicBezTo>
                    <a:pt x="71" y="86"/>
                    <a:pt x="71" y="86"/>
                    <a:pt x="71" y="87"/>
                  </a:cubicBezTo>
                  <a:cubicBezTo>
                    <a:pt x="73" y="91"/>
                    <a:pt x="70" y="91"/>
                    <a:pt x="70" y="87"/>
                  </a:cubicBezTo>
                  <a:close/>
                  <a:moveTo>
                    <a:pt x="42" y="81"/>
                  </a:moveTo>
                  <a:cubicBezTo>
                    <a:pt x="44" y="81"/>
                    <a:pt x="45" y="78"/>
                    <a:pt x="47" y="77"/>
                  </a:cubicBezTo>
                  <a:cubicBezTo>
                    <a:pt x="48" y="75"/>
                    <a:pt x="48" y="72"/>
                    <a:pt x="47" y="72"/>
                  </a:cubicBezTo>
                  <a:cubicBezTo>
                    <a:pt x="45" y="73"/>
                    <a:pt x="45" y="70"/>
                    <a:pt x="44" y="72"/>
                  </a:cubicBezTo>
                  <a:cubicBezTo>
                    <a:pt x="44" y="73"/>
                    <a:pt x="41" y="69"/>
                    <a:pt x="39" y="69"/>
                  </a:cubicBezTo>
                  <a:cubicBezTo>
                    <a:pt x="38" y="67"/>
                    <a:pt x="36" y="69"/>
                    <a:pt x="39" y="70"/>
                  </a:cubicBezTo>
                  <a:cubicBezTo>
                    <a:pt x="41" y="72"/>
                    <a:pt x="39" y="73"/>
                    <a:pt x="39" y="77"/>
                  </a:cubicBezTo>
                  <a:cubicBezTo>
                    <a:pt x="39" y="78"/>
                    <a:pt x="38" y="77"/>
                    <a:pt x="38" y="81"/>
                  </a:cubicBezTo>
                  <a:cubicBezTo>
                    <a:pt x="38" y="86"/>
                    <a:pt x="39" y="81"/>
                    <a:pt x="42" y="81"/>
                  </a:cubicBezTo>
                  <a:close/>
                  <a:moveTo>
                    <a:pt x="35" y="63"/>
                  </a:moveTo>
                  <a:cubicBezTo>
                    <a:pt x="36" y="59"/>
                    <a:pt x="35" y="61"/>
                    <a:pt x="35" y="58"/>
                  </a:cubicBezTo>
                  <a:cubicBezTo>
                    <a:pt x="36" y="55"/>
                    <a:pt x="33" y="53"/>
                    <a:pt x="29" y="53"/>
                  </a:cubicBezTo>
                  <a:cubicBezTo>
                    <a:pt x="26" y="52"/>
                    <a:pt x="24" y="53"/>
                    <a:pt x="26" y="53"/>
                  </a:cubicBezTo>
                  <a:cubicBezTo>
                    <a:pt x="27" y="55"/>
                    <a:pt x="27" y="55"/>
                    <a:pt x="27" y="56"/>
                  </a:cubicBezTo>
                  <a:cubicBezTo>
                    <a:pt x="29" y="56"/>
                    <a:pt x="30" y="61"/>
                    <a:pt x="32" y="64"/>
                  </a:cubicBezTo>
                  <a:cubicBezTo>
                    <a:pt x="32" y="67"/>
                    <a:pt x="33" y="66"/>
                    <a:pt x="35" y="63"/>
                  </a:cubicBezTo>
                  <a:close/>
                  <a:moveTo>
                    <a:pt x="4" y="101"/>
                  </a:moveTo>
                  <a:cubicBezTo>
                    <a:pt x="4" y="100"/>
                    <a:pt x="6" y="98"/>
                    <a:pt x="11" y="94"/>
                  </a:cubicBezTo>
                  <a:cubicBezTo>
                    <a:pt x="17" y="89"/>
                    <a:pt x="12" y="89"/>
                    <a:pt x="15" y="87"/>
                  </a:cubicBezTo>
                  <a:cubicBezTo>
                    <a:pt x="18" y="87"/>
                    <a:pt x="17" y="84"/>
                    <a:pt x="18" y="84"/>
                  </a:cubicBezTo>
                  <a:cubicBezTo>
                    <a:pt x="20" y="84"/>
                    <a:pt x="21" y="83"/>
                    <a:pt x="20" y="80"/>
                  </a:cubicBezTo>
                  <a:cubicBezTo>
                    <a:pt x="20" y="78"/>
                    <a:pt x="21" y="73"/>
                    <a:pt x="20" y="73"/>
                  </a:cubicBezTo>
                  <a:cubicBezTo>
                    <a:pt x="18" y="73"/>
                    <a:pt x="18" y="78"/>
                    <a:pt x="17" y="78"/>
                  </a:cubicBezTo>
                  <a:cubicBezTo>
                    <a:pt x="15" y="78"/>
                    <a:pt x="18" y="80"/>
                    <a:pt x="17" y="83"/>
                  </a:cubicBezTo>
                  <a:cubicBezTo>
                    <a:pt x="17" y="84"/>
                    <a:pt x="17" y="81"/>
                    <a:pt x="15" y="84"/>
                  </a:cubicBezTo>
                  <a:cubicBezTo>
                    <a:pt x="14" y="87"/>
                    <a:pt x="9" y="92"/>
                    <a:pt x="7" y="94"/>
                  </a:cubicBezTo>
                  <a:cubicBezTo>
                    <a:pt x="6" y="95"/>
                    <a:pt x="3" y="98"/>
                    <a:pt x="1" y="103"/>
                  </a:cubicBezTo>
                  <a:cubicBezTo>
                    <a:pt x="0" y="105"/>
                    <a:pt x="3" y="103"/>
                    <a:pt x="4" y="101"/>
                  </a:cubicBezTo>
                  <a:close/>
                  <a:moveTo>
                    <a:pt x="56" y="59"/>
                  </a:moveTo>
                  <a:cubicBezTo>
                    <a:pt x="56" y="58"/>
                    <a:pt x="56" y="56"/>
                    <a:pt x="53" y="56"/>
                  </a:cubicBezTo>
                  <a:cubicBezTo>
                    <a:pt x="50" y="56"/>
                    <a:pt x="55" y="56"/>
                    <a:pt x="52" y="53"/>
                  </a:cubicBezTo>
                  <a:cubicBezTo>
                    <a:pt x="48" y="50"/>
                    <a:pt x="53" y="52"/>
                    <a:pt x="55" y="52"/>
                  </a:cubicBezTo>
                  <a:cubicBezTo>
                    <a:pt x="55" y="50"/>
                    <a:pt x="53" y="50"/>
                    <a:pt x="50" y="49"/>
                  </a:cubicBezTo>
                  <a:cubicBezTo>
                    <a:pt x="47" y="45"/>
                    <a:pt x="48" y="52"/>
                    <a:pt x="47" y="50"/>
                  </a:cubicBezTo>
                  <a:cubicBezTo>
                    <a:pt x="45" y="50"/>
                    <a:pt x="48" y="47"/>
                    <a:pt x="44" y="45"/>
                  </a:cubicBezTo>
                  <a:cubicBezTo>
                    <a:pt x="41" y="44"/>
                    <a:pt x="42" y="47"/>
                    <a:pt x="41" y="45"/>
                  </a:cubicBezTo>
                  <a:cubicBezTo>
                    <a:pt x="38" y="45"/>
                    <a:pt x="41" y="49"/>
                    <a:pt x="39" y="49"/>
                  </a:cubicBezTo>
                  <a:cubicBezTo>
                    <a:pt x="36" y="47"/>
                    <a:pt x="35" y="42"/>
                    <a:pt x="36" y="41"/>
                  </a:cubicBezTo>
                  <a:cubicBezTo>
                    <a:pt x="36" y="39"/>
                    <a:pt x="33" y="36"/>
                    <a:pt x="35" y="33"/>
                  </a:cubicBezTo>
                  <a:cubicBezTo>
                    <a:pt x="36" y="30"/>
                    <a:pt x="35" y="30"/>
                    <a:pt x="36" y="27"/>
                  </a:cubicBezTo>
                  <a:cubicBezTo>
                    <a:pt x="39" y="25"/>
                    <a:pt x="38" y="28"/>
                    <a:pt x="39" y="28"/>
                  </a:cubicBezTo>
                  <a:cubicBezTo>
                    <a:pt x="41" y="27"/>
                    <a:pt x="42" y="20"/>
                    <a:pt x="42" y="19"/>
                  </a:cubicBezTo>
                  <a:cubicBezTo>
                    <a:pt x="42" y="16"/>
                    <a:pt x="38" y="14"/>
                    <a:pt x="41" y="8"/>
                  </a:cubicBezTo>
                  <a:cubicBezTo>
                    <a:pt x="42" y="3"/>
                    <a:pt x="41" y="2"/>
                    <a:pt x="39" y="5"/>
                  </a:cubicBezTo>
                  <a:cubicBezTo>
                    <a:pt x="36" y="8"/>
                    <a:pt x="33" y="0"/>
                    <a:pt x="29" y="2"/>
                  </a:cubicBezTo>
                  <a:cubicBezTo>
                    <a:pt x="26" y="3"/>
                    <a:pt x="27" y="3"/>
                    <a:pt x="26" y="8"/>
                  </a:cubicBezTo>
                  <a:cubicBezTo>
                    <a:pt x="24" y="13"/>
                    <a:pt x="27" y="14"/>
                    <a:pt x="26" y="20"/>
                  </a:cubicBezTo>
                  <a:cubicBezTo>
                    <a:pt x="23" y="25"/>
                    <a:pt x="27" y="24"/>
                    <a:pt x="26" y="27"/>
                  </a:cubicBezTo>
                  <a:cubicBezTo>
                    <a:pt x="24" y="31"/>
                    <a:pt x="23" y="24"/>
                    <a:pt x="21" y="25"/>
                  </a:cubicBezTo>
                  <a:cubicBezTo>
                    <a:pt x="20" y="25"/>
                    <a:pt x="20" y="28"/>
                    <a:pt x="21" y="28"/>
                  </a:cubicBezTo>
                  <a:cubicBezTo>
                    <a:pt x="23" y="30"/>
                    <a:pt x="21" y="28"/>
                    <a:pt x="23" y="36"/>
                  </a:cubicBezTo>
                  <a:cubicBezTo>
                    <a:pt x="23" y="44"/>
                    <a:pt x="24" y="39"/>
                    <a:pt x="26" y="42"/>
                  </a:cubicBezTo>
                  <a:cubicBezTo>
                    <a:pt x="26" y="45"/>
                    <a:pt x="27" y="44"/>
                    <a:pt x="27" y="42"/>
                  </a:cubicBezTo>
                  <a:cubicBezTo>
                    <a:pt x="27" y="39"/>
                    <a:pt x="27" y="39"/>
                    <a:pt x="29" y="41"/>
                  </a:cubicBezTo>
                  <a:cubicBezTo>
                    <a:pt x="30" y="42"/>
                    <a:pt x="30" y="44"/>
                    <a:pt x="29" y="44"/>
                  </a:cubicBezTo>
                  <a:cubicBezTo>
                    <a:pt x="27" y="45"/>
                    <a:pt x="26" y="50"/>
                    <a:pt x="29" y="50"/>
                  </a:cubicBezTo>
                  <a:cubicBezTo>
                    <a:pt x="30" y="49"/>
                    <a:pt x="30" y="52"/>
                    <a:pt x="33" y="52"/>
                  </a:cubicBezTo>
                  <a:cubicBezTo>
                    <a:pt x="35" y="52"/>
                    <a:pt x="33" y="50"/>
                    <a:pt x="35" y="49"/>
                  </a:cubicBezTo>
                  <a:cubicBezTo>
                    <a:pt x="36" y="49"/>
                    <a:pt x="36" y="49"/>
                    <a:pt x="39" y="52"/>
                  </a:cubicBezTo>
                  <a:cubicBezTo>
                    <a:pt x="42" y="53"/>
                    <a:pt x="41" y="56"/>
                    <a:pt x="44" y="56"/>
                  </a:cubicBezTo>
                  <a:cubicBezTo>
                    <a:pt x="45" y="56"/>
                    <a:pt x="42" y="53"/>
                    <a:pt x="42" y="50"/>
                  </a:cubicBezTo>
                  <a:cubicBezTo>
                    <a:pt x="42" y="49"/>
                    <a:pt x="45" y="50"/>
                    <a:pt x="45" y="52"/>
                  </a:cubicBezTo>
                  <a:cubicBezTo>
                    <a:pt x="45" y="53"/>
                    <a:pt x="47" y="53"/>
                    <a:pt x="48" y="55"/>
                  </a:cubicBezTo>
                  <a:cubicBezTo>
                    <a:pt x="48" y="56"/>
                    <a:pt x="47" y="58"/>
                    <a:pt x="50" y="59"/>
                  </a:cubicBezTo>
                  <a:cubicBezTo>
                    <a:pt x="55" y="61"/>
                    <a:pt x="53" y="61"/>
                    <a:pt x="55" y="63"/>
                  </a:cubicBezTo>
                  <a:cubicBezTo>
                    <a:pt x="55" y="64"/>
                    <a:pt x="56" y="63"/>
                    <a:pt x="56" y="59"/>
                  </a:cubicBezTo>
                  <a:close/>
                  <a:moveTo>
                    <a:pt x="76" y="144"/>
                  </a:moveTo>
                  <a:cubicBezTo>
                    <a:pt x="76" y="144"/>
                    <a:pt x="77" y="144"/>
                    <a:pt x="76" y="145"/>
                  </a:cubicBezTo>
                  <a:cubicBezTo>
                    <a:pt x="74" y="147"/>
                    <a:pt x="77" y="147"/>
                    <a:pt x="77" y="145"/>
                  </a:cubicBezTo>
                  <a:cubicBezTo>
                    <a:pt x="77" y="144"/>
                    <a:pt x="77" y="144"/>
                    <a:pt x="77" y="142"/>
                  </a:cubicBezTo>
                  <a:cubicBezTo>
                    <a:pt x="77" y="142"/>
                    <a:pt x="77" y="140"/>
                    <a:pt x="76" y="140"/>
                  </a:cubicBezTo>
                  <a:cubicBezTo>
                    <a:pt x="76" y="140"/>
                    <a:pt x="76" y="142"/>
                    <a:pt x="76" y="144"/>
                  </a:cubicBezTo>
                  <a:close/>
                </a:path>
              </a:pathLst>
            </a:custGeom>
            <a:grpFill/>
            <a:ln w="6350" cmpd="sng">
              <a:solidFill>
                <a:schemeClr val="bg1"/>
              </a:solidFill>
              <a:round/>
              <a:headEnd/>
              <a:tailEnd/>
            </a:ln>
          </p:spPr>
          <p:txBody>
            <a:bodyPr/>
            <a:lstStyle/>
            <a:p>
              <a:endParaRPr lang="en-GB"/>
            </a:p>
          </p:txBody>
        </p:sp>
        <p:sp>
          <p:nvSpPr>
            <p:cNvPr id="1198291" name="Freeform 211"/>
            <p:cNvSpPr>
              <a:spLocks/>
            </p:cNvSpPr>
            <p:nvPr/>
          </p:nvSpPr>
          <p:spPr bwMode="auto">
            <a:xfrm>
              <a:off x="5418" y="3405"/>
              <a:ext cx="35" cy="17"/>
            </a:xfrm>
            <a:custGeom>
              <a:avLst/>
              <a:gdLst/>
              <a:ahLst/>
              <a:cxnLst>
                <a:cxn ang="0">
                  <a:pos x="9" y="8"/>
                </a:cxn>
                <a:cxn ang="0">
                  <a:pos x="10" y="0"/>
                </a:cxn>
                <a:cxn ang="0">
                  <a:pos x="16" y="3"/>
                </a:cxn>
                <a:cxn ang="0">
                  <a:pos x="16" y="8"/>
                </a:cxn>
                <a:cxn ang="0">
                  <a:pos x="13" y="8"/>
                </a:cxn>
                <a:cxn ang="0">
                  <a:pos x="9" y="8"/>
                </a:cxn>
              </a:cxnLst>
              <a:rect l="0" t="0" r="r" b="b"/>
              <a:pathLst>
                <a:path w="18" h="9">
                  <a:moveTo>
                    <a:pt x="9" y="8"/>
                  </a:moveTo>
                  <a:cubicBezTo>
                    <a:pt x="0" y="6"/>
                    <a:pt x="9" y="0"/>
                    <a:pt x="10" y="0"/>
                  </a:cubicBezTo>
                  <a:cubicBezTo>
                    <a:pt x="12" y="0"/>
                    <a:pt x="16" y="0"/>
                    <a:pt x="16" y="3"/>
                  </a:cubicBezTo>
                  <a:cubicBezTo>
                    <a:pt x="15" y="6"/>
                    <a:pt x="18" y="6"/>
                    <a:pt x="16" y="8"/>
                  </a:cubicBezTo>
                  <a:cubicBezTo>
                    <a:pt x="15" y="9"/>
                    <a:pt x="13" y="6"/>
                    <a:pt x="13" y="8"/>
                  </a:cubicBezTo>
                  <a:cubicBezTo>
                    <a:pt x="12" y="9"/>
                    <a:pt x="10" y="8"/>
                    <a:pt x="9" y="8"/>
                  </a:cubicBezTo>
                </a:path>
              </a:pathLst>
            </a:custGeom>
            <a:grpFill/>
            <a:ln w="6350" cmpd="sng">
              <a:solidFill>
                <a:schemeClr val="bg1"/>
              </a:solidFill>
              <a:round/>
              <a:headEnd/>
              <a:tailEnd/>
            </a:ln>
          </p:spPr>
          <p:txBody>
            <a:bodyPr/>
            <a:lstStyle/>
            <a:p>
              <a:endParaRPr lang="en-GB"/>
            </a:p>
          </p:txBody>
        </p:sp>
        <p:sp>
          <p:nvSpPr>
            <p:cNvPr id="1198292" name="Freeform 212"/>
            <p:cNvSpPr>
              <a:spLocks/>
            </p:cNvSpPr>
            <p:nvPr/>
          </p:nvSpPr>
          <p:spPr bwMode="auto">
            <a:xfrm>
              <a:off x="5443" y="3378"/>
              <a:ext cx="31" cy="21"/>
            </a:xfrm>
            <a:custGeom>
              <a:avLst/>
              <a:gdLst/>
              <a:ahLst/>
              <a:cxnLst>
                <a:cxn ang="0">
                  <a:pos x="4" y="10"/>
                </a:cxn>
                <a:cxn ang="0">
                  <a:pos x="5" y="7"/>
                </a:cxn>
                <a:cxn ang="0">
                  <a:pos x="8" y="3"/>
                </a:cxn>
                <a:cxn ang="0">
                  <a:pos x="13" y="3"/>
                </a:cxn>
                <a:cxn ang="0">
                  <a:pos x="13" y="5"/>
                </a:cxn>
                <a:cxn ang="0">
                  <a:pos x="13" y="8"/>
                </a:cxn>
                <a:cxn ang="0">
                  <a:pos x="10" y="8"/>
                </a:cxn>
                <a:cxn ang="0">
                  <a:pos x="7" y="8"/>
                </a:cxn>
                <a:cxn ang="0">
                  <a:pos x="4" y="10"/>
                </a:cxn>
              </a:cxnLst>
              <a:rect l="0" t="0" r="r" b="b"/>
              <a:pathLst>
                <a:path w="16" h="11">
                  <a:moveTo>
                    <a:pt x="4" y="10"/>
                  </a:moveTo>
                  <a:cubicBezTo>
                    <a:pt x="0" y="5"/>
                    <a:pt x="4" y="8"/>
                    <a:pt x="5" y="7"/>
                  </a:cubicBezTo>
                  <a:cubicBezTo>
                    <a:pt x="5" y="3"/>
                    <a:pt x="7" y="7"/>
                    <a:pt x="8" y="3"/>
                  </a:cubicBezTo>
                  <a:cubicBezTo>
                    <a:pt x="11" y="2"/>
                    <a:pt x="16" y="0"/>
                    <a:pt x="13" y="3"/>
                  </a:cubicBezTo>
                  <a:cubicBezTo>
                    <a:pt x="11" y="5"/>
                    <a:pt x="11" y="8"/>
                    <a:pt x="13" y="5"/>
                  </a:cubicBezTo>
                  <a:cubicBezTo>
                    <a:pt x="14" y="3"/>
                    <a:pt x="13" y="8"/>
                    <a:pt x="13" y="8"/>
                  </a:cubicBezTo>
                  <a:cubicBezTo>
                    <a:pt x="14" y="8"/>
                    <a:pt x="11" y="7"/>
                    <a:pt x="10" y="8"/>
                  </a:cubicBezTo>
                  <a:cubicBezTo>
                    <a:pt x="8" y="10"/>
                    <a:pt x="10" y="7"/>
                    <a:pt x="7" y="8"/>
                  </a:cubicBezTo>
                  <a:cubicBezTo>
                    <a:pt x="4" y="11"/>
                    <a:pt x="4" y="11"/>
                    <a:pt x="4" y="10"/>
                  </a:cubicBezTo>
                </a:path>
              </a:pathLst>
            </a:custGeom>
            <a:grpFill/>
            <a:ln w="6350" cmpd="sng">
              <a:solidFill>
                <a:schemeClr val="bg1"/>
              </a:solidFill>
              <a:round/>
              <a:headEnd/>
              <a:tailEnd/>
            </a:ln>
          </p:spPr>
          <p:txBody>
            <a:bodyPr/>
            <a:lstStyle/>
            <a:p>
              <a:endParaRPr lang="en-GB"/>
            </a:p>
          </p:txBody>
        </p:sp>
        <p:sp>
          <p:nvSpPr>
            <p:cNvPr id="1198293" name="Freeform 213"/>
            <p:cNvSpPr>
              <a:spLocks/>
            </p:cNvSpPr>
            <p:nvPr/>
          </p:nvSpPr>
          <p:spPr bwMode="auto">
            <a:xfrm>
              <a:off x="4384" y="2941"/>
              <a:ext cx="153" cy="121"/>
            </a:xfrm>
            <a:custGeom>
              <a:avLst/>
              <a:gdLst/>
              <a:ahLst/>
              <a:cxnLst>
                <a:cxn ang="0">
                  <a:pos x="44" y="20"/>
                </a:cxn>
                <a:cxn ang="0">
                  <a:pos x="42" y="22"/>
                </a:cxn>
                <a:cxn ang="0">
                  <a:pos x="42" y="25"/>
                </a:cxn>
                <a:cxn ang="0">
                  <a:pos x="41" y="29"/>
                </a:cxn>
                <a:cxn ang="0">
                  <a:pos x="39" y="26"/>
                </a:cxn>
                <a:cxn ang="0">
                  <a:pos x="36" y="23"/>
                </a:cxn>
                <a:cxn ang="0">
                  <a:pos x="36" y="26"/>
                </a:cxn>
                <a:cxn ang="0">
                  <a:pos x="29" y="37"/>
                </a:cxn>
                <a:cxn ang="0">
                  <a:pos x="17" y="42"/>
                </a:cxn>
                <a:cxn ang="0">
                  <a:pos x="15" y="45"/>
                </a:cxn>
                <a:cxn ang="0">
                  <a:pos x="14" y="48"/>
                </a:cxn>
                <a:cxn ang="0">
                  <a:pos x="14" y="50"/>
                </a:cxn>
                <a:cxn ang="0">
                  <a:pos x="14" y="54"/>
                </a:cxn>
                <a:cxn ang="0">
                  <a:pos x="12" y="54"/>
                </a:cxn>
                <a:cxn ang="0">
                  <a:pos x="9" y="53"/>
                </a:cxn>
                <a:cxn ang="0">
                  <a:pos x="8" y="51"/>
                </a:cxn>
                <a:cxn ang="0">
                  <a:pos x="6" y="51"/>
                </a:cxn>
                <a:cxn ang="0">
                  <a:pos x="1" y="48"/>
                </a:cxn>
                <a:cxn ang="0">
                  <a:pos x="1" y="51"/>
                </a:cxn>
                <a:cxn ang="0">
                  <a:pos x="3" y="54"/>
                </a:cxn>
                <a:cxn ang="0">
                  <a:pos x="8" y="59"/>
                </a:cxn>
                <a:cxn ang="0">
                  <a:pos x="15" y="59"/>
                </a:cxn>
                <a:cxn ang="0">
                  <a:pos x="21" y="58"/>
                </a:cxn>
                <a:cxn ang="0">
                  <a:pos x="26" y="53"/>
                </a:cxn>
                <a:cxn ang="0">
                  <a:pos x="29" y="54"/>
                </a:cxn>
                <a:cxn ang="0">
                  <a:pos x="35" y="56"/>
                </a:cxn>
                <a:cxn ang="0">
                  <a:pos x="41" y="53"/>
                </a:cxn>
                <a:cxn ang="0">
                  <a:pos x="42" y="48"/>
                </a:cxn>
                <a:cxn ang="0">
                  <a:pos x="45" y="44"/>
                </a:cxn>
                <a:cxn ang="0">
                  <a:pos x="45" y="40"/>
                </a:cxn>
                <a:cxn ang="0">
                  <a:pos x="49" y="37"/>
                </a:cxn>
                <a:cxn ang="0">
                  <a:pos x="50" y="28"/>
                </a:cxn>
                <a:cxn ang="0">
                  <a:pos x="59" y="26"/>
                </a:cxn>
                <a:cxn ang="0">
                  <a:pos x="64" y="28"/>
                </a:cxn>
                <a:cxn ang="0">
                  <a:pos x="67" y="26"/>
                </a:cxn>
                <a:cxn ang="0">
                  <a:pos x="70" y="26"/>
                </a:cxn>
                <a:cxn ang="0">
                  <a:pos x="71" y="23"/>
                </a:cxn>
                <a:cxn ang="0">
                  <a:pos x="70" y="20"/>
                </a:cxn>
                <a:cxn ang="0">
                  <a:pos x="73" y="20"/>
                </a:cxn>
                <a:cxn ang="0">
                  <a:pos x="77" y="15"/>
                </a:cxn>
                <a:cxn ang="0">
                  <a:pos x="74" y="15"/>
                </a:cxn>
                <a:cxn ang="0">
                  <a:pos x="73" y="14"/>
                </a:cxn>
                <a:cxn ang="0">
                  <a:pos x="70" y="12"/>
                </a:cxn>
                <a:cxn ang="0">
                  <a:pos x="67" y="12"/>
                </a:cxn>
                <a:cxn ang="0">
                  <a:pos x="68" y="11"/>
                </a:cxn>
                <a:cxn ang="0">
                  <a:pos x="65" y="9"/>
                </a:cxn>
                <a:cxn ang="0">
                  <a:pos x="65" y="4"/>
                </a:cxn>
                <a:cxn ang="0">
                  <a:pos x="64" y="4"/>
                </a:cxn>
                <a:cxn ang="0">
                  <a:pos x="61" y="0"/>
                </a:cxn>
                <a:cxn ang="0">
                  <a:pos x="59" y="4"/>
                </a:cxn>
                <a:cxn ang="0">
                  <a:pos x="58" y="0"/>
                </a:cxn>
                <a:cxn ang="0">
                  <a:pos x="55" y="6"/>
                </a:cxn>
                <a:cxn ang="0">
                  <a:pos x="53" y="9"/>
                </a:cxn>
                <a:cxn ang="0">
                  <a:pos x="52" y="12"/>
                </a:cxn>
                <a:cxn ang="0">
                  <a:pos x="50" y="14"/>
                </a:cxn>
                <a:cxn ang="0">
                  <a:pos x="47" y="15"/>
                </a:cxn>
                <a:cxn ang="0">
                  <a:pos x="49" y="20"/>
                </a:cxn>
                <a:cxn ang="0">
                  <a:pos x="45" y="20"/>
                </a:cxn>
                <a:cxn ang="0">
                  <a:pos x="47" y="25"/>
                </a:cxn>
                <a:cxn ang="0">
                  <a:pos x="45" y="26"/>
                </a:cxn>
                <a:cxn ang="0">
                  <a:pos x="44" y="22"/>
                </a:cxn>
                <a:cxn ang="0">
                  <a:pos x="44" y="20"/>
                </a:cxn>
              </a:cxnLst>
              <a:rect l="0" t="0" r="r" b="b"/>
              <a:pathLst>
                <a:path w="79" h="62">
                  <a:moveTo>
                    <a:pt x="44" y="20"/>
                  </a:moveTo>
                  <a:cubicBezTo>
                    <a:pt x="44" y="22"/>
                    <a:pt x="42" y="22"/>
                    <a:pt x="42" y="22"/>
                  </a:cubicBezTo>
                  <a:cubicBezTo>
                    <a:pt x="42" y="23"/>
                    <a:pt x="42" y="25"/>
                    <a:pt x="42" y="25"/>
                  </a:cubicBezTo>
                  <a:cubicBezTo>
                    <a:pt x="44" y="25"/>
                    <a:pt x="42" y="29"/>
                    <a:pt x="41" y="29"/>
                  </a:cubicBezTo>
                  <a:cubicBezTo>
                    <a:pt x="39" y="29"/>
                    <a:pt x="41" y="26"/>
                    <a:pt x="39" y="26"/>
                  </a:cubicBezTo>
                  <a:cubicBezTo>
                    <a:pt x="38" y="28"/>
                    <a:pt x="39" y="25"/>
                    <a:pt x="36" y="23"/>
                  </a:cubicBezTo>
                  <a:cubicBezTo>
                    <a:pt x="36" y="23"/>
                    <a:pt x="36" y="23"/>
                    <a:pt x="36" y="26"/>
                  </a:cubicBezTo>
                  <a:cubicBezTo>
                    <a:pt x="36" y="29"/>
                    <a:pt x="30" y="31"/>
                    <a:pt x="29" y="37"/>
                  </a:cubicBezTo>
                  <a:cubicBezTo>
                    <a:pt x="29" y="40"/>
                    <a:pt x="18" y="39"/>
                    <a:pt x="17" y="42"/>
                  </a:cubicBezTo>
                  <a:cubicBezTo>
                    <a:pt x="15" y="44"/>
                    <a:pt x="17" y="47"/>
                    <a:pt x="15" y="45"/>
                  </a:cubicBezTo>
                  <a:cubicBezTo>
                    <a:pt x="14" y="44"/>
                    <a:pt x="14" y="47"/>
                    <a:pt x="14" y="48"/>
                  </a:cubicBezTo>
                  <a:cubicBezTo>
                    <a:pt x="15" y="48"/>
                    <a:pt x="14" y="48"/>
                    <a:pt x="14" y="50"/>
                  </a:cubicBezTo>
                  <a:cubicBezTo>
                    <a:pt x="14" y="53"/>
                    <a:pt x="12" y="53"/>
                    <a:pt x="14" y="54"/>
                  </a:cubicBezTo>
                  <a:cubicBezTo>
                    <a:pt x="15" y="56"/>
                    <a:pt x="14" y="54"/>
                    <a:pt x="12" y="54"/>
                  </a:cubicBezTo>
                  <a:cubicBezTo>
                    <a:pt x="11" y="53"/>
                    <a:pt x="8" y="54"/>
                    <a:pt x="9" y="53"/>
                  </a:cubicBezTo>
                  <a:cubicBezTo>
                    <a:pt x="9" y="51"/>
                    <a:pt x="8" y="53"/>
                    <a:pt x="8" y="51"/>
                  </a:cubicBezTo>
                  <a:cubicBezTo>
                    <a:pt x="6" y="50"/>
                    <a:pt x="8" y="51"/>
                    <a:pt x="6" y="51"/>
                  </a:cubicBezTo>
                  <a:cubicBezTo>
                    <a:pt x="5" y="53"/>
                    <a:pt x="1" y="51"/>
                    <a:pt x="1" y="48"/>
                  </a:cubicBezTo>
                  <a:cubicBezTo>
                    <a:pt x="1" y="48"/>
                    <a:pt x="0" y="51"/>
                    <a:pt x="1" y="51"/>
                  </a:cubicBezTo>
                  <a:cubicBezTo>
                    <a:pt x="3" y="53"/>
                    <a:pt x="1" y="54"/>
                    <a:pt x="3" y="54"/>
                  </a:cubicBezTo>
                  <a:cubicBezTo>
                    <a:pt x="5" y="54"/>
                    <a:pt x="6" y="58"/>
                    <a:pt x="8" y="59"/>
                  </a:cubicBezTo>
                  <a:cubicBezTo>
                    <a:pt x="11" y="62"/>
                    <a:pt x="11" y="58"/>
                    <a:pt x="15" y="59"/>
                  </a:cubicBezTo>
                  <a:cubicBezTo>
                    <a:pt x="20" y="61"/>
                    <a:pt x="18" y="58"/>
                    <a:pt x="21" y="58"/>
                  </a:cubicBezTo>
                  <a:cubicBezTo>
                    <a:pt x="23" y="58"/>
                    <a:pt x="20" y="53"/>
                    <a:pt x="26" y="53"/>
                  </a:cubicBezTo>
                  <a:cubicBezTo>
                    <a:pt x="30" y="53"/>
                    <a:pt x="27" y="54"/>
                    <a:pt x="29" y="54"/>
                  </a:cubicBezTo>
                  <a:cubicBezTo>
                    <a:pt x="30" y="56"/>
                    <a:pt x="33" y="58"/>
                    <a:pt x="35" y="56"/>
                  </a:cubicBezTo>
                  <a:cubicBezTo>
                    <a:pt x="36" y="53"/>
                    <a:pt x="41" y="56"/>
                    <a:pt x="41" y="53"/>
                  </a:cubicBezTo>
                  <a:cubicBezTo>
                    <a:pt x="42" y="51"/>
                    <a:pt x="42" y="50"/>
                    <a:pt x="42" y="48"/>
                  </a:cubicBezTo>
                  <a:cubicBezTo>
                    <a:pt x="42" y="45"/>
                    <a:pt x="47" y="45"/>
                    <a:pt x="45" y="44"/>
                  </a:cubicBezTo>
                  <a:cubicBezTo>
                    <a:pt x="44" y="44"/>
                    <a:pt x="44" y="44"/>
                    <a:pt x="45" y="40"/>
                  </a:cubicBezTo>
                  <a:cubicBezTo>
                    <a:pt x="45" y="37"/>
                    <a:pt x="49" y="40"/>
                    <a:pt x="49" y="37"/>
                  </a:cubicBezTo>
                  <a:cubicBezTo>
                    <a:pt x="49" y="34"/>
                    <a:pt x="49" y="31"/>
                    <a:pt x="50" y="28"/>
                  </a:cubicBezTo>
                  <a:cubicBezTo>
                    <a:pt x="52" y="25"/>
                    <a:pt x="55" y="26"/>
                    <a:pt x="59" y="26"/>
                  </a:cubicBezTo>
                  <a:cubicBezTo>
                    <a:pt x="62" y="26"/>
                    <a:pt x="61" y="25"/>
                    <a:pt x="64" y="28"/>
                  </a:cubicBezTo>
                  <a:cubicBezTo>
                    <a:pt x="67" y="28"/>
                    <a:pt x="64" y="23"/>
                    <a:pt x="67" y="26"/>
                  </a:cubicBezTo>
                  <a:cubicBezTo>
                    <a:pt x="68" y="28"/>
                    <a:pt x="68" y="26"/>
                    <a:pt x="70" y="26"/>
                  </a:cubicBezTo>
                  <a:cubicBezTo>
                    <a:pt x="71" y="26"/>
                    <a:pt x="74" y="26"/>
                    <a:pt x="71" y="23"/>
                  </a:cubicBezTo>
                  <a:cubicBezTo>
                    <a:pt x="68" y="22"/>
                    <a:pt x="68" y="20"/>
                    <a:pt x="70" y="20"/>
                  </a:cubicBezTo>
                  <a:cubicBezTo>
                    <a:pt x="71" y="18"/>
                    <a:pt x="70" y="20"/>
                    <a:pt x="73" y="20"/>
                  </a:cubicBezTo>
                  <a:cubicBezTo>
                    <a:pt x="76" y="18"/>
                    <a:pt x="79" y="18"/>
                    <a:pt x="77" y="15"/>
                  </a:cubicBezTo>
                  <a:cubicBezTo>
                    <a:pt x="77" y="14"/>
                    <a:pt x="76" y="17"/>
                    <a:pt x="74" y="15"/>
                  </a:cubicBezTo>
                  <a:cubicBezTo>
                    <a:pt x="74" y="14"/>
                    <a:pt x="73" y="14"/>
                    <a:pt x="73" y="14"/>
                  </a:cubicBezTo>
                  <a:cubicBezTo>
                    <a:pt x="71" y="12"/>
                    <a:pt x="70" y="11"/>
                    <a:pt x="70" y="12"/>
                  </a:cubicBezTo>
                  <a:cubicBezTo>
                    <a:pt x="68" y="12"/>
                    <a:pt x="68" y="14"/>
                    <a:pt x="67" y="12"/>
                  </a:cubicBezTo>
                  <a:cubicBezTo>
                    <a:pt x="67" y="11"/>
                    <a:pt x="68" y="12"/>
                    <a:pt x="68" y="11"/>
                  </a:cubicBezTo>
                  <a:cubicBezTo>
                    <a:pt x="67" y="8"/>
                    <a:pt x="65" y="11"/>
                    <a:pt x="65" y="9"/>
                  </a:cubicBezTo>
                  <a:cubicBezTo>
                    <a:pt x="64" y="8"/>
                    <a:pt x="67" y="6"/>
                    <a:pt x="65" y="4"/>
                  </a:cubicBezTo>
                  <a:cubicBezTo>
                    <a:pt x="64" y="3"/>
                    <a:pt x="64" y="4"/>
                    <a:pt x="64" y="4"/>
                  </a:cubicBezTo>
                  <a:cubicBezTo>
                    <a:pt x="62" y="4"/>
                    <a:pt x="62" y="0"/>
                    <a:pt x="61" y="0"/>
                  </a:cubicBezTo>
                  <a:cubicBezTo>
                    <a:pt x="59" y="0"/>
                    <a:pt x="61" y="3"/>
                    <a:pt x="59" y="4"/>
                  </a:cubicBezTo>
                  <a:cubicBezTo>
                    <a:pt x="58" y="6"/>
                    <a:pt x="59" y="0"/>
                    <a:pt x="58" y="0"/>
                  </a:cubicBezTo>
                  <a:cubicBezTo>
                    <a:pt x="56" y="0"/>
                    <a:pt x="58" y="1"/>
                    <a:pt x="55" y="6"/>
                  </a:cubicBezTo>
                  <a:cubicBezTo>
                    <a:pt x="53" y="9"/>
                    <a:pt x="53" y="8"/>
                    <a:pt x="53" y="9"/>
                  </a:cubicBezTo>
                  <a:cubicBezTo>
                    <a:pt x="52" y="12"/>
                    <a:pt x="52" y="11"/>
                    <a:pt x="52" y="12"/>
                  </a:cubicBezTo>
                  <a:cubicBezTo>
                    <a:pt x="52" y="15"/>
                    <a:pt x="50" y="15"/>
                    <a:pt x="50" y="14"/>
                  </a:cubicBezTo>
                  <a:cubicBezTo>
                    <a:pt x="49" y="14"/>
                    <a:pt x="47" y="15"/>
                    <a:pt x="47" y="15"/>
                  </a:cubicBezTo>
                  <a:cubicBezTo>
                    <a:pt x="47" y="17"/>
                    <a:pt x="50" y="17"/>
                    <a:pt x="49" y="20"/>
                  </a:cubicBezTo>
                  <a:cubicBezTo>
                    <a:pt x="45" y="22"/>
                    <a:pt x="47" y="18"/>
                    <a:pt x="45" y="20"/>
                  </a:cubicBezTo>
                  <a:cubicBezTo>
                    <a:pt x="47" y="23"/>
                    <a:pt x="45" y="22"/>
                    <a:pt x="47" y="25"/>
                  </a:cubicBezTo>
                  <a:cubicBezTo>
                    <a:pt x="47" y="28"/>
                    <a:pt x="47" y="26"/>
                    <a:pt x="45" y="26"/>
                  </a:cubicBezTo>
                  <a:cubicBezTo>
                    <a:pt x="44" y="26"/>
                    <a:pt x="44" y="25"/>
                    <a:pt x="44" y="22"/>
                  </a:cubicBezTo>
                  <a:cubicBezTo>
                    <a:pt x="44" y="20"/>
                    <a:pt x="44" y="20"/>
                    <a:pt x="44" y="20"/>
                  </a:cubicBezTo>
                  <a:close/>
                </a:path>
              </a:pathLst>
            </a:custGeom>
            <a:grpFill/>
            <a:ln w="6350" cmpd="sng">
              <a:solidFill>
                <a:schemeClr val="bg1"/>
              </a:solidFill>
              <a:round/>
              <a:headEnd/>
              <a:tailEnd/>
            </a:ln>
          </p:spPr>
          <p:txBody>
            <a:bodyPr/>
            <a:lstStyle/>
            <a:p>
              <a:endParaRPr lang="en-GB"/>
            </a:p>
          </p:txBody>
        </p:sp>
        <p:sp>
          <p:nvSpPr>
            <p:cNvPr id="1198294" name="Freeform 214"/>
            <p:cNvSpPr>
              <a:spLocks/>
            </p:cNvSpPr>
            <p:nvPr/>
          </p:nvSpPr>
          <p:spPr bwMode="auto">
            <a:xfrm>
              <a:off x="4454" y="2976"/>
              <a:ext cx="19" cy="24"/>
            </a:xfrm>
            <a:custGeom>
              <a:avLst/>
              <a:gdLst/>
              <a:ahLst/>
              <a:cxnLst>
                <a:cxn ang="0">
                  <a:pos x="8" y="2"/>
                </a:cxn>
                <a:cxn ang="0">
                  <a:pos x="8" y="2"/>
                </a:cxn>
                <a:cxn ang="0">
                  <a:pos x="0" y="5"/>
                </a:cxn>
                <a:cxn ang="0">
                  <a:pos x="4" y="8"/>
                </a:cxn>
                <a:cxn ang="0">
                  <a:pos x="5" y="12"/>
                </a:cxn>
                <a:cxn ang="0">
                  <a:pos x="7" y="7"/>
                </a:cxn>
                <a:cxn ang="0">
                  <a:pos x="7" y="4"/>
                </a:cxn>
                <a:cxn ang="0">
                  <a:pos x="8" y="2"/>
                </a:cxn>
              </a:cxnLst>
              <a:rect l="0" t="0" r="r" b="b"/>
              <a:pathLst>
                <a:path w="10" h="12">
                  <a:moveTo>
                    <a:pt x="8" y="2"/>
                  </a:moveTo>
                  <a:cubicBezTo>
                    <a:pt x="10" y="0"/>
                    <a:pt x="8" y="0"/>
                    <a:pt x="8" y="2"/>
                  </a:cubicBezTo>
                  <a:cubicBezTo>
                    <a:pt x="7" y="2"/>
                    <a:pt x="4" y="5"/>
                    <a:pt x="0" y="5"/>
                  </a:cubicBezTo>
                  <a:cubicBezTo>
                    <a:pt x="4" y="7"/>
                    <a:pt x="2" y="10"/>
                    <a:pt x="4" y="8"/>
                  </a:cubicBezTo>
                  <a:cubicBezTo>
                    <a:pt x="5" y="8"/>
                    <a:pt x="4" y="12"/>
                    <a:pt x="5" y="12"/>
                  </a:cubicBezTo>
                  <a:cubicBezTo>
                    <a:pt x="7" y="12"/>
                    <a:pt x="8" y="7"/>
                    <a:pt x="7" y="7"/>
                  </a:cubicBezTo>
                  <a:cubicBezTo>
                    <a:pt x="7" y="7"/>
                    <a:pt x="7" y="5"/>
                    <a:pt x="7" y="4"/>
                  </a:cubicBezTo>
                  <a:cubicBezTo>
                    <a:pt x="7" y="4"/>
                    <a:pt x="8" y="4"/>
                    <a:pt x="8" y="2"/>
                  </a:cubicBezTo>
                </a:path>
              </a:pathLst>
            </a:custGeom>
            <a:grpFill/>
            <a:ln w="6350" cmpd="sng">
              <a:solidFill>
                <a:schemeClr val="bg1"/>
              </a:solidFill>
              <a:round/>
              <a:headEnd/>
              <a:tailEnd/>
            </a:ln>
          </p:spPr>
          <p:txBody>
            <a:bodyPr/>
            <a:lstStyle/>
            <a:p>
              <a:endParaRPr lang="en-GB"/>
            </a:p>
          </p:txBody>
        </p:sp>
        <p:sp>
          <p:nvSpPr>
            <p:cNvPr id="1198295" name="Freeform 215"/>
            <p:cNvSpPr>
              <a:spLocks/>
            </p:cNvSpPr>
            <p:nvPr/>
          </p:nvSpPr>
          <p:spPr bwMode="auto">
            <a:xfrm>
              <a:off x="4470" y="2980"/>
              <a:ext cx="5" cy="16"/>
            </a:xfrm>
            <a:custGeom>
              <a:avLst/>
              <a:gdLst/>
              <a:ahLst/>
              <a:cxnLst>
                <a:cxn ang="0">
                  <a:pos x="0" y="1"/>
                </a:cxn>
                <a:cxn ang="0">
                  <a:pos x="2" y="0"/>
                </a:cxn>
                <a:cxn ang="0">
                  <a:pos x="3" y="5"/>
                </a:cxn>
                <a:cxn ang="0">
                  <a:pos x="2" y="6"/>
                </a:cxn>
                <a:cxn ang="0">
                  <a:pos x="0" y="1"/>
                </a:cxn>
              </a:cxnLst>
              <a:rect l="0" t="0" r="r" b="b"/>
              <a:pathLst>
                <a:path w="3" h="8">
                  <a:moveTo>
                    <a:pt x="0" y="1"/>
                  </a:moveTo>
                  <a:cubicBezTo>
                    <a:pt x="2" y="0"/>
                    <a:pt x="2" y="0"/>
                    <a:pt x="2" y="0"/>
                  </a:cubicBezTo>
                  <a:cubicBezTo>
                    <a:pt x="3" y="3"/>
                    <a:pt x="2" y="1"/>
                    <a:pt x="3" y="5"/>
                  </a:cubicBezTo>
                  <a:cubicBezTo>
                    <a:pt x="3" y="8"/>
                    <a:pt x="3" y="6"/>
                    <a:pt x="2" y="6"/>
                  </a:cubicBezTo>
                  <a:cubicBezTo>
                    <a:pt x="0" y="6"/>
                    <a:pt x="0" y="5"/>
                    <a:pt x="0" y="1"/>
                  </a:cubicBezTo>
                </a:path>
              </a:pathLst>
            </a:custGeom>
            <a:grpFill/>
            <a:ln w="6350" cmpd="sng">
              <a:solidFill>
                <a:schemeClr val="bg1"/>
              </a:solidFill>
              <a:round/>
              <a:headEnd/>
              <a:tailEnd/>
            </a:ln>
          </p:spPr>
          <p:txBody>
            <a:bodyPr/>
            <a:lstStyle/>
            <a:p>
              <a:endParaRPr lang="en-GB"/>
            </a:p>
          </p:txBody>
        </p:sp>
        <p:sp>
          <p:nvSpPr>
            <p:cNvPr id="1198296" name="Freeform 216"/>
            <p:cNvSpPr>
              <a:spLocks noEditPoints="1"/>
            </p:cNvSpPr>
            <p:nvPr/>
          </p:nvSpPr>
          <p:spPr bwMode="auto">
            <a:xfrm>
              <a:off x="4857" y="3099"/>
              <a:ext cx="245" cy="195"/>
            </a:xfrm>
            <a:custGeom>
              <a:avLst/>
              <a:gdLst/>
              <a:ahLst/>
              <a:cxnLst>
                <a:cxn ang="0">
                  <a:pos x="22" y="20"/>
                </a:cxn>
                <a:cxn ang="0">
                  <a:pos x="45" y="37"/>
                </a:cxn>
                <a:cxn ang="0">
                  <a:pos x="56" y="45"/>
                </a:cxn>
                <a:cxn ang="0">
                  <a:pos x="53" y="54"/>
                </a:cxn>
                <a:cxn ang="0">
                  <a:pos x="70" y="76"/>
                </a:cxn>
                <a:cxn ang="0">
                  <a:pos x="80" y="87"/>
                </a:cxn>
                <a:cxn ang="0">
                  <a:pos x="68" y="87"/>
                </a:cxn>
                <a:cxn ang="0">
                  <a:pos x="41" y="65"/>
                </a:cxn>
                <a:cxn ang="0">
                  <a:pos x="29" y="60"/>
                </a:cxn>
                <a:cxn ang="0">
                  <a:pos x="24" y="70"/>
                </a:cxn>
                <a:cxn ang="0">
                  <a:pos x="17" y="77"/>
                </a:cxn>
                <a:cxn ang="0">
                  <a:pos x="0" y="68"/>
                </a:cxn>
                <a:cxn ang="0">
                  <a:pos x="68" y="46"/>
                </a:cxn>
                <a:cxn ang="0">
                  <a:pos x="90" y="43"/>
                </a:cxn>
                <a:cxn ang="0">
                  <a:pos x="94" y="36"/>
                </a:cxn>
                <a:cxn ang="0">
                  <a:pos x="91" y="28"/>
                </a:cxn>
                <a:cxn ang="0">
                  <a:pos x="82" y="40"/>
                </a:cxn>
                <a:cxn ang="0">
                  <a:pos x="79" y="37"/>
                </a:cxn>
                <a:cxn ang="0">
                  <a:pos x="65" y="42"/>
                </a:cxn>
                <a:cxn ang="0">
                  <a:pos x="55" y="9"/>
                </a:cxn>
                <a:cxn ang="0">
                  <a:pos x="50" y="8"/>
                </a:cxn>
                <a:cxn ang="0">
                  <a:pos x="79" y="11"/>
                </a:cxn>
                <a:cxn ang="0">
                  <a:pos x="79" y="11"/>
                </a:cxn>
                <a:cxn ang="0">
                  <a:pos x="97" y="26"/>
                </a:cxn>
                <a:cxn ang="0">
                  <a:pos x="100" y="25"/>
                </a:cxn>
                <a:cxn ang="0">
                  <a:pos x="85" y="14"/>
                </a:cxn>
                <a:cxn ang="0">
                  <a:pos x="74" y="1"/>
                </a:cxn>
                <a:cxn ang="0">
                  <a:pos x="74" y="1"/>
                </a:cxn>
                <a:cxn ang="0">
                  <a:pos x="117" y="42"/>
                </a:cxn>
                <a:cxn ang="0">
                  <a:pos x="115" y="43"/>
                </a:cxn>
                <a:cxn ang="0">
                  <a:pos x="125" y="54"/>
                </a:cxn>
                <a:cxn ang="0">
                  <a:pos x="61" y="43"/>
                </a:cxn>
                <a:cxn ang="0">
                  <a:pos x="61" y="43"/>
                </a:cxn>
                <a:cxn ang="0">
                  <a:pos x="56" y="40"/>
                </a:cxn>
                <a:cxn ang="0">
                  <a:pos x="47" y="31"/>
                </a:cxn>
                <a:cxn ang="0">
                  <a:pos x="47" y="31"/>
                </a:cxn>
                <a:cxn ang="0">
                  <a:pos x="99" y="76"/>
                </a:cxn>
                <a:cxn ang="0">
                  <a:pos x="102" y="76"/>
                </a:cxn>
                <a:cxn ang="0">
                  <a:pos x="108" y="101"/>
                </a:cxn>
                <a:cxn ang="0">
                  <a:pos x="79" y="79"/>
                </a:cxn>
                <a:cxn ang="0">
                  <a:pos x="79" y="79"/>
                </a:cxn>
                <a:cxn ang="0">
                  <a:pos x="85" y="81"/>
                </a:cxn>
                <a:cxn ang="0">
                  <a:pos x="82" y="82"/>
                </a:cxn>
                <a:cxn ang="0">
                  <a:pos x="88" y="87"/>
                </a:cxn>
                <a:cxn ang="0">
                  <a:pos x="85" y="84"/>
                </a:cxn>
              </a:cxnLst>
              <a:rect l="0" t="0" r="r" b="b"/>
              <a:pathLst>
                <a:path w="126" h="101">
                  <a:moveTo>
                    <a:pt x="0" y="11"/>
                  </a:moveTo>
                  <a:cubicBezTo>
                    <a:pt x="6" y="9"/>
                    <a:pt x="17" y="18"/>
                    <a:pt x="22" y="20"/>
                  </a:cubicBezTo>
                  <a:cubicBezTo>
                    <a:pt x="29" y="21"/>
                    <a:pt x="29" y="25"/>
                    <a:pt x="32" y="25"/>
                  </a:cubicBezTo>
                  <a:cubicBezTo>
                    <a:pt x="35" y="25"/>
                    <a:pt x="45" y="34"/>
                    <a:pt x="45" y="37"/>
                  </a:cubicBezTo>
                  <a:cubicBezTo>
                    <a:pt x="44" y="40"/>
                    <a:pt x="42" y="40"/>
                    <a:pt x="48" y="42"/>
                  </a:cubicBezTo>
                  <a:cubicBezTo>
                    <a:pt x="53" y="43"/>
                    <a:pt x="52" y="46"/>
                    <a:pt x="56" y="45"/>
                  </a:cubicBezTo>
                  <a:cubicBezTo>
                    <a:pt x="59" y="45"/>
                    <a:pt x="62" y="51"/>
                    <a:pt x="61" y="53"/>
                  </a:cubicBezTo>
                  <a:cubicBezTo>
                    <a:pt x="59" y="54"/>
                    <a:pt x="56" y="53"/>
                    <a:pt x="53" y="54"/>
                  </a:cubicBezTo>
                  <a:cubicBezTo>
                    <a:pt x="52" y="54"/>
                    <a:pt x="59" y="64"/>
                    <a:pt x="62" y="65"/>
                  </a:cubicBezTo>
                  <a:cubicBezTo>
                    <a:pt x="65" y="67"/>
                    <a:pt x="64" y="77"/>
                    <a:pt x="70" y="76"/>
                  </a:cubicBezTo>
                  <a:cubicBezTo>
                    <a:pt x="77" y="73"/>
                    <a:pt x="67" y="81"/>
                    <a:pt x="74" y="81"/>
                  </a:cubicBezTo>
                  <a:cubicBezTo>
                    <a:pt x="82" y="81"/>
                    <a:pt x="70" y="84"/>
                    <a:pt x="80" y="87"/>
                  </a:cubicBezTo>
                  <a:cubicBezTo>
                    <a:pt x="87" y="88"/>
                    <a:pt x="84" y="91"/>
                    <a:pt x="80" y="91"/>
                  </a:cubicBezTo>
                  <a:cubicBezTo>
                    <a:pt x="76" y="91"/>
                    <a:pt x="79" y="90"/>
                    <a:pt x="68" y="87"/>
                  </a:cubicBezTo>
                  <a:cubicBezTo>
                    <a:pt x="58" y="85"/>
                    <a:pt x="59" y="85"/>
                    <a:pt x="53" y="77"/>
                  </a:cubicBezTo>
                  <a:cubicBezTo>
                    <a:pt x="47" y="70"/>
                    <a:pt x="48" y="65"/>
                    <a:pt x="41" y="65"/>
                  </a:cubicBezTo>
                  <a:cubicBezTo>
                    <a:pt x="35" y="64"/>
                    <a:pt x="39" y="60"/>
                    <a:pt x="33" y="64"/>
                  </a:cubicBezTo>
                  <a:cubicBezTo>
                    <a:pt x="30" y="64"/>
                    <a:pt x="30" y="64"/>
                    <a:pt x="29" y="60"/>
                  </a:cubicBezTo>
                  <a:cubicBezTo>
                    <a:pt x="30" y="68"/>
                    <a:pt x="27" y="64"/>
                    <a:pt x="27" y="67"/>
                  </a:cubicBezTo>
                  <a:cubicBezTo>
                    <a:pt x="27" y="70"/>
                    <a:pt x="20" y="68"/>
                    <a:pt x="24" y="70"/>
                  </a:cubicBezTo>
                  <a:cubicBezTo>
                    <a:pt x="26" y="71"/>
                    <a:pt x="27" y="76"/>
                    <a:pt x="24" y="76"/>
                  </a:cubicBezTo>
                  <a:cubicBezTo>
                    <a:pt x="22" y="76"/>
                    <a:pt x="21" y="81"/>
                    <a:pt x="17" y="77"/>
                  </a:cubicBezTo>
                  <a:cubicBezTo>
                    <a:pt x="13" y="76"/>
                    <a:pt x="7" y="79"/>
                    <a:pt x="6" y="77"/>
                  </a:cubicBezTo>
                  <a:cubicBezTo>
                    <a:pt x="4" y="74"/>
                    <a:pt x="4" y="71"/>
                    <a:pt x="0" y="68"/>
                  </a:cubicBezTo>
                  <a:cubicBezTo>
                    <a:pt x="0" y="11"/>
                    <a:pt x="0" y="11"/>
                    <a:pt x="0" y="11"/>
                  </a:cubicBezTo>
                  <a:close/>
                  <a:moveTo>
                    <a:pt x="68" y="46"/>
                  </a:moveTo>
                  <a:cubicBezTo>
                    <a:pt x="73" y="49"/>
                    <a:pt x="71" y="45"/>
                    <a:pt x="74" y="48"/>
                  </a:cubicBezTo>
                  <a:cubicBezTo>
                    <a:pt x="77" y="51"/>
                    <a:pt x="88" y="46"/>
                    <a:pt x="90" y="43"/>
                  </a:cubicBezTo>
                  <a:cubicBezTo>
                    <a:pt x="91" y="40"/>
                    <a:pt x="91" y="43"/>
                    <a:pt x="94" y="42"/>
                  </a:cubicBezTo>
                  <a:cubicBezTo>
                    <a:pt x="97" y="39"/>
                    <a:pt x="93" y="36"/>
                    <a:pt x="94" y="36"/>
                  </a:cubicBezTo>
                  <a:cubicBezTo>
                    <a:pt x="97" y="36"/>
                    <a:pt x="99" y="31"/>
                    <a:pt x="97" y="29"/>
                  </a:cubicBezTo>
                  <a:cubicBezTo>
                    <a:pt x="96" y="28"/>
                    <a:pt x="94" y="28"/>
                    <a:pt x="91" y="28"/>
                  </a:cubicBezTo>
                  <a:cubicBezTo>
                    <a:pt x="88" y="28"/>
                    <a:pt x="94" y="37"/>
                    <a:pt x="90" y="36"/>
                  </a:cubicBezTo>
                  <a:cubicBezTo>
                    <a:pt x="87" y="34"/>
                    <a:pt x="87" y="43"/>
                    <a:pt x="82" y="40"/>
                  </a:cubicBezTo>
                  <a:cubicBezTo>
                    <a:pt x="80" y="39"/>
                    <a:pt x="80" y="43"/>
                    <a:pt x="79" y="40"/>
                  </a:cubicBezTo>
                  <a:cubicBezTo>
                    <a:pt x="77" y="37"/>
                    <a:pt x="80" y="37"/>
                    <a:pt x="79" y="37"/>
                  </a:cubicBezTo>
                  <a:cubicBezTo>
                    <a:pt x="79" y="36"/>
                    <a:pt x="77" y="36"/>
                    <a:pt x="77" y="40"/>
                  </a:cubicBezTo>
                  <a:cubicBezTo>
                    <a:pt x="77" y="43"/>
                    <a:pt x="65" y="39"/>
                    <a:pt x="65" y="42"/>
                  </a:cubicBezTo>
                  <a:cubicBezTo>
                    <a:pt x="65" y="45"/>
                    <a:pt x="67" y="43"/>
                    <a:pt x="68" y="46"/>
                  </a:cubicBezTo>
                  <a:close/>
                  <a:moveTo>
                    <a:pt x="55" y="9"/>
                  </a:moveTo>
                  <a:cubicBezTo>
                    <a:pt x="58" y="9"/>
                    <a:pt x="58" y="8"/>
                    <a:pt x="56" y="6"/>
                  </a:cubicBezTo>
                  <a:cubicBezTo>
                    <a:pt x="55" y="6"/>
                    <a:pt x="50" y="6"/>
                    <a:pt x="50" y="8"/>
                  </a:cubicBezTo>
                  <a:cubicBezTo>
                    <a:pt x="50" y="11"/>
                    <a:pt x="52" y="9"/>
                    <a:pt x="55" y="9"/>
                  </a:cubicBezTo>
                  <a:close/>
                  <a:moveTo>
                    <a:pt x="79" y="11"/>
                  </a:moveTo>
                  <a:cubicBezTo>
                    <a:pt x="79" y="9"/>
                    <a:pt x="84" y="12"/>
                    <a:pt x="82" y="12"/>
                  </a:cubicBezTo>
                  <a:cubicBezTo>
                    <a:pt x="80" y="14"/>
                    <a:pt x="77" y="12"/>
                    <a:pt x="79" y="11"/>
                  </a:cubicBezTo>
                  <a:close/>
                  <a:moveTo>
                    <a:pt x="91" y="18"/>
                  </a:moveTo>
                  <a:cubicBezTo>
                    <a:pt x="91" y="20"/>
                    <a:pt x="96" y="21"/>
                    <a:pt x="97" y="26"/>
                  </a:cubicBezTo>
                  <a:cubicBezTo>
                    <a:pt x="100" y="29"/>
                    <a:pt x="99" y="29"/>
                    <a:pt x="100" y="34"/>
                  </a:cubicBezTo>
                  <a:cubicBezTo>
                    <a:pt x="102" y="37"/>
                    <a:pt x="105" y="28"/>
                    <a:pt x="100" y="25"/>
                  </a:cubicBezTo>
                  <a:cubicBezTo>
                    <a:pt x="96" y="23"/>
                    <a:pt x="96" y="20"/>
                    <a:pt x="93" y="18"/>
                  </a:cubicBezTo>
                  <a:cubicBezTo>
                    <a:pt x="87" y="15"/>
                    <a:pt x="85" y="11"/>
                    <a:pt x="85" y="14"/>
                  </a:cubicBezTo>
                  <a:cubicBezTo>
                    <a:pt x="80" y="15"/>
                    <a:pt x="87" y="14"/>
                    <a:pt x="91" y="18"/>
                  </a:cubicBezTo>
                  <a:close/>
                  <a:moveTo>
                    <a:pt x="74" y="1"/>
                  </a:moveTo>
                  <a:cubicBezTo>
                    <a:pt x="76" y="0"/>
                    <a:pt x="77" y="3"/>
                    <a:pt x="76" y="3"/>
                  </a:cubicBezTo>
                  <a:cubicBezTo>
                    <a:pt x="74" y="3"/>
                    <a:pt x="74" y="3"/>
                    <a:pt x="74" y="1"/>
                  </a:cubicBezTo>
                  <a:close/>
                  <a:moveTo>
                    <a:pt x="123" y="48"/>
                  </a:moveTo>
                  <a:cubicBezTo>
                    <a:pt x="120" y="46"/>
                    <a:pt x="120" y="42"/>
                    <a:pt x="117" y="42"/>
                  </a:cubicBezTo>
                  <a:cubicBezTo>
                    <a:pt x="115" y="40"/>
                    <a:pt x="115" y="34"/>
                    <a:pt x="114" y="37"/>
                  </a:cubicBezTo>
                  <a:cubicBezTo>
                    <a:pt x="112" y="39"/>
                    <a:pt x="115" y="39"/>
                    <a:pt x="115" y="43"/>
                  </a:cubicBezTo>
                  <a:cubicBezTo>
                    <a:pt x="114" y="46"/>
                    <a:pt x="119" y="48"/>
                    <a:pt x="120" y="51"/>
                  </a:cubicBezTo>
                  <a:cubicBezTo>
                    <a:pt x="120" y="54"/>
                    <a:pt x="122" y="54"/>
                    <a:pt x="125" y="54"/>
                  </a:cubicBezTo>
                  <a:cubicBezTo>
                    <a:pt x="126" y="53"/>
                    <a:pt x="125" y="48"/>
                    <a:pt x="123" y="48"/>
                  </a:cubicBezTo>
                  <a:close/>
                  <a:moveTo>
                    <a:pt x="61" y="43"/>
                  </a:moveTo>
                  <a:cubicBezTo>
                    <a:pt x="59" y="42"/>
                    <a:pt x="61" y="39"/>
                    <a:pt x="62" y="42"/>
                  </a:cubicBezTo>
                  <a:cubicBezTo>
                    <a:pt x="64" y="43"/>
                    <a:pt x="62" y="45"/>
                    <a:pt x="61" y="43"/>
                  </a:cubicBezTo>
                  <a:close/>
                  <a:moveTo>
                    <a:pt x="55" y="39"/>
                  </a:moveTo>
                  <a:cubicBezTo>
                    <a:pt x="55" y="37"/>
                    <a:pt x="58" y="40"/>
                    <a:pt x="56" y="40"/>
                  </a:cubicBezTo>
                  <a:cubicBezTo>
                    <a:pt x="56" y="42"/>
                    <a:pt x="53" y="40"/>
                    <a:pt x="55" y="39"/>
                  </a:cubicBezTo>
                  <a:close/>
                  <a:moveTo>
                    <a:pt x="47" y="31"/>
                  </a:moveTo>
                  <a:cubicBezTo>
                    <a:pt x="48" y="32"/>
                    <a:pt x="47" y="36"/>
                    <a:pt x="45" y="34"/>
                  </a:cubicBezTo>
                  <a:cubicBezTo>
                    <a:pt x="44" y="32"/>
                    <a:pt x="45" y="31"/>
                    <a:pt x="47" y="31"/>
                  </a:cubicBezTo>
                  <a:close/>
                  <a:moveTo>
                    <a:pt x="102" y="76"/>
                  </a:moveTo>
                  <a:cubicBezTo>
                    <a:pt x="100" y="74"/>
                    <a:pt x="97" y="74"/>
                    <a:pt x="99" y="76"/>
                  </a:cubicBezTo>
                  <a:cubicBezTo>
                    <a:pt x="100" y="76"/>
                    <a:pt x="99" y="77"/>
                    <a:pt x="100" y="77"/>
                  </a:cubicBezTo>
                  <a:cubicBezTo>
                    <a:pt x="102" y="77"/>
                    <a:pt x="103" y="77"/>
                    <a:pt x="102" y="76"/>
                  </a:cubicBezTo>
                  <a:close/>
                  <a:moveTo>
                    <a:pt x="103" y="99"/>
                  </a:moveTo>
                  <a:cubicBezTo>
                    <a:pt x="102" y="96"/>
                    <a:pt x="106" y="99"/>
                    <a:pt x="108" y="101"/>
                  </a:cubicBezTo>
                  <a:cubicBezTo>
                    <a:pt x="103" y="99"/>
                    <a:pt x="103" y="99"/>
                    <a:pt x="103" y="99"/>
                  </a:cubicBezTo>
                  <a:close/>
                  <a:moveTo>
                    <a:pt x="79" y="79"/>
                  </a:moveTo>
                  <a:cubicBezTo>
                    <a:pt x="77" y="77"/>
                    <a:pt x="79" y="76"/>
                    <a:pt x="80" y="77"/>
                  </a:cubicBezTo>
                  <a:cubicBezTo>
                    <a:pt x="82" y="79"/>
                    <a:pt x="80" y="82"/>
                    <a:pt x="79" y="79"/>
                  </a:cubicBezTo>
                  <a:close/>
                  <a:moveTo>
                    <a:pt x="82" y="82"/>
                  </a:moveTo>
                  <a:cubicBezTo>
                    <a:pt x="84" y="82"/>
                    <a:pt x="85" y="82"/>
                    <a:pt x="85" y="81"/>
                  </a:cubicBezTo>
                  <a:cubicBezTo>
                    <a:pt x="85" y="79"/>
                    <a:pt x="82" y="77"/>
                    <a:pt x="82" y="79"/>
                  </a:cubicBezTo>
                  <a:cubicBezTo>
                    <a:pt x="82" y="81"/>
                    <a:pt x="80" y="82"/>
                    <a:pt x="82" y="82"/>
                  </a:cubicBezTo>
                  <a:close/>
                  <a:moveTo>
                    <a:pt x="85" y="84"/>
                  </a:moveTo>
                  <a:cubicBezTo>
                    <a:pt x="85" y="85"/>
                    <a:pt x="87" y="88"/>
                    <a:pt x="88" y="87"/>
                  </a:cubicBezTo>
                  <a:cubicBezTo>
                    <a:pt x="88" y="84"/>
                    <a:pt x="88" y="84"/>
                    <a:pt x="88" y="84"/>
                  </a:cubicBezTo>
                  <a:cubicBezTo>
                    <a:pt x="87" y="85"/>
                    <a:pt x="85" y="82"/>
                    <a:pt x="85" y="84"/>
                  </a:cubicBezTo>
                  <a:close/>
                </a:path>
              </a:pathLst>
            </a:custGeom>
            <a:grpFill/>
            <a:ln w="6350" cmpd="sng">
              <a:solidFill>
                <a:schemeClr val="bg1"/>
              </a:solidFill>
              <a:round/>
              <a:headEnd/>
              <a:tailEnd/>
            </a:ln>
          </p:spPr>
          <p:txBody>
            <a:bodyPr/>
            <a:lstStyle/>
            <a:p>
              <a:endParaRPr lang="en-GB"/>
            </a:p>
          </p:txBody>
        </p:sp>
        <p:sp>
          <p:nvSpPr>
            <p:cNvPr id="1198297" name="Freeform 217"/>
            <p:cNvSpPr>
              <a:spLocks noEditPoints="1"/>
            </p:cNvSpPr>
            <p:nvPr/>
          </p:nvSpPr>
          <p:spPr bwMode="auto">
            <a:xfrm>
              <a:off x="5096" y="3197"/>
              <a:ext cx="103" cy="103"/>
            </a:xfrm>
            <a:custGeom>
              <a:avLst/>
              <a:gdLst/>
              <a:ahLst/>
              <a:cxnLst>
                <a:cxn ang="0">
                  <a:pos x="6" y="0"/>
                </a:cxn>
                <a:cxn ang="0">
                  <a:pos x="12" y="5"/>
                </a:cxn>
                <a:cxn ang="0">
                  <a:pos x="14" y="8"/>
                </a:cxn>
                <a:cxn ang="0">
                  <a:pos x="9" y="5"/>
                </a:cxn>
                <a:cxn ang="0">
                  <a:pos x="6" y="2"/>
                </a:cxn>
                <a:cxn ang="0">
                  <a:pos x="6" y="0"/>
                </a:cxn>
                <a:cxn ang="0">
                  <a:pos x="23" y="13"/>
                </a:cxn>
                <a:cxn ang="0">
                  <a:pos x="32" y="19"/>
                </a:cxn>
                <a:cxn ang="0">
                  <a:pos x="29" y="14"/>
                </a:cxn>
                <a:cxn ang="0">
                  <a:pos x="24" y="11"/>
                </a:cxn>
                <a:cxn ang="0">
                  <a:pos x="23" y="13"/>
                </a:cxn>
                <a:cxn ang="0">
                  <a:pos x="42" y="28"/>
                </a:cxn>
                <a:cxn ang="0">
                  <a:pos x="44" y="28"/>
                </a:cxn>
                <a:cxn ang="0">
                  <a:pos x="42" y="23"/>
                </a:cxn>
                <a:cxn ang="0">
                  <a:pos x="39" y="17"/>
                </a:cxn>
                <a:cxn ang="0">
                  <a:pos x="39" y="25"/>
                </a:cxn>
                <a:cxn ang="0">
                  <a:pos x="42" y="28"/>
                </a:cxn>
                <a:cxn ang="0">
                  <a:pos x="35" y="33"/>
                </a:cxn>
                <a:cxn ang="0">
                  <a:pos x="39" y="33"/>
                </a:cxn>
                <a:cxn ang="0">
                  <a:pos x="38" y="28"/>
                </a:cxn>
                <a:cxn ang="0">
                  <a:pos x="33" y="28"/>
                </a:cxn>
                <a:cxn ang="0">
                  <a:pos x="30" y="30"/>
                </a:cxn>
                <a:cxn ang="0">
                  <a:pos x="35" y="33"/>
                </a:cxn>
                <a:cxn ang="0">
                  <a:pos x="46" y="39"/>
                </a:cxn>
                <a:cxn ang="0">
                  <a:pos x="52" y="42"/>
                </a:cxn>
                <a:cxn ang="0">
                  <a:pos x="50" y="39"/>
                </a:cxn>
                <a:cxn ang="0">
                  <a:pos x="44" y="36"/>
                </a:cxn>
                <a:cxn ang="0">
                  <a:pos x="46" y="39"/>
                </a:cxn>
                <a:cxn ang="0">
                  <a:pos x="33" y="48"/>
                </a:cxn>
                <a:cxn ang="0">
                  <a:pos x="39" y="51"/>
                </a:cxn>
                <a:cxn ang="0">
                  <a:pos x="33" y="48"/>
                </a:cxn>
                <a:cxn ang="0">
                  <a:pos x="17" y="17"/>
                </a:cxn>
                <a:cxn ang="0">
                  <a:pos x="15" y="14"/>
                </a:cxn>
                <a:cxn ang="0">
                  <a:pos x="14" y="17"/>
                </a:cxn>
                <a:cxn ang="0">
                  <a:pos x="17" y="20"/>
                </a:cxn>
                <a:cxn ang="0">
                  <a:pos x="17" y="17"/>
                </a:cxn>
                <a:cxn ang="0">
                  <a:pos x="11" y="13"/>
                </a:cxn>
                <a:cxn ang="0">
                  <a:pos x="12" y="16"/>
                </a:cxn>
                <a:cxn ang="0">
                  <a:pos x="11" y="13"/>
                </a:cxn>
                <a:cxn ang="0">
                  <a:pos x="6" y="11"/>
                </a:cxn>
                <a:cxn ang="0">
                  <a:pos x="9" y="13"/>
                </a:cxn>
                <a:cxn ang="0">
                  <a:pos x="6" y="11"/>
                </a:cxn>
                <a:cxn ang="0">
                  <a:pos x="20" y="22"/>
                </a:cxn>
                <a:cxn ang="0">
                  <a:pos x="18" y="20"/>
                </a:cxn>
                <a:cxn ang="0">
                  <a:pos x="20" y="22"/>
                </a:cxn>
                <a:cxn ang="0">
                  <a:pos x="0" y="5"/>
                </a:cxn>
                <a:cxn ang="0">
                  <a:pos x="2" y="5"/>
                </a:cxn>
                <a:cxn ang="0">
                  <a:pos x="0" y="5"/>
                </a:cxn>
              </a:cxnLst>
              <a:rect l="0" t="0" r="r" b="b"/>
              <a:pathLst>
                <a:path w="53" h="53">
                  <a:moveTo>
                    <a:pt x="6" y="0"/>
                  </a:moveTo>
                  <a:cubicBezTo>
                    <a:pt x="11" y="3"/>
                    <a:pt x="11" y="3"/>
                    <a:pt x="12" y="5"/>
                  </a:cubicBezTo>
                  <a:cubicBezTo>
                    <a:pt x="12" y="8"/>
                    <a:pt x="17" y="8"/>
                    <a:pt x="14" y="8"/>
                  </a:cubicBezTo>
                  <a:cubicBezTo>
                    <a:pt x="12" y="10"/>
                    <a:pt x="9" y="7"/>
                    <a:pt x="9" y="5"/>
                  </a:cubicBezTo>
                  <a:cubicBezTo>
                    <a:pt x="8" y="3"/>
                    <a:pt x="6" y="3"/>
                    <a:pt x="6" y="2"/>
                  </a:cubicBezTo>
                  <a:cubicBezTo>
                    <a:pt x="6" y="0"/>
                    <a:pt x="6" y="0"/>
                    <a:pt x="6" y="0"/>
                  </a:cubicBezTo>
                  <a:close/>
                  <a:moveTo>
                    <a:pt x="23" y="13"/>
                  </a:moveTo>
                  <a:cubicBezTo>
                    <a:pt x="23" y="14"/>
                    <a:pt x="30" y="17"/>
                    <a:pt x="32" y="19"/>
                  </a:cubicBezTo>
                  <a:cubicBezTo>
                    <a:pt x="35" y="22"/>
                    <a:pt x="32" y="16"/>
                    <a:pt x="29" y="14"/>
                  </a:cubicBezTo>
                  <a:cubicBezTo>
                    <a:pt x="26" y="13"/>
                    <a:pt x="27" y="11"/>
                    <a:pt x="24" y="11"/>
                  </a:cubicBezTo>
                  <a:cubicBezTo>
                    <a:pt x="23" y="10"/>
                    <a:pt x="23" y="10"/>
                    <a:pt x="23" y="13"/>
                  </a:cubicBezTo>
                  <a:close/>
                  <a:moveTo>
                    <a:pt x="42" y="28"/>
                  </a:moveTo>
                  <a:cubicBezTo>
                    <a:pt x="44" y="31"/>
                    <a:pt x="47" y="31"/>
                    <a:pt x="44" y="28"/>
                  </a:cubicBezTo>
                  <a:cubicBezTo>
                    <a:pt x="44" y="27"/>
                    <a:pt x="46" y="27"/>
                    <a:pt x="42" y="23"/>
                  </a:cubicBezTo>
                  <a:cubicBezTo>
                    <a:pt x="41" y="22"/>
                    <a:pt x="42" y="19"/>
                    <a:pt x="39" y="17"/>
                  </a:cubicBezTo>
                  <a:cubicBezTo>
                    <a:pt x="36" y="17"/>
                    <a:pt x="39" y="19"/>
                    <a:pt x="39" y="25"/>
                  </a:cubicBezTo>
                  <a:cubicBezTo>
                    <a:pt x="41" y="27"/>
                    <a:pt x="41" y="27"/>
                    <a:pt x="42" y="28"/>
                  </a:cubicBezTo>
                  <a:close/>
                  <a:moveTo>
                    <a:pt x="35" y="33"/>
                  </a:moveTo>
                  <a:cubicBezTo>
                    <a:pt x="38" y="31"/>
                    <a:pt x="36" y="33"/>
                    <a:pt x="39" y="33"/>
                  </a:cubicBezTo>
                  <a:cubicBezTo>
                    <a:pt x="42" y="34"/>
                    <a:pt x="39" y="31"/>
                    <a:pt x="38" y="28"/>
                  </a:cubicBezTo>
                  <a:cubicBezTo>
                    <a:pt x="36" y="27"/>
                    <a:pt x="35" y="30"/>
                    <a:pt x="33" y="28"/>
                  </a:cubicBezTo>
                  <a:cubicBezTo>
                    <a:pt x="32" y="27"/>
                    <a:pt x="30" y="27"/>
                    <a:pt x="30" y="30"/>
                  </a:cubicBezTo>
                  <a:cubicBezTo>
                    <a:pt x="30" y="31"/>
                    <a:pt x="33" y="33"/>
                    <a:pt x="35" y="33"/>
                  </a:cubicBezTo>
                  <a:close/>
                  <a:moveTo>
                    <a:pt x="46" y="39"/>
                  </a:moveTo>
                  <a:cubicBezTo>
                    <a:pt x="46" y="40"/>
                    <a:pt x="50" y="42"/>
                    <a:pt x="52" y="42"/>
                  </a:cubicBezTo>
                  <a:cubicBezTo>
                    <a:pt x="53" y="42"/>
                    <a:pt x="52" y="39"/>
                    <a:pt x="50" y="39"/>
                  </a:cubicBezTo>
                  <a:cubicBezTo>
                    <a:pt x="49" y="39"/>
                    <a:pt x="46" y="36"/>
                    <a:pt x="44" y="36"/>
                  </a:cubicBezTo>
                  <a:cubicBezTo>
                    <a:pt x="42" y="37"/>
                    <a:pt x="46" y="37"/>
                    <a:pt x="46" y="39"/>
                  </a:cubicBezTo>
                  <a:close/>
                  <a:moveTo>
                    <a:pt x="33" y="48"/>
                  </a:moveTo>
                  <a:cubicBezTo>
                    <a:pt x="35" y="47"/>
                    <a:pt x="39" y="51"/>
                    <a:pt x="39" y="51"/>
                  </a:cubicBezTo>
                  <a:cubicBezTo>
                    <a:pt x="38" y="53"/>
                    <a:pt x="33" y="50"/>
                    <a:pt x="33" y="48"/>
                  </a:cubicBezTo>
                  <a:close/>
                  <a:moveTo>
                    <a:pt x="17" y="17"/>
                  </a:moveTo>
                  <a:cubicBezTo>
                    <a:pt x="15" y="16"/>
                    <a:pt x="17" y="14"/>
                    <a:pt x="15" y="14"/>
                  </a:cubicBezTo>
                  <a:cubicBezTo>
                    <a:pt x="14" y="13"/>
                    <a:pt x="12" y="19"/>
                    <a:pt x="14" y="17"/>
                  </a:cubicBezTo>
                  <a:cubicBezTo>
                    <a:pt x="15" y="17"/>
                    <a:pt x="15" y="17"/>
                    <a:pt x="17" y="20"/>
                  </a:cubicBezTo>
                  <a:cubicBezTo>
                    <a:pt x="17" y="20"/>
                    <a:pt x="18" y="19"/>
                    <a:pt x="17" y="17"/>
                  </a:cubicBezTo>
                  <a:close/>
                  <a:moveTo>
                    <a:pt x="11" y="13"/>
                  </a:moveTo>
                  <a:cubicBezTo>
                    <a:pt x="11" y="11"/>
                    <a:pt x="12" y="14"/>
                    <a:pt x="12" y="16"/>
                  </a:cubicBezTo>
                  <a:cubicBezTo>
                    <a:pt x="11" y="17"/>
                    <a:pt x="9" y="14"/>
                    <a:pt x="11" y="13"/>
                  </a:cubicBezTo>
                  <a:close/>
                  <a:moveTo>
                    <a:pt x="6" y="11"/>
                  </a:moveTo>
                  <a:cubicBezTo>
                    <a:pt x="6" y="10"/>
                    <a:pt x="11" y="11"/>
                    <a:pt x="9" y="13"/>
                  </a:cubicBezTo>
                  <a:cubicBezTo>
                    <a:pt x="8" y="14"/>
                    <a:pt x="6" y="11"/>
                    <a:pt x="6" y="11"/>
                  </a:cubicBezTo>
                  <a:close/>
                  <a:moveTo>
                    <a:pt x="20" y="22"/>
                  </a:moveTo>
                  <a:cubicBezTo>
                    <a:pt x="18" y="22"/>
                    <a:pt x="17" y="22"/>
                    <a:pt x="18" y="20"/>
                  </a:cubicBezTo>
                  <a:cubicBezTo>
                    <a:pt x="18" y="19"/>
                    <a:pt x="20" y="20"/>
                    <a:pt x="20" y="22"/>
                  </a:cubicBezTo>
                  <a:close/>
                  <a:moveTo>
                    <a:pt x="0" y="5"/>
                  </a:moveTo>
                  <a:cubicBezTo>
                    <a:pt x="0" y="3"/>
                    <a:pt x="2" y="5"/>
                    <a:pt x="2" y="5"/>
                  </a:cubicBezTo>
                  <a:cubicBezTo>
                    <a:pt x="2" y="7"/>
                    <a:pt x="0" y="7"/>
                    <a:pt x="0" y="5"/>
                  </a:cubicBezTo>
                  <a:close/>
                </a:path>
              </a:pathLst>
            </a:custGeom>
            <a:grpFill/>
            <a:ln w="6350" cmpd="sng">
              <a:solidFill>
                <a:schemeClr val="bg1"/>
              </a:solidFill>
              <a:round/>
              <a:headEnd/>
              <a:tailEnd/>
            </a:ln>
          </p:spPr>
          <p:txBody>
            <a:bodyPr/>
            <a:lstStyle/>
            <a:p>
              <a:endParaRPr lang="en-GB"/>
            </a:p>
          </p:txBody>
        </p:sp>
        <p:sp>
          <p:nvSpPr>
            <p:cNvPr id="1198298" name="Freeform 218"/>
            <p:cNvSpPr>
              <a:spLocks noEditPoints="1"/>
            </p:cNvSpPr>
            <p:nvPr/>
          </p:nvSpPr>
          <p:spPr bwMode="auto">
            <a:xfrm>
              <a:off x="5261" y="3351"/>
              <a:ext cx="48" cy="101"/>
            </a:xfrm>
            <a:custGeom>
              <a:avLst/>
              <a:gdLst/>
              <a:ahLst/>
              <a:cxnLst>
                <a:cxn ang="0">
                  <a:pos x="5" y="11"/>
                </a:cxn>
                <a:cxn ang="0">
                  <a:pos x="2" y="8"/>
                </a:cxn>
                <a:cxn ang="0">
                  <a:pos x="2" y="3"/>
                </a:cxn>
                <a:cxn ang="0">
                  <a:pos x="3" y="3"/>
                </a:cxn>
                <a:cxn ang="0">
                  <a:pos x="5" y="5"/>
                </a:cxn>
                <a:cxn ang="0">
                  <a:pos x="5" y="11"/>
                </a:cxn>
                <a:cxn ang="0">
                  <a:pos x="8" y="16"/>
                </a:cxn>
                <a:cxn ang="0">
                  <a:pos x="11" y="19"/>
                </a:cxn>
                <a:cxn ang="0">
                  <a:pos x="6" y="14"/>
                </a:cxn>
                <a:cxn ang="0">
                  <a:pos x="8" y="16"/>
                </a:cxn>
                <a:cxn ang="0">
                  <a:pos x="14" y="30"/>
                </a:cxn>
                <a:cxn ang="0">
                  <a:pos x="17" y="33"/>
                </a:cxn>
                <a:cxn ang="0">
                  <a:pos x="14" y="30"/>
                </a:cxn>
                <a:cxn ang="0">
                  <a:pos x="15" y="22"/>
                </a:cxn>
                <a:cxn ang="0">
                  <a:pos x="14" y="21"/>
                </a:cxn>
                <a:cxn ang="0">
                  <a:pos x="15" y="22"/>
                </a:cxn>
                <a:cxn ang="0">
                  <a:pos x="12" y="18"/>
                </a:cxn>
                <a:cxn ang="0">
                  <a:pos x="14" y="16"/>
                </a:cxn>
                <a:cxn ang="0">
                  <a:pos x="12" y="18"/>
                </a:cxn>
                <a:cxn ang="0">
                  <a:pos x="11" y="10"/>
                </a:cxn>
                <a:cxn ang="0">
                  <a:pos x="12" y="7"/>
                </a:cxn>
                <a:cxn ang="0">
                  <a:pos x="11" y="10"/>
                </a:cxn>
                <a:cxn ang="0">
                  <a:pos x="20" y="41"/>
                </a:cxn>
                <a:cxn ang="0">
                  <a:pos x="23" y="44"/>
                </a:cxn>
                <a:cxn ang="0">
                  <a:pos x="20" y="41"/>
                </a:cxn>
                <a:cxn ang="0">
                  <a:pos x="23" y="49"/>
                </a:cxn>
                <a:cxn ang="0">
                  <a:pos x="25" y="52"/>
                </a:cxn>
                <a:cxn ang="0">
                  <a:pos x="23" y="49"/>
                </a:cxn>
              </a:cxnLst>
              <a:rect l="0" t="0" r="r" b="b"/>
              <a:pathLst>
                <a:path w="25" h="52">
                  <a:moveTo>
                    <a:pt x="5" y="11"/>
                  </a:moveTo>
                  <a:cubicBezTo>
                    <a:pt x="2" y="11"/>
                    <a:pt x="3" y="11"/>
                    <a:pt x="2" y="8"/>
                  </a:cubicBezTo>
                  <a:cubicBezTo>
                    <a:pt x="0" y="7"/>
                    <a:pt x="2" y="7"/>
                    <a:pt x="2" y="3"/>
                  </a:cubicBezTo>
                  <a:cubicBezTo>
                    <a:pt x="0" y="0"/>
                    <a:pt x="2" y="0"/>
                    <a:pt x="3" y="3"/>
                  </a:cubicBezTo>
                  <a:cubicBezTo>
                    <a:pt x="3" y="8"/>
                    <a:pt x="5" y="2"/>
                    <a:pt x="5" y="5"/>
                  </a:cubicBezTo>
                  <a:cubicBezTo>
                    <a:pt x="6" y="8"/>
                    <a:pt x="8" y="10"/>
                    <a:pt x="5" y="11"/>
                  </a:cubicBezTo>
                  <a:close/>
                  <a:moveTo>
                    <a:pt x="8" y="16"/>
                  </a:moveTo>
                  <a:cubicBezTo>
                    <a:pt x="9" y="18"/>
                    <a:pt x="8" y="21"/>
                    <a:pt x="11" y="19"/>
                  </a:cubicBezTo>
                  <a:cubicBezTo>
                    <a:pt x="12" y="19"/>
                    <a:pt x="6" y="11"/>
                    <a:pt x="6" y="14"/>
                  </a:cubicBezTo>
                  <a:cubicBezTo>
                    <a:pt x="6" y="16"/>
                    <a:pt x="5" y="16"/>
                    <a:pt x="8" y="16"/>
                  </a:cubicBezTo>
                  <a:close/>
                  <a:moveTo>
                    <a:pt x="14" y="30"/>
                  </a:moveTo>
                  <a:cubicBezTo>
                    <a:pt x="15" y="28"/>
                    <a:pt x="18" y="33"/>
                    <a:pt x="17" y="33"/>
                  </a:cubicBezTo>
                  <a:cubicBezTo>
                    <a:pt x="15" y="33"/>
                    <a:pt x="14" y="32"/>
                    <a:pt x="14" y="30"/>
                  </a:cubicBezTo>
                  <a:close/>
                  <a:moveTo>
                    <a:pt x="15" y="22"/>
                  </a:moveTo>
                  <a:cubicBezTo>
                    <a:pt x="12" y="22"/>
                    <a:pt x="14" y="19"/>
                    <a:pt x="14" y="21"/>
                  </a:cubicBezTo>
                  <a:cubicBezTo>
                    <a:pt x="15" y="22"/>
                    <a:pt x="15" y="24"/>
                    <a:pt x="15" y="22"/>
                  </a:cubicBezTo>
                  <a:close/>
                  <a:moveTo>
                    <a:pt x="12" y="18"/>
                  </a:moveTo>
                  <a:cubicBezTo>
                    <a:pt x="11" y="16"/>
                    <a:pt x="14" y="14"/>
                    <a:pt x="14" y="16"/>
                  </a:cubicBezTo>
                  <a:cubicBezTo>
                    <a:pt x="15" y="19"/>
                    <a:pt x="12" y="19"/>
                    <a:pt x="12" y="18"/>
                  </a:cubicBezTo>
                  <a:close/>
                  <a:moveTo>
                    <a:pt x="11" y="10"/>
                  </a:moveTo>
                  <a:cubicBezTo>
                    <a:pt x="9" y="8"/>
                    <a:pt x="12" y="7"/>
                    <a:pt x="12" y="7"/>
                  </a:cubicBezTo>
                  <a:cubicBezTo>
                    <a:pt x="14" y="8"/>
                    <a:pt x="11" y="10"/>
                    <a:pt x="11" y="10"/>
                  </a:cubicBezTo>
                  <a:close/>
                  <a:moveTo>
                    <a:pt x="20" y="41"/>
                  </a:moveTo>
                  <a:cubicBezTo>
                    <a:pt x="21" y="39"/>
                    <a:pt x="25" y="44"/>
                    <a:pt x="23" y="44"/>
                  </a:cubicBezTo>
                  <a:cubicBezTo>
                    <a:pt x="21" y="46"/>
                    <a:pt x="20" y="43"/>
                    <a:pt x="20" y="41"/>
                  </a:cubicBezTo>
                  <a:close/>
                  <a:moveTo>
                    <a:pt x="23" y="49"/>
                  </a:moveTo>
                  <a:cubicBezTo>
                    <a:pt x="23" y="47"/>
                    <a:pt x="25" y="52"/>
                    <a:pt x="25" y="52"/>
                  </a:cubicBezTo>
                  <a:cubicBezTo>
                    <a:pt x="23" y="52"/>
                    <a:pt x="21" y="49"/>
                    <a:pt x="23" y="49"/>
                  </a:cubicBezTo>
                  <a:close/>
                </a:path>
              </a:pathLst>
            </a:custGeom>
            <a:grpFill/>
            <a:ln w="6350" cmpd="sng">
              <a:solidFill>
                <a:schemeClr val="bg1"/>
              </a:solidFill>
              <a:round/>
              <a:headEnd/>
              <a:tailEnd/>
            </a:ln>
          </p:spPr>
          <p:txBody>
            <a:bodyPr/>
            <a:lstStyle/>
            <a:p>
              <a:endParaRPr lang="en-GB"/>
            </a:p>
          </p:txBody>
        </p:sp>
        <p:sp>
          <p:nvSpPr>
            <p:cNvPr id="1198299" name="Freeform 219"/>
            <p:cNvSpPr>
              <a:spLocks noEditPoints="1"/>
            </p:cNvSpPr>
            <p:nvPr/>
          </p:nvSpPr>
          <p:spPr bwMode="auto">
            <a:xfrm>
              <a:off x="5218" y="3459"/>
              <a:ext cx="74" cy="45"/>
            </a:xfrm>
            <a:custGeom>
              <a:avLst/>
              <a:gdLst/>
              <a:ahLst/>
              <a:cxnLst>
                <a:cxn ang="0">
                  <a:pos x="34" y="14"/>
                </a:cxn>
                <a:cxn ang="0">
                  <a:pos x="36" y="13"/>
                </a:cxn>
                <a:cxn ang="0">
                  <a:pos x="34" y="14"/>
                </a:cxn>
                <a:cxn ang="0">
                  <a:pos x="30" y="6"/>
                </a:cxn>
                <a:cxn ang="0">
                  <a:pos x="27" y="6"/>
                </a:cxn>
                <a:cxn ang="0">
                  <a:pos x="28" y="10"/>
                </a:cxn>
                <a:cxn ang="0">
                  <a:pos x="30" y="6"/>
                </a:cxn>
                <a:cxn ang="0">
                  <a:pos x="16" y="14"/>
                </a:cxn>
                <a:cxn ang="0">
                  <a:pos x="13" y="11"/>
                </a:cxn>
                <a:cxn ang="0">
                  <a:pos x="4" y="2"/>
                </a:cxn>
                <a:cxn ang="0">
                  <a:pos x="4" y="3"/>
                </a:cxn>
                <a:cxn ang="0">
                  <a:pos x="0" y="0"/>
                </a:cxn>
                <a:cxn ang="0">
                  <a:pos x="0" y="2"/>
                </a:cxn>
                <a:cxn ang="0">
                  <a:pos x="4" y="6"/>
                </a:cxn>
                <a:cxn ang="0">
                  <a:pos x="4" y="8"/>
                </a:cxn>
                <a:cxn ang="0">
                  <a:pos x="7" y="10"/>
                </a:cxn>
                <a:cxn ang="0">
                  <a:pos x="7" y="11"/>
                </a:cxn>
                <a:cxn ang="0">
                  <a:pos x="8" y="13"/>
                </a:cxn>
                <a:cxn ang="0">
                  <a:pos x="8" y="13"/>
                </a:cxn>
                <a:cxn ang="0">
                  <a:pos x="10" y="14"/>
                </a:cxn>
                <a:cxn ang="0">
                  <a:pos x="11" y="14"/>
                </a:cxn>
                <a:cxn ang="0">
                  <a:pos x="16" y="19"/>
                </a:cxn>
                <a:cxn ang="0">
                  <a:pos x="21" y="22"/>
                </a:cxn>
                <a:cxn ang="0">
                  <a:pos x="21" y="23"/>
                </a:cxn>
                <a:cxn ang="0">
                  <a:pos x="18" y="16"/>
                </a:cxn>
                <a:cxn ang="0">
                  <a:pos x="16" y="14"/>
                </a:cxn>
              </a:cxnLst>
              <a:rect l="0" t="0" r="r" b="b"/>
              <a:pathLst>
                <a:path w="38" h="23">
                  <a:moveTo>
                    <a:pt x="34" y="14"/>
                  </a:moveTo>
                  <a:cubicBezTo>
                    <a:pt x="33" y="13"/>
                    <a:pt x="34" y="11"/>
                    <a:pt x="36" y="13"/>
                  </a:cubicBezTo>
                  <a:cubicBezTo>
                    <a:pt x="38" y="16"/>
                    <a:pt x="34" y="16"/>
                    <a:pt x="34" y="14"/>
                  </a:cubicBezTo>
                  <a:close/>
                  <a:moveTo>
                    <a:pt x="30" y="6"/>
                  </a:moveTo>
                  <a:cubicBezTo>
                    <a:pt x="28" y="5"/>
                    <a:pt x="27" y="5"/>
                    <a:pt x="27" y="6"/>
                  </a:cubicBezTo>
                  <a:cubicBezTo>
                    <a:pt x="28" y="6"/>
                    <a:pt x="25" y="8"/>
                    <a:pt x="28" y="10"/>
                  </a:cubicBezTo>
                  <a:cubicBezTo>
                    <a:pt x="31" y="11"/>
                    <a:pt x="31" y="8"/>
                    <a:pt x="30" y="6"/>
                  </a:cubicBezTo>
                  <a:close/>
                  <a:moveTo>
                    <a:pt x="16" y="14"/>
                  </a:moveTo>
                  <a:cubicBezTo>
                    <a:pt x="13" y="11"/>
                    <a:pt x="13" y="11"/>
                    <a:pt x="13" y="11"/>
                  </a:cubicBezTo>
                  <a:cubicBezTo>
                    <a:pt x="13" y="8"/>
                    <a:pt x="5" y="3"/>
                    <a:pt x="4" y="2"/>
                  </a:cubicBezTo>
                  <a:cubicBezTo>
                    <a:pt x="4" y="3"/>
                    <a:pt x="4" y="3"/>
                    <a:pt x="4" y="3"/>
                  </a:cubicBezTo>
                  <a:cubicBezTo>
                    <a:pt x="2" y="3"/>
                    <a:pt x="2" y="0"/>
                    <a:pt x="0" y="0"/>
                  </a:cubicBezTo>
                  <a:cubicBezTo>
                    <a:pt x="0" y="2"/>
                    <a:pt x="0" y="2"/>
                    <a:pt x="0" y="2"/>
                  </a:cubicBezTo>
                  <a:cubicBezTo>
                    <a:pt x="4" y="6"/>
                    <a:pt x="4" y="6"/>
                    <a:pt x="4" y="6"/>
                  </a:cubicBezTo>
                  <a:cubicBezTo>
                    <a:pt x="4" y="8"/>
                    <a:pt x="4" y="8"/>
                    <a:pt x="4" y="8"/>
                  </a:cubicBezTo>
                  <a:cubicBezTo>
                    <a:pt x="7" y="10"/>
                    <a:pt x="7" y="10"/>
                    <a:pt x="7" y="10"/>
                  </a:cubicBezTo>
                  <a:cubicBezTo>
                    <a:pt x="7" y="11"/>
                    <a:pt x="7" y="11"/>
                    <a:pt x="7" y="11"/>
                  </a:cubicBezTo>
                  <a:cubicBezTo>
                    <a:pt x="8" y="13"/>
                    <a:pt x="8" y="13"/>
                    <a:pt x="8" y="13"/>
                  </a:cubicBezTo>
                  <a:cubicBezTo>
                    <a:pt x="8" y="13"/>
                    <a:pt x="8" y="13"/>
                    <a:pt x="8" y="13"/>
                  </a:cubicBezTo>
                  <a:cubicBezTo>
                    <a:pt x="10" y="14"/>
                    <a:pt x="10" y="14"/>
                    <a:pt x="10" y="14"/>
                  </a:cubicBezTo>
                  <a:cubicBezTo>
                    <a:pt x="10" y="14"/>
                    <a:pt x="10" y="14"/>
                    <a:pt x="11" y="14"/>
                  </a:cubicBezTo>
                  <a:cubicBezTo>
                    <a:pt x="11" y="16"/>
                    <a:pt x="14" y="17"/>
                    <a:pt x="16" y="19"/>
                  </a:cubicBezTo>
                  <a:cubicBezTo>
                    <a:pt x="21" y="22"/>
                    <a:pt x="21" y="22"/>
                    <a:pt x="21" y="22"/>
                  </a:cubicBezTo>
                  <a:cubicBezTo>
                    <a:pt x="21" y="23"/>
                    <a:pt x="21" y="23"/>
                    <a:pt x="21" y="23"/>
                  </a:cubicBezTo>
                  <a:cubicBezTo>
                    <a:pt x="27" y="20"/>
                    <a:pt x="27" y="23"/>
                    <a:pt x="18" y="16"/>
                  </a:cubicBezTo>
                  <a:cubicBezTo>
                    <a:pt x="18" y="14"/>
                    <a:pt x="16" y="13"/>
                    <a:pt x="16" y="14"/>
                  </a:cubicBezTo>
                  <a:close/>
                </a:path>
              </a:pathLst>
            </a:custGeom>
            <a:grpFill/>
            <a:ln w="6350" cmpd="sng">
              <a:solidFill>
                <a:schemeClr val="bg1"/>
              </a:solidFill>
              <a:round/>
              <a:headEnd/>
              <a:tailEnd/>
            </a:ln>
          </p:spPr>
          <p:txBody>
            <a:bodyPr/>
            <a:lstStyle/>
            <a:p>
              <a:endParaRPr lang="en-GB"/>
            </a:p>
          </p:txBody>
        </p:sp>
        <p:sp>
          <p:nvSpPr>
            <p:cNvPr id="1198300" name="Freeform 220"/>
            <p:cNvSpPr>
              <a:spLocks/>
            </p:cNvSpPr>
            <p:nvPr/>
          </p:nvSpPr>
          <p:spPr bwMode="auto">
            <a:xfrm>
              <a:off x="4243" y="2943"/>
              <a:ext cx="64" cy="111"/>
            </a:xfrm>
            <a:custGeom>
              <a:avLst/>
              <a:gdLst/>
              <a:ahLst/>
              <a:cxnLst>
                <a:cxn ang="0">
                  <a:pos x="15" y="7"/>
                </a:cxn>
                <a:cxn ang="0">
                  <a:pos x="18" y="8"/>
                </a:cxn>
                <a:cxn ang="0">
                  <a:pos x="26" y="19"/>
                </a:cxn>
                <a:cxn ang="0">
                  <a:pos x="26" y="27"/>
                </a:cxn>
                <a:cxn ang="0">
                  <a:pos x="26" y="32"/>
                </a:cxn>
                <a:cxn ang="0">
                  <a:pos x="27" y="41"/>
                </a:cxn>
                <a:cxn ang="0">
                  <a:pos x="32" y="49"/>
                </a:cxn>
                <a:cxn ang="0">
                  <a:pos x="32" y="54"/>
                </a:cxn>
                <a:cxn ang="0">
                  <a:pos x="30" y="52"/>
                </a:cxn>
                <a:cxn ang="0">
                  <a:pos x="29" y="54"/>
                </a:cxn>
                <a:cxn ang="0">
                  <a:pos x="26" y="54"/>
                </a:cxn>
                <a:cxn ang="0">
                  <a:pos x="17" y="47"/>
                </a:cxn>
                <a:cxn ang="0">
                  <a:pos x="9" y="38"/>
                </a:cxn>
                <a:cxn ang="0">
                  <a:pos x="5" y="28"/>
                </a:cxn>
                <a:cxn ang="0">
                  <a:pos x="3" y="24"/>
                </a:cxn>
                <a:cxn ang="0">
                  <a:pos x="2" y="16"/>
                </a:cxn>
                <a:cxn ang="0">
                  <a:pos x="0" y="3"/>
                </a:cxn>
                <a:cxn ang="0">
                  <a:pos x="2" y="2"/>
                </a:cxn>
                <a:cxn ang="0">
                  <a:pos x="5" y="5"/>
                </a:cxn>
                <a:cxn ang="0">
                  <a:pos x="8" y="7"/>
                </a:cxn>
                <a:cxn ang="0">
                  <a:pos x="8" y="11"/>
                </a:cxn>
                <a:cxn ang="0">
                  <a:pos x="12" y="10"/>
                </a:cxn>
                <a:cxn ang="0">
                  <a:pos x="15" y="7"/>
                </a:cxn>
              </a:cxnLst>
              <a:rect l="0" t="0" r="r" b="b"/>
              <a:pathLst>
                <a:path w="33" h="57">
                  <a:moveTo>
                    <a:pt x="15" y="7"/>
                  </a:moveTo>
                  <a:cubicBezTo>
                    <a:pt x="17" y="7"/>
                    <a:pt x="17" y="5"/>
                    <a:pt x="18" y="8"/>
                  </a:cubicBezTo>
                  <a:cubicBezTo>
                    <a:pt x="18" y="11"/>
                    <a:pt x="24" y="14"/>
                    <a:pt x="26" y="19"/>
                  </a:cubicBezTo>
                  <a:cubicBezTo>
                    <a:pt x="27" y="24"/>
                    <a:pt x="26" y="27"/>
                    <a:pt x="26" y="27"/>
                  </a:cubicBezTo>
                  <a:cubicBezTo>
                    <a:pt x="26" y="28"/>
                    <a:pt x="24" y="30"/>
                    <a:pt x="26" y="32"/>
                  </a:cubicBezTo>
                  <a:cubicBezTo>
                    <a:pt x="27" y="33"/>
                    <a:pt x="23" y="38"/>
                    <a:pt x="27" y="41"/>
                  </a:cubicBezTo>
                  <a:cubicBezTo>
                    <a:pt x="30" y="44"/>
                    <a:pt x="29" y="47"/>
                    <a:pt x="32" y="49"/>
                  </a:cubicBezTo>
                  <a:cubicBezTo>
                    <a:pt x="32" y="50"/>
                    <a:pt x="33" y="55"/>
                    <a:pt x="32" y="54"/>
                  </a:cubicBezTo>
                  <a:cubicBezTo>
                    <a:pt x="30" y="54"/>
                    <a:pt x="32" y="54"/>
                    <a:pt x="30" y="52"/>
                  </a:cubicBezTo>
                  <a:cubicBezTo>
                    <a:pt x="29" y="52"/>
                    <a:pt x="30" y="54"/>
                    <a:pt x="29" y="54"/>
                  </a:cubicBezTo>
                  <a:cubicBezTo>
                    <a:pt x="26" y="52"/>
                    <a:pt x="27" y="57"/>
                    <a:pt x="26" y="54"/>
                  </a:cubicBezTo>
                  <a:cubicBezTo>
                    <a:pt x="24" y="50"/>
                    <a:pt x="23" y="54"/>
                    <a:pt x="17" y="47"/>
                  </a:cubicBezTo>
                  <a:cubicBezTo>
                    <a:pt x="9" y="39"/>
                    <a:pt x="8" y="41"/>
                    <a:pt x="9" y="38"/>
                  </a:cubicBezTo>
                  <a:cubicBezTo>
                    <a:pt x="11" y="35"/>
                    <a:pt x="3" y="30"/>
                    <a:pt x="5" y="28"/>
                  </a:cubicBezTo>
                  <a:cubicBezTo>
                    <a:pt x="5" y="27"/>
                    <a:pt x="3" y="28"/>
                    <a:pt x="3" y="24"/>
                  </a:cubicBezTo>
                  <a:cubicBezTo>
                    <a:pt x="3" y="17"/>
                    <a:pt x="0" y="19"/>
                    <a:pt x="2" y="16"/>
                  </a:cubicBezTo>
                  <a:cubicBezTo>
                    <a:pt x="2" y="14"/>
                    <a:pt x="3" y="8"/>
                    <a:pt x="0" y="3"/>
                  </a:cubicBezTo>
                  <a:cubicBezTo>
                    <a:pt x="0" y="0"/>
                    <a:pt x="0" y="0"/>
                    <a:pt x="2" y="2"/>
                  </a:cubicBezTo>
                  <a:cubicBezTo>
                    <a:pt x="3" y="3"/>
                    <a:pt x="5" y="2"/>
                    <a:pt x="5" y="5"/>
                  </a:cubicBezTo>
                  <a:cubicBezTo>
                    <a:pt x="6" y="7"/>
                    <a:pt x="8" y="3"/>
                    <a:pt x="8" y="7"/>
                  </a:cubicBezTo>
                  <a:cubicBezTo>
                    <a:pt x="8" y="8"/>
                    <a:pt x="6" y="10"/>
                    <a:pt x="8" y="11"/>
                  </a:cubicBezTo>
                  <a:cubicBezTo>
                    <a:pt x="9" y="13"/>
                    <a:pt x="9" y="7"/>
                    <a:pt x="12" y="10"/>
                  </a:cubicBezTo>
                  <a:cubicBezTo>
                    <a:pt x="14" y="11"/>
                    <a:pt x="14" y="11"/>
                    <a:pt x="15" y="7"/>
                  </a:cubicBezTo>
                </a:path>
              </a:pathLst>
            </a:custGeom>
            <a:solidFill>
              <a:schemeClr val="accent4"/>
            </a:solidFill>
            <a:ln w="6350" cmpd="sng">
              <a:solidFill>
                <a:schemeClr val="bg1"/>
              </a:solidFill>
              <a:round/>
              <a:headEnd/>
              <a:tailEnd/>
            </a:ln>
          </p:spPr>
          <p:txBody>
            <a:bodyPr/>
            <a:lstStyle/>
            <a:p>
              <a:endParaRPr lang="en-GB"/>
            </a:p>
          </p:txBody>
        </p:sp>
        <p:sp>
          <p:nvSpPr>
            <p:cNvPr id="1198301" name="Freeform 221"/>
            <p:cNvSpPr>
              <a:spLocks/>
            </p:cNvSpPr>
            <p:nvPr/>
          </p:nvSpPr>
          <p:spPr bwMode="auto">
            <a:xfrm>
              <a:off x="4295" y="3046"/>
              <a:ext cx="6" cy="8"/>
            </a:xfrm>
            <a:custGeom>
              <a:avLst/>
              <a:gdLst/>
              <a:ahLst/>
              <a:cxnLst>
                <a:cxn ang="0">
                  <a:pos x="0" y="2"/>
                </a:cxn>
                <a:cxn ang="0">
                  <a:pos x="3" y="0"/>
                </a:cxn>
                <a:cxn ang="0">
                  <a:pos x="0" y="2"/>
                </a:cxn>
              </a:cxnLst>
              <a:rect l="0" t="0" r="r" b="b"/>
              <a:pathLst>
                <a:path w="3" h="4">
                  <a:moveTo>
                    <a:pt x="0" y="2"/>
                  </a:moveTo>
                  <a:cubicBezTo>
                    <a:pt x="0" y="0"/>
                    <a:pt x="3" y="0"/>
                    <a:pt x="3" y="0"/>
                  </a:cubicBezTo>
                  <a:cubicBezTo>
                    <a:pt x="3" y="2"/>
                    <a:pt x="2" y="4"/>
                    <a:pt x="0" y="2"/>
                  </a:cubicBezTo>
                </a:path>
              </a:pathLst>
            </a:custGeom>
            <a:grpFill/>
            <a:ln w="6350" cmpd="sng">
              <a:solidFill>
                <a:schemeClr val="bg1"/>
              </a:solidFill>
              <a:round/>
              <a:headEnd/>
              <a:tailEnd/>
            </a:ln>
          </p:spPr>
          <p:txBody>
            <a:bodyPr/>
            <a:lstStyle/>
            <a:p>
              <a:endParaRPr lang="en-GB"/>
            </a:p>
          </p:txBody>
        </p:sp>
        <p:sp>
          <p:nvSpPr>
            <p:cNvPr id="1198302" name="Freeform 222"/>
            <p:cNvSpPr>
              <a:spLocks noEditPoints="1"/>
            </p:cNvSpPr>
            <p:nvPr/>
          </p:nvSpPr>
          <p:spPr bwMode="auto">
            <a:xfrm>
              <a:off x="4163" y="2963"/>
              <a:ext cx="694" cy="318"/>
            </a:xfrm>
            <a:custGeom>
              <a:avLst/>
              <a:gdLst/>
              <a:ahLst/>
              <a:cxnLst>
                <a:cxn ang="0">
                  <a:pos x="306" y="91"/>
                </a:cxn>
                <a:cxn ang="0">
                  <a:pos x="288" y="67"/>
                </a:cxn>
                <a:cxn ang="0">
                  <a:pos x="341" y="73"/>
                </a:cxn>
                <a:cxn ang="0">
                  <a:pos x="157" y="37"/>
                </a:cxn>
                <a:cxn ang="0">
                  <a:pos x="115" y="40"/>
                </a:cxn>
                <a:cxn ang="0">
                  <a:pos x="121" y="87"/>
                </a:cxn>
                <a:cxn ang="0">
                  <a:pos x="167" y="87"/>
                </a:cxn>
                <a:cxn ang="0">
                  <a:pos x="179" y="29"/>
                </a:cxn>
                <a:cxn ang="0">
                  <a:pos x="24" y="35"/>
                </a:cxn>
                <a:cxn ang="0">
                  <a:pos x="71" y="112"/>
                </a:cxn>
                <a:cxn ang="0">
                  <a:pos x="77" y="80"/>
                </a:cxn>
                <a:cxn ang="0">
                  <a:pos x="45" y="37"/>
                </a:cxn>
                <a:cxn ang="0">
                  <a:pos x="4" y="1"/>
                </a:cxn>
                <a:cxn ang="0">
                  <a:pos x="138" y="140"/>
                </a:cxn>
                <a:cxn ang="0">
                  <a:pos x="128" y="122"/>
                </a:cxn>
                <a:cxn ang="0">
                  <a:pos x="85" y="121"/>
                </a:cxn>
                <a:cxn ang="0">
                  <a:pos x="347" y="129"/>
                </a:cxn>
                <a:cxn ang="0">
                  <a:pos x="161" y="124"/>
                </a:cxn>
                <a:cxn ang="0">
                  <a:pos x="166" y="143"/>
                </a:cxn>
                <a:cxn ang="0">
                  <a:pos x="189" y="144"/>
                </a:cxn>
                <a:cxn ang="0">
                  <a:pos x="181" y="141"/>
                </a:cxn>
                <a:cxn ang="0">
                  <a:pos x="195" y="140"/>
                </a:cxn>
                <a:cxn ang="0">
                  <a:pos x="208" y="144"/>
                </a:cxn>
                <a:cxn ang="0">
                  <a:pos x="210" y="141"/>
                </a:cxn>
                <a:cxn ang="0">
                  <a:pos x="222" y="141"/>
                </a:cxn>
                <a:cxn ang="0">
                  <a:pos x="228" y="138"/>
                </a:cxn>
                <a:cxn ang="0">
                  <a:pos x="236" y="136"/>
                </a:cxn>
                <a:cxn ang="0">
                  <a:pos x="195" y="149"/>
                </a:cxn>
                <a:cxn ang="0">
                  <a:pos x="240" y="149"/>
                </a:cxn>
                <a:cxn ang="0">
                  <a:pos x="230" y="149"/>
                </a:cxn>
                <a:cxn ang="0">
                  <a:pos x="205" y="88"/>
                </a:cxn>
                <a:cxn ang="0">
                  <a:pos x="221" y="63"/>
                </a:cxn>
                <a:cxn ang="0">
                  <a:pos x="231" y="48"/>
                </a:cxn>
                <a:cxn ang="0">
                  <a:pos x="193" y="73"/>
                </a:cxn>
                <a:cxn ang="0">
                  <a:pos x="246" y="88"/>
                </a:cxn>
                <a:cxn ang="0">
                  <a:pos x="260" y="90"/>
                </a:cxn>
                <a:cxn ang="0">
                  <a:pos x="262" y="71"/>
                </a:cxn>
                <a:cxn ang="0">
                  <a:pos x="285" y="70"/>
                </a:cxn>
                <a:cxn ang="0">
                  <a:pos x="260" y="54"/>
                </a:cxn>
                <a:cxn ang="0">
                  <a:pos x="257" y="48"/>
                </a:cxn>
                <a:cxn ang="0">
                  <a:pos x="213" y="107"/>
                </a:cxn>
                <a:cxn ang="0">
                  <a:pos x="224" y="101"/>
                </a:cxn>
                <a:cxn ang="0">
                  <a:pos x="225" y="70"/>
                </a:cxn>
                <a:cxn ang="0">
                  <a:pos x="312" y="119"/>
                </a:cxn>
                <a:cxn ang="0">
                  <a:pos x="100" y="88"/>
                </a:cxn>
                <a:cxn ang="0">
                  <a:pos x="90" y="82"/>
                </a:cxn>
                <a:cxn ang="0">
                  <a:pos x="12" y="34"/>
                </a:cxn>
                <a:cxn ang="0">
                  <a:pos x="29" y="67"/>
                </a:cxn>
                <a:cxn ang="0">
                  <a:pos x="74" y="60"/>
                </a:cxn>
                <a:cxn ang="0">
                  <a:pos x="67" y="48"/>
                </a:cxn>
                <a:cxn ang="0">
                  <a:pos x="58" y="43"/>
                </a:cxn>
                <a:cxn ang="0">
                  <a:pos x="62" y="48"/>
                </a:cxn>
                <a:cxn ang="0">
                  <a:pos x="326" y="74"/>
                </a:cxn>
                <a:cxn ang="0">
                  <a:pos x="275" y="135"/>
                </a:cxn>
                <a:cxn ang="0">
                  <a:pos x="260" y="138"/>
                </a:cxn>
                <a:cxn ang="0">
                  <a:pos x="312" y="115"/>
                </a:cxn>
                <a:cxn ang="0">
                  <a:pos x="245" y="76"/>
                </a:cxn>
                <a:cxn ang="0">
                  <a:pos x="265" y="91"/>
                </a:cxn>
                <a:cxn ang="0">
                  <a:pos x="74" y="45"/>
                </a:cxn>
              </a:cxnLst>
              <a:rect l="0" t="0" r="r" b="b"/>
              <a:pathLst>
                <a:path w="358" h="164">
                  <a:moveTo>
                    <a:pt x="358" y="138"/>
                  </a:moveTo>
                  <a:cubicBezTo>
                    <a:pt x="353" y="136"/>
                    <a:pt x="352" y="138"/>
                    <a:pt x="350" y="136"/>
                  </a:cubicBezTo>
                  <a:cubicBezTo>
                    <a:pt x="350" y="135"/>
                    <a:pt x="345" y="140"/>
                    <a:pt x="349" y="133"/>
                  </a:cubicBezTo>
                  <a:cubicBezTo>
                    <a:pt x="352" y="129"/>
                    <a:pt x="345" y="130"/>
                    <a:pt x="345" y="125"/>
                  </a:cubicBezTo>
                  <a:cubicBezTo>
                    <a:pt x="344" y="122"/>
                    <a:pt x="349" y="125"/>
                    <a:pt x="345" y="121"/>
                  </a:cubicBezTo>
                  <a:cubicBezTo>
                    <a:pt x="342" y="118"/>
                    <a:pt x="341" y="110"/>
                    <a:pt x="338" y="107"/>
                  </a:cubicBezTo>
                  <a:cubicBezTo>
                    <a:pt x="333" y="104"/>
                    <a:pt x="330" y="105"/>
                    <a:pt x="327" y="102"/>
                  </a:cubicBezTo>
                  <a:cubicBezTo>
                    <a:pt x="321" y="99"/>
                    <a:pt x="320" y="102"/>
                    <a:pt x="313" y="97"/>
                  </a:cubicBezTo>
                  <a:cubicBezTo>
                    <a:pt x="309" y="93"/>
                    <a:pt x="306" y="94"/>
                    <a:pt x="306" y="91"/>
                  </a:cubicBezTo>
                  <a:cubicBezTo>
                    <a:pt x="307" y="85"/>
                    <a:pt x="306" y="85"/>
                    <a:pt x="304" y="93"/>
                  </a:cubicBezTo>
                  <a:cubicBezTo>
                    <a:pt x="304" y="97"/>
                    <a:pt x="300" y="97"/>
                    <a:pt x="298" y="94"/>
                  </a:cubicBezTo>
                  <a:cubicBezTo>
                    <a:pt x="297" y="91"/>
                    <a:pt x="303" y="93"/>
                    <a:pt x="298" y="88"/>
                  </a:cubicBezTo>
                  <a:cubicBezTo>
                    <a:pt x="294" y="85"/>
                    <a:pt x="294" y="87"/>
                    <a:pt x="292" y="85"/>
                  </a:cubicBezTo>
                  <a:cubicBezTo>
                    <a:pt x="292" y="80"/>
                    <a:pt x="300" y="87"/>
                    <a:pt x="301" y="82"/>
                  </a:cubicBezTo>
                  <a:cubicBezTo>
                    <a:pt x="301" y="79"/>
                    <a:pt x="307" y="84"/>
                    <a:pt x="307" y="80"/>
                  </a:cubicBezTo>
                  <a:cubicBezTo>
                    <a:pt x="307" y="76"/>
                    <a:pt x="295" y="82"/>
                    <a:pt x="294" y="77"/>
                  </a:cubicBezTo>
                  <a:cubicBezTo>
                    <a:pt x="291" y="73"/>
                    <a:pt x="291" y="71"/>
                    <a:pt x="288" y="71"/>
                  </a:cubicBezTo>
                  <a:cubicBezTo>
                    <a:pt x="281" y="71"/>
                    <a:pt x="288" y="68"/>
                    <a:pt x="288" y="67"/>
                  </a:cubicBezTo>
                  <a:cubicBezTo>
                    <a:pt x="286" y="63"/>
                    <a:pt x="289" y="65"/>
                    <a:pt x="292" y="63"/>
                  </a:cubicBezTo>
                  <a:cubicBezTo>
                    <a:pt x="294" y="63"/>
                    <a:pt x="294" y="57"/>
                    <a:pt x="301" y="62"/>
                  </a:cubicBezTo>
                  <a:cubicBezTo>
                    <a:pt x="309" y="67"/>
                    <a:pt x="309" y="62"/>
                    <a:pt x="310" y="67"/>
                  </a:cubicBezTo>
                  <a:cubicBezTo>
                    <a:pt x="312" y="73"/>
                    <a:pt x="309" y="73"/>
                    <a:pt x="310" y="80"/>
                  </a:cubicBezTo>
                  <a:cubicBezTo>
                    <a:pt x="313" y="87"/>
                    <a:pt x="312" y="79"/>
                    <a:pt x="313" y="80"/>
                  </a:cubicBezTo>
                  <a:cubicBezTo>
                    <a:pt x="315" y="84"/>
                    <a:pt x="313" y="88"/>
                    <a:pt x="318" y="90"/>
                  </a:cubicBezTo>
                  <a:cubicBezTo>
                    <a:pt x="321" y="91"/>
                    <a:pt x="327" y="77"/>
                    <a:pt x="329" y="79"/>
                  </a:cubicBezTo>
                  <a:cubicBezTo>
                    <a:pt x="330" y="80"/>
                    <a:pt x="335" y="77"/>
                    <a:pt x="335" y="76"/>
                  </a:cubicBezTo>
                  <a:cubicBezTo>
                    <a:pt x="333" y="74"/>
                    <a:pt x="338" y="71"/>
                    <a:pt x="341" y="73"/>
                  </a:cubicBezTo>
                  <a:cubicBezTo>
                    <a:pt x="344" y="74"/>
                    <a:pt x="353" y="80"/>
                    <a:pt x="358" y="80"/>
                  </a:cubicBezTo>
                  <a:cubicBezTo>
                    <a:pt x="358" y="138"/>
                    <a:pt x="358" y="138"/>
                    <a:pt x="358" y="138"/>
                  </a:cubicBezTo>
                  <a:close/>
                  <a:moveTo>
                    <a:pt x="178" y="17"/>
                  </a:moveTo>
                  <a:cubicBezTo>
                    <a:pt x="175" y="14"/>
                    <a:pt x="176" y="15"/>
                    <a:pt x="173" y="15"/>
                  </a:cubicBezTo>
                  <a:cubicBezTo>
                    <a:pt x="169" y="15"/>
                    <a:pt x="166" y="14"/>
                    <a:pt x="164" y="17"/>
                  </a:cubicBezTo>
                  <a:cubicBezTo>
                    <a:pt x="163" y="20"/>
                    <a:pt x="163" y="23"/>
                    <a:pt x="163" y="26"/>
                  </a:cubicBezTo>
                  <a:cubicBezTo>
                    <a:pt x="163" y="29"/>
                    <a:pt x="160" y="26"/>
                    <a:pt x="160" y="29"/>
                  </a:cubicBezTo>
                  <a:cubicBezTo>
                    <a:pt x="158" y="32"/>
                    <a:pt x="158" y="32"/>
                    <a:pt x="160" y="32"/>
                  </a:cubicBezTo>
                  <a:cubicBezTo>
                    <a:pt x="161" y="34"/>
                    <a:pt x="157" y="34"/>
                    <a:pt x="157" y="37"/>
                  </a:cubicBezTo>
                  <a:cubicBezTo>
                    <a:pt x="157" y="39"/>
                    <a:pt x="157" y="40"/>
                    <a:pt x="155" y="42"/>
                  </a:cubicBezTo>
                  <a:cubicBezTo>
                    <a:pt x="155" y="45"/>
                    <a:pt x="150" y="42"/>
                    <a:pt x="149" y="45"/>
                  </a:cubicBezTo>
                  <a:cubicBezTo>
                    <a:pt x="147" y="46"/>
                    <a:pt x="144" y="45"/>
                    <a:pt x="143" y="43"/>
                  </a:cubicBezTo>
                  <a:cubicBezTo>
                    <a:pt x="141" y="43"/>
                    <a:pt x="144" y="42"/>
                    <a:pt x="140" y="42"/>
                  </a:cubicBezTo>
                  <a:cubicBezTo>
                    <a:pt x="134" y="42"/>
                    <a:pt x="137" y="46"/>
                    <a:pt x="135" y="46"/>
                  </a:cubicBezTo>
                  <a:cubicBezTo>
                    <a:pt x="132" y="46"/>
                    <a:pt x="134" y="49"/>
                    <a:pt x="129" y="48"/>
                  </a:cubicBezTo>
                  <a:cubicBezTo>
                    <a:pt x="125" y="46"/>
                    <a:pt x="125" y="51"/>
                    <a:pt x="121" y="48"/>
                  </a:cubicBezTo>
                  <a:cubicBezTo>
                    <a:pt x="120" y="46"/>
                    <a:pt x="118" y="43"/>
                    <a:pt x="117" y="43"/>
                  </a:cubicBezTo>
                  <a:cubicBezTo>
                    <a:pt x="115" y="43"/>
                    <a:pt x="117" y="42"/>
                    <a:pt x="115" y="40"/>
                  </a:cubicBezTo>
                  <a:cubicBezTo>
                    <a:pt x="114" y="40"/>
                    <a:pt x="115" y="37"/>
                    <a:pt x="115" y="37"/>
                  </a:cubicBezTo>
                  <a:cubicBezTo>
                    <a:pt x="112" y="37"/>
                    <a:pt x="112" y="40"/>
                    <a:pt x="112" y="42"/>
                  </a:cubicBezTo>
                  <a:cubicBezTo>
                    <a:pt x="109" y="45"/>
                    <a:pt x="108" y="54"/>
                    <a:pt x="111" y="56"/>
                  </a:cubicBezTo>
                  <a:cubicBezTo>
                    <a:pt x="114" y="57"/>
                    <a:pt x="109" y="59"/>
                    <a:pt x="112" y="62"/>
                  </a:cubicBezTo>
                  <a:cubicBezTo>
                    <a:pt x="115" y="65"/>
                    <a:pt x="111" y="65"/>
                    <a:pt x="114" y="65"/>
                  </a:cubicBezTo>
                  <a:cubicBezTo>
                    <a:pt x="117" y="67"/>
                    <a:pt x="112" y="68"/>
                    <a:pt x="114" y="70"/>
                  </a:cubicBezTo>
                  <a:cubicBezTo>
                    <a:pt x="115" y="71"/>
                    <a:pt x="117" y="67"/>
                    <a:pt x="118" y="70"/>
                  </a:cubicBezTo>
                  <a:cubicBezTo>
                    <a:pt x="120" y="73"/>
                    <a:pt x="117" y="73"/>
                    <a:pt x="118" y="77"/>
                  </a:cubicBezTo>
                  <a:cubicBezTo>
                    <a:pt x="123" y="88"/>
                    <a:pt x="118" y="87"/>
                    <a:pt x="121" y="87"/>
                  </a:cubicBezTo>
                  <a:cubicBezTo>
                    <a:pt x="125" y="87"/>
                    <a:pt x="126" y="88"/>
                    <a:pt x="128" y="87"/>
                  </a:cubicBezTo>
                  <a:cubicBezTo>
                    <a:pt x="129" y="84"/>
                    <a:pt x="134" y="87"/>
                    <a:pt x="132" y="90"/>
                  </a:cubicBezTo>
                  <a:cubicBezTo>
                    <a:pt x="132" y="93"/>
                    <a:pt x="134" y="91"/>
                    <a:pt x="135" y="90"/>
                  </a:cubicBezTo>
                  <a:cubicBezTo>
                    <a:pt x="137" y="88"/>
                    <a:pt x="140" y="91"/>
                    <a:pt x="141" y="88"/>
                  </a:cubicBezTo>
                  <a:cubicBezTo>
                    <a:pt x="143" y="85"/>
                    <a:pt x="144" y="90"/>
                    <a:pt x="146" y="88"/>
                  </a:cubicBezTo>
                  <a:cubicBezTo>
                    <a:pt x="147" y="88"/>
                    <a:pt x="146" y="91"/>
                    <a:pt x="149" y="90"/>
                  </a:cubicBezTo>
                  <a:cubicBezTo>
                    <a:pt x="153" y="88"/>
                    <a:pt x="155" y="93"/>
                    <a:pt x="155" y="96"/>
                  </a:cubicBezTo>
                  <a:cubicBezTo>
                    <a:pt x="153" y="101"/>
                    <a:pt x="161" y="94"/>
                    <a:pt x="164" y="93"/>
                  </a:cubicBezTo>
                  <a:cubicBezTo>
                    <a:pt x="166" y="93"/>
                    <a:pt x="167" y="88"/>
                    <a:pt x="167" y="87"/>
                  </a:cubicBezTo>
                  <a:cubicBezTo>
                    <a:pt x="167" y="85"/>
                    <a:pt x="169" y="87"/>
                    <a:pt x="169" y="84"/>
                  </a:cubicBezTo>
                  <a:cubicBezTo>
                    <a:pt x="169" y="80"/>
                    <a:pt x="172" y="84"/>
                    <a:pt x="170" y="77"/>
                  </a:cubicBezTo>
                  <a:cubicBezTo>
                    <a:pt x="169" y="71"/>
                    <a:pt x="173" y="71"/>
                    <a:pt x="175" y="68"/>
                  </a:cubicBezTo>
                  <a:cubicBezTo>
                    <a:pt x="176" y="65"/>
                    <a:pt x="179" y="68"/>
                    <a:pt x="179" y="62"/>
                  </a:cubicBezTo>
                  <a:cubicBezTo>
                    <a:pt x="178" y="56"/>
                    <a:pt x="179" y="51"/>
                    <a:pt x="181" y="49"/>
                  </a:cubicBezTo>
                  <a:cubicBezTo>
                    <a:pt x="182" y="48"/>
                    <a:pt x="181" y="46"/>
                    <a:pt x="184" y="48"/>
                  </a:cubicBezTo>
                  <a:cubicBezTo>
                    <a:pt x="185" y="51"/>
                    <a:pt x="190" y="49"/>
                    <a:pt x="190" y="48"/>
                  </a:cubicBezTo>
                  <a:cubicBezTo>
                    <a:pt x="190" y="46"/>
                    <a:pt x="179" y="40"/>
                    <a:pt x="181" y="37"/>
                  </a:cubicBezTo>
                  <a:cubicBezTo>
                    <a:pt x="184" y="34"/>
                    <a:pt x="181" y="34"/>
                    <a:pt x="179" y="29"/>
                  </a:cubicBezTo>
                  <a:cubicBezTo>
                    <a:pt x="179" y="26"/>
                    <a:pt x="176" y="28"/>
                    <a:pt x="176" y="25"/>
                  </a:cubicBezTo>
                  <a:cubicBezTo>
                    <a:pt x="178" y="20"/>
                    <a:pt x="181" y="23"/>
                    <a:pt x="181" y="21"/>
                  </a:cubicBezTo>
                  <a:cubicBezTo>
                    <a:pt x="181" y="21"/>
                    <a:pt x="179" y="20"/>
                    <a:pt x="178" y="18"/>
                  </a:cubicBezTo>
                  <a:cubicBezTo>
                    <a:pt x="178" y="17"/>
                    <a:pt x="178" y="18"/>
                    <a:pt x="178" y="17"/>
                  </a:cubicBezTo>
                  <a:close/>
                  <a:moveTo>
                    <a:pt x="4" y="12"/>
                  </a:moveTo>
                  <a:cubicBezTo>
                    <a:pt x="7" y="17"/>
                    <a:pt x="7" y="15"/>
                    <a:pt x="10" y="18"/>
                  </a:cubicBezTo>
                  <a:cubicBezTo>
                    <a:pt x="12" y="23"/>
                    <a:pt x="12" y="18"/>
                    <a:pt x="16" y="23"/>
                  </a:cubicBezTo>
                  <a:cubicBezTo>
                    <a:pt x="19" y="29"/>
                    <a:pt x="15" y="26"/>
                    <a:pt x="19" y="29"/>
                  </a:cubicBezTo>
                  <a:cubicBezTo>
                    <a:pt x="22" y="31"/>
                    <a:pt x="18" y="32"/>
                    <a:pt x="24" y="35"/>
                  </a:cubicBezTo>
                  <a:cubicBezTo>
                    <a:pt x="27" y="37"/>
                    <a:pt x="30" y="40"/>
                    <a:pt x="30" y="42"/>
                  </a:cubicBezTo>
                  <a:cubicBezTo>
                    <a:pt x="29" y="43"/>
                    <a:pt x="29" y="42"/>
                    <a:pt x="32" y="48"/>
                  </a:cubicBezTo>
                  <a:cubicBezTo>
                    <a:pt x="33" y="54"/>
                    <a:pt x="32" y="54"/>
                    <a:pt x="35" y="56"/>
                  </a:cubicBezTo>
                  <a:cubicBezTo>
                    <a:pt x="38" y="57"/>
                    <a:pt x="35" y="57"/>
                    <a:pt x="41" y="63"/>
                  </a:cubicBezTo>
                  <a:cubicBezTo>
                    <a:pt x="44" y="67"/>
                    <a:pt x="41" y="68"/>
                    <a:pt x="42" y="70"/>
                  </a:cubicBezTo>
                  <a:cubicBezTo>
                    <a:pt x="45" y="71"/>
                    <a:pt x="45" y="74"/>
                    <a:pt x="47" y="79"/>
                  </a:cubicBezTo>
                  <a:cubicBezTo>
                    <a:pt x="47" y="82"/>
                    <a:pt x="50" y="87"/>
                    <a:pt x="54" y="91"/>
                  </a:cubicBezTo>
                  <a:cubicBezTo>
                    <a:pt x="58" y="94"/>
                    <a:pt x="56" y="94"/>
                    <a:pt x="62" y="101"/>
                  </a:cubicBezTo>
                  <a:cubicBezTo>
                    <a:pt x="67" y="105"/>
                    <a:pt x="70" y="107"/>
                    <a:pt x="71" y="112"/>
                  </a:cubicBezTo>
                  <a:cubicBezTo>
                    <a:pt x="74" y="115"/>
                    <a:pt x="77" y="119"/>
                    <a:pt x="76" y="113"/>
                  </a:cubicBezTo>
                  <a:cubicBezTo>
                    <a:pt x="74" y="107"/>
                    <a:pt x="80" y="116"/>
                    <a:pt x="80" y="112"/>
                  </a:cubicBezTo>
                  <a:cubicBezTo>
                    <a:pt x="82" y="108"/>
                    <a:pt x="83" y="116"/>
                    <a:pt x="85" y="115"/>
                  </a:cubicBezTo>
                  <a:cubicBezTo>
                    <a:pt x="86" y="113"/>
                    <a:pt x="86" y="110"/>
                    <a:pt x="86" y="104"/>
                  </a:cubicBezTo>
                  <a:cubicBezTo>
                    <a:pt x="86" y="99"/>
                    <a:pt x="85" y="101"/>
                    <a:pt x="86" y="97"/>
                  </a:cubicBezTo>
                  <a:cubicBezTo>
                    <a:pt x="88" y="93"/>
                    <a:pt x="85" y="94"/>
                    <a:pt x="86" y="90"/>
                  </a:cubicBezTo>
                  <a:cubicBezTo>
                    <a:pt x="90" y="87"/>
                    <a:pt x="86" y="87"/>
                    <a:pt x="85" y="84"/>
                  </a:cubicBezTo>
                  <a:cubicBezTo>
                    <a:pt x="83" y="80"/>
                    <a:pt x="83" y="79"/>
                    <a:pt x="80" y="80"/>
                  </a:cubicBezTo>
                  <a:cubicBezTo>
                    <a:pt x="79" y="82"/>
                    <a:pt x="80" y="79"/>
                    <a:pt x="77" y="80"/>
                  </a:cubicBezTo>
                  <a:cubicBezTo>
                    <a:pt x="74" y="84"/>
                    <a:pt x="80" y="77"/>
                    <a:pt x="77" y="77"/>
                  </a:cubicBezTo>
                  <a:cubicBezTo>
                    <a:pt x="74" y="77"/>
                    <a:pt x="76" y="67"/>
                    <a:pt x="73" y="67"/>
                  </a:cubicBezTo>
                  <a:cubicBezTo>
                    <a:pt x="68" y="68"/>
                    <a:pt x="65" y="65"/>
                    <a:pt x="67" y="62"/>
                  </a:cubicBezTo>
                  <a:cubicBezTo>
                    <a:pt x="68" y="60"/>
                    <a:pt x="65" y="59"/>
                    <a:pt x="68" y="59"/>
                  </a:cubicBezTo>
                  <a:cubicBezTo>
                    <a:pt x="71" y="57"/>
                    <a:pt x="68" y="51"/>
                    <a:pt x="65" y="52"/>
                  </a:cubicBezTo>
                  <a:cubicBezTo>
                    <a:pt x="62" y="54"/>
                    <a:pt x="65" y="51"/>
                    <a:pt x="61" y="49"/>
                  </a:cubicBezTo>
                  <a:cubicBezTo>
                    <a:pt x="54" y="49"/>
                    <a:pt x="59" y="42"/>
                    <a:pt x="51" y="40"/>
                  </a:cubicBezTo>
                  <a:cubicBezTo>
                    <a:pt x="48" y="40"/>
                    <a:pt x="50" y="37"/>
                    <a:pt x="48" y="35"/>
                  </a:cubicBezTo>
                  <a:cubicBezTo>
                    <a:pt x="44" y="32"/>
                    <a:pt x="47" y="39"/>
                    <a:pt x="45" y="37"/>
                  </a:cubicBezTo>
                  <a:cubicBezTo>
                    <a:pt x="44" y="35"/>
                    <a:pt x="42" y="37"/>
                    <a:pt x="42" y="32"/>
                  </a:cubicBezTo>
                  <a:cubicBezTo>
                    <a:pt x="41" y="29"/>
                    <a:pt x="41" y="32"/>
                    <a:pt x="39" y="29"/>
                  </a:cubicBezTo>
                  <a:cubicBezTo>
                    <a:pt x="38" y="28"/>
                    <a:pt x="35" y="23"/>
                    <a:pt x="32" y="21"/>
                  </a:cubicBezTo>
                  <a:cubicBezTo>
                    <a:pt x="29" y="21"/>
                    <a:pt x="29" y="18"/>
                    <a:pt x="27" y="17"/>
                  </a:cubicBezTo>
                  <a:cubicBezTo>
                    <a:pt x="24" y="17"/>
                    <a:pt x="27" y="14"/>
                    <a:pt x="24" y="14"/>
                  </a:cubicBezTo>
                  <a:cubicBezTo>
                    <a:pt x="22" y="12"/>
                    <a:pt x="24" y="11"/>
                    <a:pt x="21" y="7"/>
                  </a:cubicBezTo>
                  <a:cubicBezTo>
                    <a:pt x="18" y="3"/>
                    <a:pt x="19" y="7"/>
                    <a:pt x="16" y="6"/>
                  </a:cubicBezTo>
                  <a:cubicBezTo>
                    <a:pt x="15" y="4"/>
                    <a:pt x="15" y="6"/>
                    <a:pt x="10" y="6"/>
                  </a:cubicBezTo>
                  <a:cubicBezTo>
                    <a:pt x="4" y="4"/>
                    <a:pt x="9" y="4"/>
                    <a:pt x="4" y="1"/>
                  </a:cubicBezTo>
                  <a:cubicBezTo>
                    <a:pt x="0" y="0"/>
                    <a:pt x="1" y="6"/>
                    <a:pt x="4" y="12"/>
                  </a:cubicBezTo>
                  <a:close/>
                  <a:moveTo>
                    <a:pt x="82" y="124"/>
                  </a:moveTo>
                  <a:cubicBezTo>
                    <a:pt x="83" y="124"/>
                    <a:pt x="86" y="122"/>
                    <a:pt x="88" y="125"/>
                  </a:cubicBezTo>
                  <a:cubicBezTo>
                    <a:pt x="90" y="127"/>
                    <a:pt x="93" y="124"/>
                    <a:pt x="91" y="127"/>
                  </a:cubicBezTo>
                  <a:cubicBezTo>
                    <a:pt x="90" y="130"/>
                    <a:pt x="91" y="127"/>
                    <a:pt x="102" y="133"/>
                  </a:cubicBezTo>
                  <a:cubicBezTo>
                    <a:pt x="106" y="135"/>
                    <a:pt x="108" y="130"/>
                    <a:pt x="109" y="132"/>
                  </a:cubicBezTo>
                  <a:cubicBezTo>
                    <a:pt x="111" y="133"/>
                    <a:pt x="112" y="132"/>
                    <a:pt x="117" y="133"/>
                  </a:cubicBezTo>
                  <a:cubicBezTo>
                    <a:pt x="121" y="135"/>
                    <a:pt x="118" y="136"/>
                    <a:pt x="129" y="138"/>
                  </a:cubicBezTo>
                  <a:cubicBezTo>
                    <a:pt x="137" y="140"/>
                    <a:pt x="129" y="136"/>
                    <a:pt x="138" y="140"/>
                  </a:cubicBezTo>
                  <a:cubicBezTo>
                    <a:pt x="146" y="141"/>
                    <a:pt x="138" y="135"/>
                    <a:pt x="146" y="140"/>
                  </a:cubicBezTo>
                  <a:cubicBezTo>
                    <a:pt x="150" y="141"/>
                    <a:pt x="150" y="141"/>
                    <a:pt x="153" y="143"/>
                  </a:cubicBezTo>
                  <a:cubicBezTo>
                    <a:pt x="155" y="144"/>
                    <a:pt x="155" y="141"/>
                    <a:pt x="153" y="141"/>
                  </a:cubicBezTo>
                  <a:cubicBezTo>
                    <a:pt x="150" y="140"/>
                    <a:pt x="158" y="132"/>
                    <a:pt x="152" y="132"/>
                  </a:cubicBezTo>
                  <a:cubicBezTo>
                    <a:pt x="147" y="132"/>
                    <a:pt x="147" y="133"/>
                    <a:pt x="143" y="132"/>
                  </a:cubicBezTo>
                  <a:cubicBezTo>
                    <a:pt x="138" y="130"/>
                    <a:pt x="141" y="130"/>
                    <a:pt x="140" y="125"/>
                  </a:cubicBezTo>
                  <a:cubicBezTo>
                    <a:pt x="137" y="121"/>
                    <a:pt x="137" y="127"/>
                    <a:pt x="135" y="124"/>
                  </a:cubicBezTo>
                  <a:cubicBezTo>
                    <a:pt x="134" y="121"/>
                    <a:pt x="134" y="125"/>
                    <a:pt x="132" y="122"/>
                  </a:cubicBezTo>
                  <a:cubicBezTo>
                    <a:pt x="131" y="121"/>
                    <a:pt x="129" y="124"/>
                    <a:pt x="128" y="122"/>
                  </a:cubicBezTo>
                  <a:cubicBezTo>
                    <a:pt x="126" y="119"/>
                    <a:pt x="125" y="118"/>
                    <a:pt x="123" y="122"/>
                  </a:cubicBezTo>
                  <a:cubicBezTo>
                    <a:pt x="121" y="129"/>
                    <a:pt x="121" y="124"/>
                    <a:pt x="117" y="124"/>
                  </a:cubicBezTo>
                  <a:cubicBezTo>
                    <a:pt x="114" y="124"/>
                    <a:pt x="114" y="125"/>
                    <a:pt x="112" y="124"/>
                  </a:cubicBezTo>
                  <a:cubicBezTo>
                    <a:pt x="109" y="122"/>
                    <a:pt x="108" y="125"/>
                    <a:pt x="106" y="119"/>
                  </a:cubicBezTo>
                  <a:cubicBezTo>
                    <a:pt x="105" y="116"/>
                    <a:pt x="105" y="119"/>
                    <a:pt x="102" y="118"/>
                  </a:cubicBezTo>
                  <a:cubicBezTo>
                    <a:pt x="100" y="116"/>
                    <a:pt x="100" y="119"/>
                    <a:pt x="99" y="116"/>
                  </a:cubicBezTo>
                  <a:cubicBezTo>
                    <a:pt x="97" y="115"/>
                    <a:pt x="94" y="113"/>
                    <a:pt x="94" y="116"/>
                  </a:cubicBezTo>
                  <a:cubicBezTo>
                    <a:pt x="94" y="118"/>
                    <a:pt x="93" y="116"/>
                    <a:pt x="88" y="115"/>
                  </a:cubicBezTo>
                  <a:cubicBezTo>
                    <a:pt x="85" y="115"/>
                    <a:pt x="86" y="119"/>
                    <a:pt x="85" y="121"/>
                  </a:cubicBezTo>
                  <a:cubicBezTo>
                    <a:pt x="82" y="121"/>
                    <a:pt x="85" y="122"/>
                    <a:pt x="82" y="122"/>
                  </a:cubicBezTo>
                  <a:cubicBezTo>
                    <a:pt x="80" y="122"/>
                    <a:pt x="80" y="124"/>
                    <a:pt x="82" y="124"/>
                  </a:cubicBezTo>
                  <a:close/>
                  <a:moveTo>
                    <a:pt x="339" y="133"/>
                  </a:moveTo>
                  <a:cubicBezTo>
                    <a:pt x="339" y="135"/>
                    <a:pt x="338" y="138"/>
                    <a:pt x="338" y="140"/>
                  </a:cubicBezTo>
                  <a:cubicBezTo>
                    <a:pt x="338" y="141"/>
                    <a:pt x="339" y="138"/>
                    <a:pt x="342" y="140"/>
                  </a:cubicBezTo>
                  <a:cubicBezTo>
                    <a:pt x="345" y="141"/>
                    <a:pt x="345" y="136"/>
                    <a:pt x="347" y="136"/>
                  </a:cubicBezTo>
                  <a:cubicBezTo>
                    <a:pt x="349" y="136"/>
                    <a:pt x="347" y="135"/>
                    <a:pt x="349" y="133"/>
                  </a:cubicBezTo>
                  <a:cubicBezTo>
                    <a:pt x="349" y="132"/>
                    <a:pt x="350" y="132"/>
                    <a:pt x="349" y="132"/>
                  </a:cubicBezTo>
                  <a:cubicBezTo>
                    <a:pt x="347" y="130"/>
                    <a:pt x="347" y="130"/>
                    <a:pt x="347" y="129"/>
                  </a:cubicBezTo>
                  <a:cubicBezTo>
                    <a:pt x="344" y="129"/>
                    <a:pt x="339" y="132"/>
                    <a:pt x="339" y="133"/>
                  </a:cubicBezTo>
                  <a:close/>
                  <a:moveTo>
                    <a:pt x="147" y="127"/>
                  </a:moveTo>
                  <a:cubicBezTo>
                    <a:pt x="149" y="125"/>
                    <a:pt x="152" y="125"/>
                    <a:pt x="150" y="124"/>
                  </a:cubicBezTo>
                  <a:cubicBezTo>
                    <a:pt x="150" y="124"/>
                    <a:pt x="150" y="124"/>
                    <a:pt x="146" y="124"/>
                  </a:cubicBezTo>
                  <a:cubicBezTo>
                    <a:pt x="143" y="124"/>
                    <a:pt x="140" y="124"/>
                    <a:pt x="140" y="127"/>
                  </a:cubicBezTo>
                  <a:cubicBezTo>
                    <a:pt x="141" y="127"/>
                    <a:pt x="146" y="129"/>
                    <a:pt x="147" y="127"/>
                  </a:cubicBezTo>
                  <a:close/>
                  <a:moveTo>
                    <a:pt x="161" y="125"/>
                  </a:moveTo>
                  <a:cubicBezTo>
                    <a:pt x="161" y="124"/>
                    <a:pt x="163" y="125"/>
                    <a:pt x="163" y="125"/>
                  </a:cubicBezTo>
                  <a:cubicBezTo>
                    <a:pt x="163" y="124"/>
                    <a:pt x="163" y="124"/>
                    <a:pt x="161" y="124"/>
                  </a:cubicBezTo>
                  <a:cubicBezTo>
                    <a:pt x="160" y="124"/>
                    <a:pt x="161" y="125"/>
                    <a:pt x="161" y="125"/>
                  </a:cubicBezTo>
                  <a:close/>
                  <a:moveTo>
                    <a:pt x="158" y="141"/>
                  </a:moveTo>
                  <a:cubicBezTo>
                    <a:pt x="161" y="143"/>
                    <a:pt x="158" y="143"/>
                    <a:pt x="160" y="144"/>
                  </a:cubicBezTo>
                  <a:cubicBezTo>
                    <a:pt x="161" y="144"/>
                    <a:pt x="161" y="141"/>
                    <a:pt x="163" y="140"/>
                  </a:cubicBezTo>
                  <a:cubicBezTo>
                    <a:pt x="166" y="140"/>
                    <a:pt x="163" y="138"/>
                    <a:pt x="161" y="136"/>
                  </a:cubicBezTo>
                  <a:cubicBezTo>
                    <a:pt x="160" y="135"/>
                    <a:pt x="160" y="138"/>
                    <a:pt x="157" y="136"/>
                  </a:cubicBezTo>
                  <a:cubicBezTo>
                    <a:pt x="153" y="135"/>
                    <a:pt x="153" y="136"/>
                    <a:pt x="155" y="138"/>
                  </a:cubicBezTo>
                  <a:cubicBezTo>
                    <a:pt x="155" y="140"/>
                    <a:pt x="157" y="140"/>
                    <a:pt x="158" y="141"/>
                  </a:cubicBezTo>
                  <a:close/>
                  <a:moveTo>
                    <a:pt x="166" y="143"/>
                  </a:moveTo>
                  <a:cubicBezTo>
                    <a:pt x="164" y="143"/>
                    <a:pt x="164" y="144"/>
                    <a:pt x="169" y="144"/>
                  </a:cubicBezTo>
                  <a:cubicBezTo>
                    <a:pt x="172" y="144"/>
                    <a:pt x="170" y="144"/>
                    <a:pt x="172" y="141"/>
                  </a:cubicBezTo>
                  <a:cubicBezTo>
                    <a:pt x="173" y="138"/>
                    <a:pt x="173" y="138"/>
                    <a:pt x="170" y="138"/>
                  </a:cubicBezTo>
                  <a:cubicBezTo>
                    <a:pt x="169" y="136"/>
                    <a:pt x="167" y="140"/>
                    <a:pt x="167" y="140"/>
                  </a:cubicBezTo>
                  <a:cubicBezTo>
                    <a:pt x="167" y="141"/>
                    <a:pt x="167" y="143"/>
                    <a:pt x="166" y="143"/>
                  </a:cubicBezTo>
                  <a:close/>
                  <a:moveTo>
                    <a:pt x="175" y="146"/>
                  </a:moveTo>
                  <a:cubicBezTo>
                    <a:pt x="176" y="146"/>
                    <a:pt x="181" y="144"/>
                    <a:pt x="182" y="144"/>
                  </a:cubicBezTo>
                  <a:cubicBezTo>
                    <a:pt x="184" y="144"/>
                    <a:pt x="185" y="143"/>
                    <a:pt x="185" y="143"/>
                  </a:cubicBezTo>
                  <a:cubicBezTo>
                    <a:pt x="185" y="144"/>
                    <a:pt x="187" y="143"/>
                    <a:pt x="189" y="144"/>
                  </a:cubicBezTo>
                  <a:cubicBezTo>
                    <a:pt x="189" y="144"/>
                    <a:pt x="192" y="144"/>
                    <a:pt x="190" y="143"/>
                  </a:cubicBezTo>
                  <a:cubicBezTo>
                    <a:pt x="189" y="143"/>
                    <a:pt x="187" y="141"/>
                    <a:pt x="189" y="143"/>
                  </a:cubicBezTo>
                  <a:cubicBezTo>
                    <a:pt x="192" y="143"/>
                    <a:pt x="192" y="143"/>
                    <a:pt x="192" y="143"/>
                  </a:cubicBezTo>
                  <a:cubicBezTo>
                    <a:pt x="192" y="141"/>
                    <a:pt x="190" y="136"/>
                    <a:pt x="189" y="138"/>
                  </a:cubicBezTo>
                  <a:cubicBezTo>
                    <a:pt x="187" y="140"/>
                    <a:pt x="187" y="136"/>
                    <a:pt x="185" y="138"/>
                  </a:cubicBezTo>
                  <a:cubicBezTo>
                    <a:pt x="184" y="140"/>
                    <a:pt x="184" y="136"/>
                    <a:pt x="181" y="136"/>
                  </a:cubicBezTo>
                  <a:cubicBezTo>
                    <a:pt x="178" y="136"/>
                    <a:pt x="181" y="140"/>
                    <a:pt x="182" y="140"/>
                  </a:cubicBezTo>
                  <a:cubicBezTo>
                    <a:pt x="182" y="140"/>
                    <a:pt x="185" y="141"/>
                    <a:pt x="184" y="141"/>
                  </a:cubicBezTo>
                  <a:cubicBezTo>
                    <a:pt x="181" y="141"/>
                    <a:pt x="182" y="143"/>
                    <a:pt x="181" y="141"/>
                  </a:cubicBezTo>
                  <a:cubicBezTo>
                    <a:pt x="179" y="141"/>
                    <a:pt x="179" y="140"/>
                    <a:pt x="178" y="140"/>
                  </a:cubicBezTo>
                  <a:cubicBezTo>
                    <a:pt x="176" y="140"/>
                    <a:pt x="175" y="138"/>
                    <a:pt x="175" y="140"/>
                  </a:cubicBezTo>
                  <a:cubicBezTo>
                    <a:pt x="173" y="141"/>
                    <a:pt x="172" y="140"/>
                    <a:pt x="173" y="143"/>
                  </a:cubicBezTo>
                  <a:cubicBezTo>
                    <a:pt x="173" y="144"/>
                    <a:pt x="172" y="146"/>
                    <a:pt x="175" y="146"/>
                  </a:cubicBezTo>
                  <a:close/>
                  <a:moveTo>
                    <a:pt x="178" y="138"/>
                  </a:moveTo>
                  <a:cubicBezTo>
                    <a:pt x="178" y="136"/>
                    <a:pt x="179" y="136"/>
                    <a:pt x="179" y="138"/>
                  </a:cubicBezTo>
                  <a:cubicBezTo>
                    <a:pt x="179" y="138"/>
                    <a:pt x="178" y="140"/>
                    <a:pt x="178" y="138"/>
                  </a:cubicBezTo>
                  <a:close/>
                  <a:moveTo>
                    <a:pt x="195" y="141"/>
                  </a:moveTo>
                  <a:cubicBezTo>
                    <a:pt x="195" y="140"/>
                    <a:pt x="195" y="140"/>
                    <a:pt x="195" y="140"/>
                  </a:cubicBezTo>
                  <a:cubicBezTo>
                    <a:pt x="193" y="140"/>
                    <a:pt x="193" y="140"/>
                    <a:pt x="193" y="140"/>
                  </a:cubicBezTo>
                  <a:cubicBezTo>
                    <a:pt x="193" y="141"/>
                    <a:pt x="193" y="141"/>
                    <a:pt x="193" y="143"/>
                  </a:cubicBezTo>
                  <a:cubicBezTo>
                    <a:pt x="193" y="144"/>
                    <a:pt x="193" y="141"/>
                    <a:pt x="195" y="141"/>
                  </a:cubicBezTo>
                  <a:close/>
                  <a:moveTo>
                    <a:pt x="195" y="143"/>
                  </a:moveTo>
                  <a:cubicBezTo>
                    <a:pt x="195" y="144"/>
                    <a:pt x="195" y="141"/>
                    <a:pt x="196" y="141"/>
                  </a:cubicBezTo>
                  <a:cubicBezTo>
                    <a:pt x="196" y="141"/>
                    <a:pt x="196" y="143"/>
                    <a:pt x="195" y="143"/>
                  </a:cubicBezTo>
                  <a:close/>
                  <a:moveTo>
                    <a:pt x="199" y="143"/>
                  </a:moveTo>
                  <a:cubicBezTo>
                    <a:pt x="201" y="144"/>
                    <a:pt x="204" y="143"/>
                    <a:pt x="205" y="144"/>
                  </a:cubicBezTo>
                  <a:cubicBezTo>
                    <a:pt x="207" y="146"/>
                    <a:pt x="207" y="144"/>
                    <a:pt x="208" y="144"/>
                  </a:cubicBezTo>
                  <a:cubicBezTo>
                    <a:pt x="208" y="144"/>
                    <a:pt x="208" y="143"/>
                    <a:pt x="210" y="144"/>
                  </a:cubicBezTo>
                  <a:cubicBezTo>
                    <a:pt x="213" y="144"/>
                    <a:pt x="214" y="143"/>
                    <a:pt x="214" y="143"/>
                  </a:cubicBezTo>
                  <a:cubicBezTo>
                    <a:pt x="216" y="143"/>
                    <a:pt x="221" y="141"/>
                    <a:pt x="221" y="141"/>
                  </a:cubicBezTo>
                  <a:cubicBezTo>
                    <a:pt x="221" y="140"/>
                    <a:pt x="222" y="140"/>
                    <a:pt x="222" y="136"/>
                  </a:cubicBezTo>
                  <a:cubicBezTo>
                    <a:pt x="221" y="135"/>
                    <a:pt x="219" y="138"/>
                    <a:pt x="221" y="138"/>
                  </a:cubicBezTo>
                  <a:cubicBezTo>
                    <a:pt x="221" y="138"/>
                    <a:pt x="221" y="138"/>
                    <a:pt x="219" y="140"/>
                  </a:cubicBezTo>
                  <a:cubicBezTo>
                    <a:pt x="216" y="140"/>
                    <a:pt x="219" y="141"/>
                    <a:pt x="217" y="141"/>
                  </a:cubicBezTo>
                  <a:cubicBezTo>
                    <a:pt x="214" y="143"/>
                    <a:pt x="214" y="138"/>
                    <a:pt x="213" y="140"/>
                  </a:cubicBezTo>
                  <a:cubicBezTo>
                    <a:pt x="211" y="141"/>
                    <a:pt x="211" y="140"/>
                    <a:pt x="210" y="141"/>
                  </a:cubicBezTo>
                  <a:cubicBezTo>
                    <a:pt x="208" y="141"/>
                    <a:pt x="207" y="140"/>
                    <a:pt x="205" y="138"/>
                  </a:cubicBezTo>
                  <a:cubicBezTo>
                    <a:pt x="204" y="138"/>
                    <a:pt x="201" y="136"/>
                    <a:pt x="199" y="138"/>
                  </a:cubicBezTo>
                  <a:cubicBezTo>
                    <a:pt x="198" y="140"/>
                    <a:pt x="196" y="140"/>
                    <a:pt x="196" y="143"/>
                  </a:cubicBezTo>
                  <a:cubicBezTo>
                    <a:pt x="196" y="146"/>
                    <a:pt x="198" y="143"/>
                    <a:pt x="199" y="143"/>
                  </a:cubicBezTo>
                  <a:close/>
                  <a:moveTo>
                    <a:pt x="202" y="113"/>
                  </a:moveTo>
                  <a:cubicBezTo>
                    <a:pt x="202" y="115"/>
                    <a:pt x="202" y="122"/>
                    <a:pt x="202" y="119"/>
                  </a:cubicBezTo>
                  <a:cubicBezTo>
                    <a:pt x="201" y="118"/>
                    <a:pt x="202" y="113"/>
                    <a:pt x="202" y="113"/>
                  </a:cubicBezTo>
                  <a:close/>
                  <a:moveTo>
                    <a:pt x="222" y="140"/>
                  </a:moveTo>
                  <a:cubicBezTo>
                    <a:pt x="222" y="140"/>
                    <a:pt x="224" y="140"/>
                    <a:pt x="222" y="141"/>
                  </a:cubicBezTo>
                  <a:cubicBezTo>
                    <a:pt x="221" y="141"/>
                    <a:pt x="221" y="141"/>
                    <a:pt x="222" y="140"/>
                  </a:cubicBezTo>
                  <a:close/>
                  <a:moveTo>
                    <a:pt x="224" y="140"/>
                  </a:moveTo>
                  <a:cubicBezTo>
                    <a:pt x="224" y="140"/>
                    <a:pt x="224" y="140"/>
                    <a:pt x="225" y="138"/>
                  </a:cubicBezTo>
                  <a:cubicBezTo>
                    <a:pt x="225" y="138"/>
                    <a:pt x="224" y="138"/>
                    <a:pt x="222" y="138"/>
                  </a:cubicBezTo>
                  <a:cubicBezTo>
                    <a:pt x="222" y="140"/>
                    <a:pt x="222" y="140"/>
                    <a:pt x="224" y="140"/>
                  </a:cubicBezTo>
                  <a:close/>
                  <a:moveTo>
                    <a:pt x="225" y="141"/>
                  </a:moveTo>
                  <a:cubicBezTo>
                    <a:pt x="228" y="141"/>
                    <a:pt x="225" y="140"/>
                    <a:pt x="227" y="140"/>
                  </a:cubicBezTo>
                  <a:cubicBezTo>
                    <a:pt x="228" y="140"/>
                    <a:pt x="227" y="140"/>
                    <a:pt x="228" y="138"/>
                  </a:cubicBezTo>
                  <a:cubicBezTo>
                    <a:pt x="230" y="138"/>
                    <a:pt x="230" y="138"/>
                    <a:pt x="228" y="138"/>
                  </a:cubicBezTo>
                  <a:cubicBezTo>
                    <a:pt x="227" y="138"/>
                    <a:pt x="225" y="138"/>
                    <a:pt x="225" y="138"/>
                  </a:cubicBezTo>
                  <a:cubicBezTo>
                    <a:pt x="225" y="140"/>
                    <a:pt x="225" y="140"/>
                    <a:pt x="224" y="140"/>
                  </a:cubicBezTo>
                  <a:cubicBezTo>
                    <a:pt x="222" y="141"/>
                    <a:pt x="224" y="141"/>
                    <a:pt x="225" y="141"/>
                  </a:cubicBezTo>
                  <a:close/>
                  <a:moveTo>
                    <a:pt x="231" y="140"/>
                  </a:moveTo>
                  <a:cubicBezTo>
                    <a:pt x="233" y="138"/>
                    <a:pt x="233" y="136"/>
                    <a:pt x="231" y="138"/>
                  </a:cubicBezTo>
                  <a:cubicBezTo>
                    <a:pt x="230" y="140"/>
                    <a:pt x="230" y="136"/>
                    <a:pt x="230" y="140"/>
                  </a:cubicBezTo>
                  <a:cubicBezTo>
                    <a:pt x="230" y="140"/>
                    <a:pt x="230" y="141"/>
                    <a:pt x="231" y="140"/>
                  </a:cubicBezTo>
                  <a:close/>
                  <a:moveTo>
                    <a:pt x="237" y="140"/>
                  </a:moveTo>
                  <a:cubicBezTo>
                    <a:pt x="240" y="140"/>
                    <a:pt x="239" y="136"/>
                    <a:pt x="236" y="136"/>
                  </a:cubicBezTo>
                  <a:cubicBezTo>
                    <a:pt x="233" y="138"/>
                    <a:pt x="234" y="135"/>
                    <a:pt x="233" y="138"/>
                  </a:cubicBezTo>
                  <a:cubicBezTo>
                    <a:pt x="231" y="141"/>
                    <a:pt x="234" y="140"/>
                    <a:pt x="237" y="140"/>
                  </a:cubicBezTo>
                  <a:close/>
                  <a:moveTo>
                    <a:pt x="196" y="153"/>
                  </a:moveTo>
                  <a:cubicBezTo>
                    <a:pt x="199" y="155"/>
                    <a:pt x="199" y="158"/>
                    <a:pt x="199" y="157"/>
                  </a:cubicBezTo>
                  <a:cubicBezTo>
                    <a:pt x="201" y="157"/>
                    <a:pt x="201" y="158"/>
                    <a:pt x="202" y="158"/>
                  </a:cubicBezTo>
                  <a:cubicBezTo>
                    <a:pt x="202" y="157"/>
                    <a:pt x="204" y="157"/>
                    <a:pt x="204" y="157"/>
                  </a:cubicBezTo>
                  <a:cubicBezTo>
                    <a:pt x="205" y="155"/>
                    <a:pt x="202" y="152"/>
                    <a:pt x="201" y="152"/>
                  </a:cubicBezTo>
                  <a:cubicBezTo>
                    <a:pt x="199" y="150"/>
                    <a:pt x="201" y="150"/>
                    <a:pt x="199" y="149"/>
                  </a:cubicBezTo>
                  <a:cubicBezTo>
                    <a:pt x="198" y="147"/>
                    <a:pt x="196" y="149"/>
                    <a:pt x="195" y="149"/>
                  </a:cubicBezTo>
                  <a:cubicBezTo>
                    <a:pt x="195" y="149"/>
                    <a:pt x="190" y="147"/>
                    <a:pt x="190" y="150"/>
                  </a:cubicBezTo>
                  <a:cubicBezTo>
                    <a:pt x="190" y="153"/>
                    <a:pt x="193" y="152"/>
                    <a:pt x="196" y="153"/>
                  </a:cubicBezTo>
                  <a:close/>
                  <a:moveTo>
                    <a:pt x="225" y="161"/>
                  </a:moveTo>
                  <a:cubicBezTo>
                    <a:pt x="225" y="161"/>
                    <a:pt x="225" y="158"/>
                    <a:pt x="224" y="161"/>
                  </a:cubicBezTo>
                  <a:cubicBezTo>
                    <a:pt x="222" y="163"/>
                    <a:pt x="221" y="161"/>
                    <a:pt x="221" y="163"/>
                  </a:cubicBezTo>
                  <a:cubicBezTo>
                    <a:pt x="221" y="164"/>
                    <a:pt x="224" y="163"/>
                    <a:pt x="225" y="161"/>
                  </a:cubicBezTo>
                  <a:close/>
                  <a:moveTo>
                    <a:pt x="231" y="157"/>
                  </a:moveTo>
                  <a:cubicBezTo>
                    <a:pt x="233" y="157"/>
                    <a:pt x="233" y="157"/>
                    <a:pt x="236" y="153"/>
                  </a:cubicBezTo>
                  <a:cubicBezTo>
                    <a:pt x="237" y="150"/>
                    <a:pt x="237" y="150"/>
                    <a:pt x="240" y="149"/>
                  </a:cubicBezTo>
                  <a:cubicBezTo>
                    <a:pt x="243" y="146"/>
                    <a:pt x="245" y="147"/>
                    <a:pt x="246" y="146"/>
                  </a:cubicBezTo>
                  <a:cubicBezTo>
                    <a:pt x="246" y="144"/>
                    <a:pt x="248" y="146"/>
                    <a:pt x="249" y="144"/>
                  </a:cubicBezTo>
                  <a:cubicBezTo>
                    <a:pt x="251" y="141"/>
                    <a:pt x="253" y="143"/>
                    <a:pt x="254" y="141"/>
                  </a:cubicBezTo>
                  <a:cubicBezTo>
                    <a:pt x="256" y="140"/>
                    <a:pt x="257" y="140"/>
                    <a:pt x="256" y="138"/>
                  </a:cubicBezTo>
                  <a:cubicBezTo>
                    <a:pt x="253" y="138"/>
                    <a:pt x="251" y="140"/>
                    <a:pt x="249" y="140"/>
                  </a:cubicBezTo>
                  <a:cubicBezTo>
                    <a:pt x="248" y="140"/>
                    <a:pt x="246" y="141"/>
                    <a:pt x="245" y="140"/>
                  </a:cubicBezTo>
                  <a:cubicBezTo>
                    <a:pt x="245" y="140"/>
                    <a:pt x="243" y="140"/>
                    <a:pt x="240" y="141"/>
                  </a:cubicBezTo>
                  <a:cubicBezTo>
                    <a:pt x="237" y="143"/>
                    <a:pt x="239" y="143"/>
                    <a:pt x="236" y="146"/>
                  </a:cubicBezTo>
                  <a:cubicBezTo>
                    <a:pt x="233" y="147"/>
                    <a:pt x="233" y="146"/>
                    <a:pt x="230" y="149"/>
                  </a:cubicBezTo>
                  <a:cubicBezTo>
                    <a:pt x="227" y="150"/>
                    <a:pt x="227" y="152"/>
                    <a:pt x="227" y="153"/>
                  </a:cubicBezTo>
                  <a:cubicBezTo>
                    <a:pt x="225" y="155"/>
                    <a:pt x="228" y="155"/>
                    <a:pt x="227" y="157"/>
                  </a:cubicBezTo>
                  <a:cubicBezTo>
                    <a:pt x="225" y="157"/>
                    <a:pt x="224" y="158"/>
                    <a:pt x="227" y="158"/>
                  </a:cubicBezTo>
                  <a:cubicBezTo>
                    <a:pt x="230" y="160"/>
                    <a:pt x="230" y="157"/>
                    <a:pt x="231" y="157"/>
                  </a:cubicBezTo>
                  <a:close/>
                  <a:moveTo>
                    <a:pt x="201" y="112"/>
                  </a:moveTo>
                  <a:cubicBezTo>
                    <a:pt x="204" y="112"/>
                    <a:pt x="199" y="107"/>
                    <a:pt x="201" y="104"/>
                  </a:cubicBezTo>
                  <a:cubicBezTo>
                    <a:pt x="202" y="102"/>
                    <a:pt x="201" y="97"/>
                    <a:pt x="201" y="91"/>
                  </a:cubicBezTo>
                  <a:cubicBezTo>
                    <a:pt x="202" y="85"/>
                    <a:pt x="198" y="88"/>
                    <a:pt x="202" y="84"/>
                  </a:cubicBezTo>
                  <a:cubicBezTo>
                    <a:pt x="207" y="80"/>
                    <a:pt x="208" y="85"/>
                    <a:pt x="205" y="88"/>
                  </a:cubicBezTo>
                  <a:cubicBezTo>
                    <a:pt x="204" y="93"/>
                    <a:pt x="207" y="93"/>
                    <a:pt x="208" y="96"/>
                  </a:cubicBezTo>
                  <a:cubicBezTo>
                    <a:pt x="211" y="99"/>
                    <a:pt x="207" y="105"/>
                    <a:pt x="213" y="105"/>
                  </a:cubicBezTo>
                  <a:cubicBezTo>
                    <a:pt x="216" y="105"/>
                    <a:pt x="213" y="102"/>
                    <a:pt x="216" y="101"/>
                  </a:cubicBezTo>
                  <a:cubicBezTo>
                    <a:pt x="219" y="99"/>
                    <a:pt x="219" y="102"/>
                    <a:pt x="221" y="99"/>
                  </a:cubicBezTo>
                  <a:cubicBezTo>
                    <a:pt x="222" y="94"/>
                    <a:pt x="214" y="94"/>
                    <a:pt x="216" y="91"/>
                  </a:cubicBezTo>
                  <a:cubicBezTo>
                    <a:pt x="219" y="88"/>
                    <a:pt x="214" y="82"/>
                    <a:pt x="211" y="79"/>
                  </a:cubicBezTo>
                  <a:cubicBezTo>
                    <a:pt x="207" y="74"/>
                    <a:pt x="216" y="74"/>
                    <a:pt x="219" y="68"/>
                  </a:cubicBezTo>
                  <a:cubicBezTo>
                    <a:pt x="222" y="62"/>
                    <a:pt x="224" y="70"/>
                    <a:pt x="225" y="67"/>
                  </a:cubicBezTo>
                  <a:cubicBezTo>
                    <a:pt x="227" y="65"/>
                    <a:pt x="227" y="63"/>
                    <a:pt x="221" y="63"/>
                  </a:cubicBezTo>
                  <a:cubicBezTo>
                    <a:pt x="214" y="63"/>
                    <a:pt x="216" y="67"/>
                    <a:pt x="211" y="67"/>
                  </a:cubicBezTo>
                  <a:cubicBezTo>
                    <a:pt x="207" y="65"/>
                    <a:pt x="208" y="71"/>
                    <a:pt x="204" y="71"/>
                  </a:cubicBezTo>
                  <a:cubicBezTo>
                    <a:pt x="201" y="70"/>
                    <a:pt x="204" y="68"/>
                    <a:pt x="201" y="65"/>
                  </a:cubicBezTo>
                  <a:cubicBezTo>
                    <a:pt x="196" y="63"/>
                    <a:pt x="199" y="49"/>
                    <a:pt x="204" y="52"/>
                  </a:cubicBezTo>
                  <a:cubicBezTo>
                    <a:pt x="207" y="54"/>
                    <a:pt x="210" y="52"/>
                    <a:pt x="211" y="52"/>
                  </a:cubicBezTo>
                  <a:cubicBezTo>
                    <a:pt x="214" y="54"/>
                    <a:pt x="222" y="51"/>
                    <a:pt x="224" y="52"/>
                  </a:cubicBezTo>
                  <a:cubicBezTo>
                    <a:pt x="224" y="54"/>
                    <a:pt x="231" y="56"/>
                    <a:pt x="234" y="51"/>
                  </a:cubicBezTo>
                  <a:cubicBezTo>
                    <a:pt x="237" y="46"/>
                    <a:pt x="240" y="43"/>
                    <a:pt x="239" y="42"/>
                  </a:cubicBezTo>
                  <a:cubicBezTo>
                    <a:pt x="237" y="39"/>
                    <a:pt x="234" y="43"/>
                    <a:pt x="231" y="48"/>
                  </a:cubicBezTo>
                  <a:cubicBezTo>
                    <a:pt x="230" y="51"/>
                    <a:pt x="222" y="46"/>
                    <a:pt x="221" y="48"/>
                  </a:cubicBezTo>
                  <a:cubicBezTo>
                    <a:pt x="221" y="49"/>
                    <a:pt x="217" y="46"/>
                    <a:pt x="213" y="46"/>
                  </a:cubicBezTo>
                  <a:cubicBezTo>
                    <a:pt x="208" y="48"/>
                    <a:pt x="211" y="45"/>
                    <a:pt x="208" y="45"/>
                  </a:cubicBezTo>
                  <a:cubicBezTo>
                    <a:pt x="207" y="45"/>
                    <a:pt x="205" y="43"/>
                    <a:pt x="204" y="45"/>
                  </a:cubicBezTo>
                  <a:cubicBezTo>
                    <a:pt x="204" y="46"/>
                    <a:pt x="202" y="51"/>
                    <a:pt x="201" y="48"/>
                  </a:cubicBezTo>
                  <a:cubicBezTo>
                    <a:pt x="199" y="46"/>
                    <a:pt x="199" y="51"/>
                    <a:pt x="198" y="52"/>
                  </a:cubicBezTo>
                  <a:cubicBezTo>
                    <a:pt x="195" y="56"/>
                    <a:pt x="198" y="57"/>
                    <a:pt x="196" y="57"/>
                  </a:cubicBezTo>
                  <a:cubicBezTo>
                    <a:pt x="193" y="59"/>
                    <a:pt x="196" y="59"/>
                    <a:pt x="196" y="62"/>
                  </a:cubicBezTo>
                  <a:cubicBezTo>
                    <a:pt x="195" y="65"/>
                    <a:pt x="192" y="67"/>
                    <a:pt x="193" y="73"/>
                  </a:cubicBezTo>
                  <a:cubicBezTo>
                    <a:pt x="193" y="79"/>
                    <a:pt x="192" y="74"/>
                    <a:pt x="192" y="79"/>
                  </a:cubicBezTo>
                  <a:cubicBezTo>
                    <a:pt x="192" y="85"/>
                    <a:pt x="187" y="82"/>
                    <a:pt x="189" y="85"/>
                  </a:cubicBezTo>
                  <a:cubicBezTo>
                    <a:pt x="190" y="88"/>
                    <a:pt x="187" y="85"/>
                    <a:pt x="189" y="90"/>
                  </a:cubicBezTo>
                  <a:cubicBezTo>
                    <a:pt x="190" y="94"/>
                    <a:pt x="192" y="88"/>
                    <a:pt x="195" y="93"/>
                  </a:cubicBezTo>
                  <a:cubicBezTo>
                    <a:pt x="198" y="99"/>
                    <a:pt x="192" y="107"/>
                    <a:pt x="195" y="112"/>
                  </a:cubicBezTo>
                  <a:cubicBezTo>
                    <a:pt x="196" y="115"/>
                    <a:pt x="198" y="112"/>
                    <a:pt x="201" y="112"/>
                  </a:cubicBezTo>
                  <a:close/>
                  <a:moveTo>
                    <a:pt x="251" y="94"/>
                  </a:moveTo>
                  <a:cubicBezTo>
                    <a:pt x="253" y="96"/>
                    <a:pt x="257" y="91"/>
                    <a:pt x="254" y="88"/>
                  </a:cubicBezTo>
                  <a:cubicBezTo>
                    <a:pt x="253" y="85"/>
                    <a:pt x="246" y="85"/>
                    <a:pt x="246" y="88"/>
                  </a:cubicBezTo>
                  <a:cubicBezTo>
                    <a:pt x="245" y="90"/>
                    <a:pt x="248" y="93"/>
                    <a:pt x="251" y="94"/>
                  </a:cubicBezTo>
                  <a:close/>
                  <a:moveTo>
                    <a:pt x="263" y="88"/>
                  </a:moveTo>
                  <a:cubicBezTo>
                    <a:pt x="263" y="87"/>
                    <a:pt x="265" y="91"/>
                    <a:pt x="268" y="90"/>
                  </a:cubicBezTo>
                  <a:cubicBezTo>
                    <a:pt x="271" y="87"/>
                    <a:pt x="274" y="91"/>
                    <a:pt x="274" y="90"/>
                  </a:cubicBezTo>
                  <a:cubicBezTo>
                    <a:pt x="274" y="88"/>
                    <a:pt x="278" y="91"/>
                    <a:pt x="281" y="94"/>
                  </a:cubicBezTo>
                  <a:cubicBezTo>
                    <a:pt x="286" y="96"/>
                    <a:pt x="286" y="93"/>
                    <a:pt x="283" y="88"/>
                  </a:cubicBezTo>
                  <a:cubicBezTo>
                    <a:pt x="280" y="84"/>
                    <a:pt x="280" y="88"/>
                    <a:pt x="275" y="85"/>
                  </a:cubicBezTo>
                  <a:cubicBezTo>
                    <a:pt x="272" y="82"/>
                    <a:pt x="274" y="85"/>
                    <a:pt x="269" y="85"/>
                  </a:cubicBezTo>
                  <a:cubicBezTo>
                    <a:pt x="263" y="84"/>
                    <a:pt x="260" y="87"/>
                    <a:pt x="260" y="90"/>
                  </a:cubicBezTo>
                  <a:cubicBezTo>
                    <a:pt x="262" y="94"/>
                    <a:pt x="262" y="88"/>
                    <a:pt x="263" y="88"/>
                  </a:cubicBezTo>
                  <a:close/>
                  <a:moveTo>
                    <a:pt x="233" y="76"/>
                  </a:moveTo>
                  <a:cubicBezTo>
                    <a:pt x="233" y="71"/>
                    <a:pt x="240" y="74"/>
                    <a:pt x="240" y="74"/>
                  </a:cubicBezTo>
                  <a:cubicBezTo>
                    <a:pt x="240" y="76"/>
                    <a:pt x="233" y="77"/>
                    <a:pt x="233" y="76"/>
                  </a:cubicBezTo>
                  <a:close/>
                  <a:moveTo>
                    <a:pt x="240" y="76"/>
                  </a:moveTo>
                  <a:cubicBezTo>
                    <a:pt x="242" y="73"/>
                    <a:pt x="251" y="74"/>
                    <a:pt x="248" y="74"/>
                  </a:cubicBezTo>
                  <a:cubicBezTo>
                    <a:pt x="246" y="76"/>
                    <a:pt x="240" y="77"/>
                    <a:pt x="240" y="76"/>
                  </a:cubicBezTo>
                  <a:close/>
                  <a:moveTo>
                    <a:pt x="259" y="74"/>
                  </a:moveTo>
                  <a:cubicBezTo>
                    <a:pt x="262" y="73"/>
                    <a:pt x="265" y="74"/>
                    <a:pt x="262" y="71"/>
                  </a:cubicBezTo>
                  <a:cubicBezTo>
                    <a:pt x="259" y="70"/>
                    <a:pt x="257" y="70"/>
                    <a:pt x="257" y="73"/>
                  </a:cubicBezTo>
                  <a:cubicBezTo>
                    <a:pt x="257" y="74"/>
                    <a:pt x="257" y="74"/>
                    <a:pt x="259" y="74"/>
                  </a:cubicBezTo>
                  <a:close/>
                  <a:moveTo>
                    <a:pt x="275" y="76"/>
                  </a:moveTo>
                  <a:cubicBezTo>
                    <a:pt x="277" y="77"/>
                    <a:pt x="280" y="79"/>
                    <a:pt x="280" y="76"/>
                  </a:cubicBezTo>
                  <a:cubicBezTo>
                    <a:pt x="281" y="74"/>
                    <a:pt x="280" y="73"/>
                    <a:pt x="277" y="74"/>
                  </a:cubicBezTo>
                  <a:cubicBezTo>
                    <a:pt x="275" y="74"/>
                    <a:pt x="274" y="76"/>
                    <a:pt x="275" y="76"/>
                  </a:cubicBezTo>
                  <a:close/>
                  <a:moveTo>
                    <a:pt x="285" y="67"/>
                  </a:moveTo>
                  <a:cubicBezTo>
                    <a:pt x="285" y="65"/>
                    <a:pt x="281" y="67"/>
                    <a:pt x="281" y="67"/>
                  </a:cubicBezTo>
                  <a:cubicBezTo>
                    <a:pt x="283" y="68"/>
                    <a:pt x="283" y="68"/>
                    <a:pt x="285" y="70"/>
                  </a:cubicBezTo>
                  <a:cubicBezTo>
                    <a:pt x="285" y="71"/>
                    <a:pt x="286" y="67"/>
                    <a:pt x="285" y="67"/>
                  </a:cubicBezTo>
                  <a:close/>
                  <a:moveTo>
                    <a:pt x="285" y="59"/>
                  </a:moveTo>
                  <a:cubicBezTo>
                    <a:pt x="285" y="59"/>
                    <a:pt x="286" y="62"/>
                    <a:pt x="288" y="60"/>
                  </a:cubicBezTo>
                  <a:cubicBezTo>
                    <a:pt x="289" y="60"/>
                    <a:pt x="286" y="57"/>
                    <a:pt x="283" y="57"/>
                  </a:cubicBezTo>
                  <a:cubicBezTo>
                    <a:pt x="280" y="59"/>
                    <a:pt x="278" y="59"/>
                    <a:pt x="280" y="60"/>
                  </a:cubicBezTo>
                  <a:cubicBezTo>
                    <a:pt x="281" y="60"/>
                    <a:pt x="283" y="62"/>
                    <a:pt x="285" y="62"/>
                  </a:cubicBezTo>
                  <a:cubicBezTo>
                    <a:pt x="286" y="60"/>
                    <a:pt x="283" y="59"/>
                    <a:pt x="285" y="59"/>
                  </a:cubicBezTo>
                  <a:close/>
                  <a:moveTo>
                    <a:pt x="263" y="63"/>
                  </a:moveTo>
                  <a:cubicBezTo>
                    <a:pt x="262" y="60"/>
                    <a:pt x="260" y="57"/>
                    <a:pt x="260" y="54"/>
                  </a:cubicBezTo>
                  <a:cubicBezTo>
                    <a:pt x="262" y="52"/>
                    <a:pt x="263" y="52"/>
                    <a:pt x="266" y="54"/>
                  </a:cubicBezTo>
                  <a:cubicBezTo>
                    <a:pt x="269" y="56"/>
                    <a:pt x="268" y="52"/>
                    <a:pt x="265" y="51"/>
                  </a:cubicBezTo>
                  <a:cubicBezTo>
                    <a:pt x="262" y="49"/>
                    <a:pt x="265" y="48"/>
                    <a:pt x="266" y="48"/>
                  </a:cubicBezTo>
                  <a:cubicBezTo>
                    <a:pt x="268" y="46"/>
                    <a:pt x="268" y="42"/>
                    <a:pt x="265" y="42"/>
                  </a:cubicBezTo>
                  <a:cubicBezTo>
                    <a:pt x="262" y="43"/>
                    <a:pt x="260" y="51"/>
                    <a:pt x="260" y="49"/>
                  </a:cubicBezTo>
                  <a:cubicBezTo>
                    <a:pt x="259" y="46"/>
                    <a:pt x="260" y="48"/>
                    <a:pt x="262" y="43"/>
                  </a:cubicBezTo>
                  <a:cubicBezTo>
                    <a:pt x="263" y="40"/>
                    <a:pt x="260" y="40"/>
                    <a:pt x="260" y="39"/>
                  </a:cubicBezTo>
                  <a:cubicBezTo>
                    <a:pt x="262" y="37"/>
                    <a:pt x="263" y="34"/>
                    <a:pt x="260" y="35"/>
                  </a:cubicBezTo>
                  <a:cubicBezTo>
                    <a:pt x="257" y="39"/>
                    <a:pt x="257" y="45"/>
                    <a:pt x="257" y="48"/>
                  </a:cubicBezTo>
                  <a:cubicBezTo>
                    <a:pt x="259" y="49"/>
                    <a:pt x="257" y="51"/>
                    <a:pt x="259" y="52"/>
                  </a:cubicBezTo>
                  <a:cubicBezTo>
                    <a:pt x="260" y="56"/>
                    <a:pt x="257" y="57"/>
                    <a:pt x="260" y="60"/>
                  </a:cubicBezTo>
                  <a:cubicBezTo>
                    <a:pt x="262" y="63"/>
                    <a:pt x="263" y="67"/>
                    <a:pt x="265" y="67"/>
                  </a:cubicBezTo>
                  <a:cubicBezTo>
                    <a:pt x="265" y="65"/>
                    <a:pt x="265" y="65"/>
                    <a:pt x="263" y="63"/>
                  </a:cubicBezTo>
                  <a:close/>
                  <a:moveTo>
                    <a:pt x="263" y="37"/>
                  </a:moveTo>
                  <a:cubicBezTo>
                    <a:pt x="263" y="34"/>
                    <a:pt x="265" y="29"/>
                    <a:pt x="266" y="32"/>
                  </a:cubicBezTo>
                  <a:cubicBezTo>
                    <a:pt x="268" y="34"/>
                    <a:pt x="263" y="40"/>
                    <a:pt x="263" y="37"/>
                  </a:cubicBezTo>
                  <a:close/>
                  <a:moveTo>
                    <a:pt x="213" y="110"/>
                  </a:moveTo>
                  <a:cubicBezTo>
                    <a:pt x="213" y="108"/>
                    <a:pt x="213" y="105"/>
                    <a:pt x="213" y="107"/>
                  </a:cubicBezTo>
                  <a:cubicBezTo>
                    <a:pt x="214" y="110"/>
                    <a:pt x="214" y="112"/>
                    <a:pt x="213" y="110"/>
                  </a:cubicBezTo>
                  <a:close/>
                  <a:moveTo>
                    <a:pt x="219" y="108"/>
                  </a:moveTo>
                  <a:cubicBezTo>
                    <a:pt x="219" y="107"/>
                    <a:pt x="219" y="105"/>
                    <a:pt x="219" y="104"/>
                  </a:cubicBezTo>
                  <a:cubicBezTo>
                    <a:pt x="221" y="101"/>
                    <a:pt x="216" y="102"/>
                    <a:pt x="216" y="105"/>
                  </a:cubicBezTo>
                  <a:cubicBezTo>
                    <a:pt x="217" y="107"/>
                    <a:pt x="214" y="112"/>
                    <a:pt x="217" y="110"/>
                  </a:cubicBezTo>
                  <a:cubicBezTo>
                    <a:pt x="219" y="108"/>
                    <a:pt x="219" y="108"/>
                    <a:pt x="219" y="108"/>
                  </a:cubicBezTo>
                  <a:close/>
                  <a:moveTo>
                    <a:pt x="221" y="112"/>
                  </a:moveTo>
                  <a:cubicBezTo>
                    <a:pt x="222" y="108"/>
                    <a:pt x="225" y="112"/>
                    <a:pt x="222" y="108"/>
                  </a:cubicBezTo>
                  <a:cubicBezTo>
                    <a:pt x="219" y="104"/>
                    <a:pt x="225" y="105"/>
                    <a:pt x="224" y="101"/>
                  </a:cubicBezTo>
                  <a:cubicBezTo>
                    <a:pt x="222" y="97"/>
                    <a:pt x="221" y="102"/>
                    <a:pt x="221" y="107"/>
                  </a:cubicBezTo>
                  <a:cubicBezTo>
                    <a:pt x="221" y="112"/>
                    <a:pt x="216" y="112"/>
                    <a:pt x="219" y="113"/>
                  </a:cubicBezTo>
                  <a:cubicBezTo>
                    <a:pt x="221" y="113"/>
                    <a:pt x="221" y="113"/>
                    <a:pt x="221" y="112"/>
                  </a:cubicBezTo>
                  <a:close/>
                  <a:moveTo>
                    <a:pt x="221" y="73"/>
                  </a:moveTo>
                  <a:cubicBezTo>
                    <a:pt x="221" y="70"/>
                    <a:pt x="221" y="68"/>
                    <a:pt x="222" y="68"/>
                  </a:cubicBezTo>
                  <a:cubicBezTo>
                    <a:pt x="224" y="68"/>
                    <a:pt x="221" y="73"/>
                    <a:pt x="221" y="73"/>
                  </a:cubicBezTo>
                  <a:close/>
                  <a:moveTo>
                    <a:pt x="225" y="70"/>
                  </a:moveTo>
                  <a:cubicBezTo>
                    <a:pt x="227" y="68"/>
                    <a:pt x="227" y="71"/>
                    <a:pt x="225" y="71"/>
                  </a:cubicBezTo>
                  <a:cubicBezTo>
                    <a:pt x="225" y="73"/>
                    <a:pt x="224" y="70"/>
                    <a:pt x="225" y="70"/>
                  </a:cubicBezTo>
                  <a:close/>
                  <a:moveTo>
                    <a:pt x="257" y="63"/>
                  </a:moveTo>
                  <a:cubicBezTo>
                    <a:pt x="257" y="65"/>
                    <a:pt x="259" y="65"/>
                    <a:pt x="259" y="62"/>
                  </a:cubicBezTo>
                  <a:cubicBezTo>
                    <a:pt x="259" y="60"/>
                    <a:pt x="257" y="59"/>
                    <a:pt x="257" y="60"/>
                  </a:cubicBezTo>
                  <a:cubicBezTo>
                    <a:pt x="256" y="62"/>
                    <a:pt x="256" y="62"/>
                    <a:pt x="257" y="63"/>
                  </a:cubicBezTo>
                  <a:close/>
                  <a:moveTo>
                    <a:pt x="288" y="135"/>
                  </a:moveTo>
                  <a:cubicBezTo>
                    <a:pt x="285" y="136"/>
                    <a:pt x="289" y="125"/>
                    <a:pt x="291" y="129"/>
                  </a:cubicBezTo>
                  <a:cubicBezTo>
                    <a:pt x="291" y="130"/>
                    <a:pt x="291" y="133"/>
                    <a:pt x="288" y="135"/>
                  </a:cubicBezTo>
                  <a:close/>
                  <a:moveTo>
                    <a:pt x="310" y="124"/>
                  </a:moveTo>
                  <a:cubicBezTo>
                    <a:pt x="309" y="125"/>
                    <a:pt x="309" y="115"/>
                    <a:pt x="312" y="119"/>
                  </a:cubicBezTo>
                  <a:cubicBezTo>
                    <a:pt x="313" y="122"/>
                    <a:pt x="313" y="124"/>
                    <a:pt x="310" y="124"/>
                  </a:cubicBezTo>
                  <a:close/>
                  <a:moveTo>
                    <a:pt x="245" y="133"/>
                  </a:moveTo>
                  <a:cubicBezTo>
                    <a:pt x="246" y="132"/>
                    <a:pt x="253" y="130"/>
                    <a:pt x="253" y="132"/>
                  </a:cubicBezTo>
                  <a:cubicBezTo>
                    <a:pt x="253" y="133"/>
                    <a:pt x="242" y="135"/>
                    <a:pt x="245" y="133"/>
                  </a:cubicBezTo>
                  <a:close/>
                  <a:moveTo>
                    <a:pt x="169" y="94"/>
                  </a:moveTo>
                  <a:cubicBezTo>
                    <a:pt x="169" y="91"/>
                    <a:pt x="169" y="88"/>
                    <a:pt x="167" y="90"/>
                  </a:cubicBezTo>
                  <a:cubicBezTo>
                    <a:pt x="166" y="91"/>
                    <a:pt x="167" y="93"/>
                    <a:pt x="167" y="96"/>
                  </a:cubicBezTo>
                  <a:cubicBezTo>
                    <a:pt x="166" y="97"/>
                    <a:pt x="167" y="97"/>
                    <a:pt x="169" y="94"/>
                  </a:cubicBezTo>
                  <a:close/>
                  <a:moveTo>
                    <a:pt x="100" y="88"/>
                  </a:moveTo>
                  <a:cubicBezTo>
                    <a:pt x="102" y="87"/>
                    <a:pt x="103" y="90"/>
                    <a:pt x="105" y="87"/>
                  </a:cubicBezTo>
                  <a:cubicBezTo>
                    <a:pt x="106" y="85"/>
                    <a:pt x="105" y="84"/>
                    <a:pt x="102" y="82"/>
                  </a:cubicBezTo>
                  <a:cubicBezTo>
                    <a:pt x="99" y="80"/>
                    <a:pt x="99" y="85"/>
                    <a:pt x="99" y="88"/>
                  </a:cubicBezTo>
                  <a:cubicBezTo>
                    <a:pt x="100" y="88"/>
                    <a:pt x="100" y="90"/>
                    <a:pt x="100" y="88"/>
                  </a:cubicBezTo>
                  <a:close/>
                  <a:moveTo>
                    <a:pt x="83" y="77"/>
                  </a:moveTo>
                  <a:cubicBezTo>
                    <a:pt x="86" y="77"/>
                    <a:pt x="85" y="84"/>
                    <a:pt x="88" y="85"/>
                  </a:cubicBezTo>
                  <a:cubicBezTo>
                    <a:pt x="90" y="87"/>
                    <a:pt x="90" y="88"/>
                    <a:pt x="93" y="87"/>
                  </a:cubicBezTo>
                  <a:cubicBezTo>
                    <a:pt x="94" y="87"/>
                    <a:pt x="91" y="85"/>
                    <a:pt x="91" y="84"/>
                  </a:cubicBezTo>
                  <a:cubicBezTo>
                    <a:pt x="93" y="82"/>
                    <a:pt x="93" y="82"/>
                    <a:pt x="90" y="82"/>
                  </a:cubicBezTo>
                  <a:cubicBezTo>
                    <a:pt x="86" y="80"/>
                    <a:pt x="90" y="71"/>
                    <a:pt x="83" y="71"/>
                  </a:cubicBezTo>
                  <a:cubicBezTo>
                    <a:pt x="80" y="73"/>
                    <a:pt x="82" y="74"/>
                    <a:pt x="80" y="76"/>
                  </a:cubicBezTo>
                  <a:cubicBezTo>
                    <a:pt x="77" y="77"/>
                    <a:pt x="82" y="77"/>
                    <a:pt x="83" y="77"/>
                  </a:cubicBezTo>
                  <a:close/>
                  <a:moveTo>
                    <a:pt x="105" y="15"/>
                  </a:moveTo>
                  <a:cubicBezTo>
                    <a:pt x="105" y="15"/>
                    <a:pt x="102" y="18"/>
                    <a:pt x="103" y="20"/>
                  </a:cubicBezTo>
                  <a:cubicBezTo>
                    <a:pt x="105" y="20"/>
                    <a:pt x="102" y="21"/>
                    <a:pt x="103" y="21"/>
                  </a:cubicBezTo>
                  <a:cubicBezTo>
                    <a:pt x="106" y="23"/>
                    <a:pt x="105" y="17"/>
                    <a:pt x="105" y="15"/>
                  </a:cubicBezTo>
                  <a:close/>
                  <a:moveTo>
                    <a:pt x="9" y="32"/>
                  </a:moveTo>
                  <a:cubicBezTo>
                    <a:pt x="10" y="34"/>
                    <a:pt x="12" y="35"/>
                    <a:pt x="12" y="34"/>
                  </a:cubicBezTo>
                  <a:cubicBezTo>
                    <a:pt x="10" y="32"/>
                    <a:pt x="7" y="28"/>
                    <a:pt x="6" y="29"/>
                  </a:cubicBezTo>
                  <a:cubicBezTo>
                    <a:pt x="6" y="31"/>
                    <a:pt x="6" y="32"/>
                    <a:pt x="9" y="32"/>
                  </a:cubicBezTo>
                  <a:close/>
                  <a:moveTo>
                    <a:pt x="21" y="51"/>
                  </a:moveTo>
                  <a:cubicBezTo>
                    <a:pt x="22" y="54"/>
                    <a:pt x="24" y="48"/>
                    <a:pt x="22" y="46"/>
                  </a:cubicBezTo>
                  <a:cubicBezTo>
                    <a:pt x="19" y="45"/>
                    <a:pt x="19" y="42"/>
                    <a:pt x="16" y="42"/>
                  </a:cubicBezTo>
                  <a:cubicBezTo>
                    <a:pt x="15" y="43"/>
                    <a:pt x="18" y="46"/>
                    <a:pt x="21" y="51"/>
                  </a:cubicBezTo>
                  <a:close/>
                  <a:moveTo>
                    <a:pt x="29" y="67"/>
                  </a:moveTo>
                  <a:cubicBezTo>
                    <a:pt x="30" y="65"/>
                    <a:pt x="35" y="73"/>
                    <a:pt x="33" y="74"/>
                  </a:cubicBezTo>
                  <a:cubicBezTo>
                    <a:pt x="32" y="74"/>
                    <a:pt x="26" y="68"/>
                    <a:pt x="29" y="67"/>
                  </a:cubicBezTo>
                  <a:close/>
                  <a:moveTo>
                    <a:pt x="36" y="77"/>
                  </a:moveTo>
                  <a:cubicBezTo>
                    <a:pt x="36" y="76"/>
                    <a:pt x="39" y="79"/>
                    <a:pt x="38" y="80"/>
                  </a:cubicBezTo>
                  <a:cubicBezTo>
                    <a:pt x="38" y="80"/>
                    <a:pt x="35" y="79"/>
                    <a:pt x="36" y="77"/>
                  </a:cubicBezTo>
                  <a:close/>
                  <a:moveTo>
                    <a:pt x="39" y="85"/>
                  </a:moveTo>
                  <a:cubicBezTo>
                    <a:pt x="41" y="85"/>
                    <a:pt x="42" y="90"/>
                    <a:pt x="42" y="88"/>
                  </a:cubicBezTo>
                  <a:cubicBezTo>
                    <a:pt x="44" y="87"/>
                    <a:pt x="41" y="80"/>
                    <a:pt x="39" y="82"/>
                  </a:cubicBezTo>
                  <a:cubicBezTo>
                    <a:pt x="38" y="84"/>
                    <a:pt x="39" y="85"/>
                    <a:pt x="39" y="85"/>
                  </a:cubicBezTo>
                  <a:close/>
                  <a:moveTo>
                    <a:pt x="74" y="63"/>
                  </a:moveTo>
                  <a:cubicBezTo>
                    <a:pt x="71" y="65"/>
                    <a:pt x="73" y="60"/>
                    <a:pt x="74" y="60"/>
                  </a:cubicBezTo>
                  <a:cubicBezTo>
                    <a:pt x="76" y="60"/>
                    <a:pt x="76" y="63"/>
                    <a:pt x="74" y="63"/>
                  </a:cubicBezTo>
                  <a:close/>
                  <a:moveTo>
                    <a:pt x="76" y="57"/>
                  </a:moveTo>
                  <a:cubicBezTo>
                    <a:pt x="74" y="56"/>
                    <a:pt x="74" y="57"/>
                    <a:pt x="74" y="59"/>
                  </a:cubicBezTo>
                  <a:cubicBezTo>
                    <a:pt x="74" y="60"/>
                    <a:pt x="79" y="60"/>
                    <a:pt x="79" y="60"/>
                  </a:cubicBezTo>
                  <a:cubicBezTo>
                    <a:pt x="79" y="60"/>
                    <a:pt x="77" y="59"/>
                    <a:pt x="76" y="57"/>
                  </a:cubicBezTo>
                  <a:close/>
                  <a:moveTo>
                    <a:pt x="53" y="35"/>
                  </a:moveTo>
                  <a:cubicBezTo>
                    <a:pt x="54" y="37"/>
                    <a:pt x="53" y="40"/>
                    <a:pt x="51" y="40"/>
                  </a:cubicBezTo>
                  <a:cubicBezTo>
                    <a:pt x="50" y="39"/>
                    <a:pt x="51" y="35"/>
                    <a:pt x="53" y="35"/>
                  </a:cubicBezTo>
                  <a:close/>
                  <a:moveTo>
                    <a:pt x="67" y="48"/>
                  </a:moveTo>
                  <a:cubicBezTo>
                    <a:pt x="67" y="48"/>
                    <a:pt x="68" y="51"/>
                    <a:pt x="67" y="51"/>
                  </a:cubicBezTo>
                  <a:cubicBezTo>
                    <a:pt x="65" y="51"/>
                    <a:pt x="65" y="48"/>
                    <a:pt x="67" y="48"/>
                  </a:cubicBezTo>
                  <a:close/>
                  <a:moveTo>
                    <a:pt x="58" y="43"/>
                  </a:moveTo>
                  <a:cubicBezTo>
                    <a:pt x="59" y="45"/>
                    <a:pt x="59" y="45"/>
                    <a:pt x="59" y="43"/>
                  </a:cubicBezTo>
                  <a:cubicBezTo>
                    <a:pt x="59" y="42"/>
                    <a:pt x="56" y="40"/>
                    <a:pt x="54" y="42"/>
                  </a:cubicBezTo>
                  <a:cubicBezTo>
                    <a:pt x="54" y="42"/>
                    <a:pt x="56" y="42"/>
                    <a:pt x="58" y="43"/>
                  </a:cubicBezTo>
                  <a:close/>
                  <a:moveTo>
                    <a:pt x="58" y="43"/>
                  </a:moveTo>
                  <a:cubicBezTo>
                    <a:pt x="59" y="45"/>
                    <a:pt x="59" y="49"/>
                    <a:pt x="58" y="48"/>
                  </a:cubicBezTo>
                  <a:cubicBezTo>
                    <a:pt x="58" y="46"/>
                    <a:pt x="56" y="42"/>
                    <a:pt x="58" y="43"/>
                  </a:cubicBezTo>
                  <a:close/>
                  <a:moveTo>
                    <a:pt x="64" y="49"/>
                  </a:moveTo>
                  <a:cubicBezTo>
                    <a:pt x="64" y="48"/>
                    <a:pt x="61" y="48"/>
                    <a:pt x="61" y="46"/>
                  </a:cubicBezTo>
                  <a:cubicBezTo>
                    <a:pt x="59" y="45"/>
                    <a:pt x="59" y="46"/>
                    <a:pt x="59" y="48"/>
                  </a:cubicBezTo>
                  <a:cubicBezTo>
                    <a:pt x="59" y="49"/>
                    <a:pt x="59" y="49"/>
                    <a:pt x="61" y="49"/>
                  </a:cubicBezTo>
                  <a:cubicBezTo>
                    <a:pt x="62" y="49"/>
                    <a:pt x="64" y="51"/>
                    <a:pt x="64" y="49"/>
                  </a:cubicBezTo>
                  <a:close/>
                  <a:moveTo>
                    <a:pt x="62" y="48"/>
                  </a:moveTo>
                  <a:cubicBezTo>
                    <a:pt x="64" y="48"/>
                    <a:pt x="64" y="48"/>
                    <a:pt x="64" y="48"/>
                  </a:cubicBezTo>
                  <a:cubicBezTo>
                    <a:pt x="64" y="46"/>
                    <a:pt x="61" y="45"/>
                    <a:pt x="61" y="46"/>
                  </a:cubicBezTo>
                  <a:cubicBezTo>
                    <a:pt x="61" y="46"/>
                    <a:pt x="61" y="46"/>
                    <a:pt x="62" y="48"/>
                  </a:cubicBezTo>
                  <a:close/>
                  <a:moveTo>
                    <a:pt x="65" y="49"/>
                  </a:moveTo>
                  <a:cubicBezTo>
                    <a:pt x="65" y="52"/>
                    <a:pt x="65" y="52"/>
                    <a:pt x="65" y="52"/>
                  </a:cubicBezTo>
                  <a:cubicBezTo>
                    <a:pt x="64" y="52"/>
                    <a:pt x="64" y="49"/>
                    <a:pt x="65" y="49"/>
                  </a:cubicBezTo>
                  <a:close/>
                  <a:moveTo>
                    <a:pt x="26" y="62"/>
                  </a:moveTo>
                  <a:cubicBezTo>
                    <a:pt x="24" y="60"/>
                    <a:pt x="26" y="59"/>
                    <a:pt x="27" y="59"/>
                  </a:cubicBezTo>
                  <a:cubicBezTo>
                    <a:pt x="29" y="60"/>
                    <a:pt x="27" y="63"/>
                    <a:pt x="26" y="62"/>
                  </a:cubicBezTo>
                  <a:close/>
                  <a:moveTo>
                    <a:pt x="330" y="74"/>
                  </a:moveTo>
                  <a:cubicBezTo>
                    <a:pt x="335" y="74"/>
                    <a:pt x="332" y="73"/>
                    <a:pt x="326" y="73"/>
                  </a:cubicBezTo>
                  <a:cubicBezTo>
                    <a:pt x="320" y="73"/>
                    <a:pt x="323" y="73"/>
                    <a:pt x="326" y="74"/>
                  </a:cubicBezTo>
                  <a:cubicBezTo>
                    <a:pt x="326" y="76"/>
                    <a:pt x="326" y="76"/>
                    <a:pt x="330" y="74"/>
                  </a:cubicBezTo>
                  <a:close/>
                  <a:moveTo>
                    <a:pt x="327" y="67"/>
                  </a:moveTo>
                  <a:cubicBezTo>
                    <a:pt x="326" y="65"/>
                    <a:pt x="327" y="63"/>
                    <a:pt x="323" y="63"/>
                  </a:cubicBezTo>
                  <a:cubicBezTo>
                    <a:pt x="318" y="62"/>
                    <a:pt x="321" y="65"/>
                    <a:pt x="323" y="67"/>
                  </a:cubicBezTo>
                  <a:cubicBezTo>
                    <a:pt x="326" y="67"/>
                    <a:pt x="323" y="70"/>
                    <a:pt x="327" y="68"/>
                  </a:cubicBezTo>
                  <a:cubicBezTo>
                    <a:pt x="329" y="68"/>
                    <a:pt x="329" y="68"/>
                    <a:pt x="327" y="67"/>
                  </a:cubicBezTo>
                  <a:close/>
                  <a:moveTo>
                    <a:pt x="275" y="135"/>
                  </a:moveTo>
                  <a:cubicBezTo>
                    <a:pt x="272" y="132"/>
                    <a:pt x="275" y="133"/>
                    <a:pt x="275" y="135"/>
                  </a:cubicBezTo>
                  <a:cubicBezTo>
                    <a:pt x="277" y="135"/>
                    <a:pt x="275" y="136"/>
                    <a:pt x="275" y="135"/>
                  </a:cubicBezTo>
                  <a:close/>
                  <a:moveTo>
                    <a:pt x="298" y="115"/>
                  </a:moveTo>
                  <a:cubicBezTo>
                    <a:pt x="298" y="110"/>
                    <a:pt x="300" y="113"/>
                    <a:pt x="300" y="113"/>
                  </a:cubicBezTo>
                  <a:cubicBezTo>
                    <a:pt x="300" y="115"/>
                    <a:pt x="298" y="116"/>
                    <a:pt x="298" y="115"/>
                  </a:cubicBezTo>
                  <a:close/>
                  <a:moveTo>
                    <a:pt x="300" y="116"/>
                  </a:moveTo>
                  <a:cubicBezTo>
                    <a:pt x="300" y="112"/>
                    <a:pt x="303" y="107"/>
                    <a:pt x="303" y="108"/>
                  </a:cubicBezTo>
                  <a:cubicBezTo>
                    <a:pt x="303" y="110"/>
                    <a:pt x="300" y="116"/>
                    <a:pt x="300" y="116"/>
                  </a:cubicBezTo>
                  <a:close/>
                  <a:moveTo>
                    <a:pt x="260" y="138"/>
                  </a:moveTo>
                  <a:cubicBezTo>
                    <a:pt x="259" y="136"/>
                    <a:pt x="260" y="136"/>
                    <a:pt x="262" y="136"/>
                  </a:cubicBezTo>
                  <a:cubicBezTo>
                    <a:pt x="263" y="138"/>
                    <a:pt x="262" y="138"/>
                    <a:pt x="260" y="138"/>
                  </a:cubicBezTo>
                  <a:close/>
                  <a:moveTo>
                    <a:pt x="312" y="118"/>
                  </a:moveTo>
                  <a:cubicBezTo>
                    <a:pt x="310" y="118"/>
                    <a:pt x="310" y="116"/>
                    <a:pt x="310" y="116"/>
                  </a:cubicBezTo>
                  <a:cubicBezTo>
                    <a:pt x="310" y="118"/>
                    <a:pt x="310" y="118"/>
                    <a:pt x="310" y="118"/>
                  </a:cubicBezTo>
                  <a:cubicBezTo>
                    <a:pt x="312" y="119"/>
                    <a:pt x="312" y="119"/>
                    <a:pt x="313" y="121"/>
                  </a:cubicBezTo>
                  <a:cubicBezTo>
                    <a:pt x="313" y="121"/>
                    <a:pt x="313" y="119"/>
                    <a:pt x="312" y="118"/>
                  </a:cubicBezTo>
                  <a:close/>
                  <a:moveTo>
                    <a:pt x="315" y="115"/>
                  </a:moveTo>
                  <a:cubicBezTo>
                    <a:pt x="315" y="110"/>
                    <a:pt x="313" y="108"/>
                    <a:pt x="312" y="112"/>
                  </a:cubicBezTo>
                  <a:cubicBezTo>
                    <a:pt x="312" y="113"/>
                    <a:pt x="310" y="112"/>
                    <a:pt x="310" y="113"/>
                  </a:cubicBezTo>
                  <a:cubicBezTo>
                    <a:pt x="310" y="113"/>
                    <a:pt x="312" y="113"/>
                    <a:pt x="312" y="115"/>
                  </a:cubicBezTo>
                  <a:cubicBezTo>
                    <a:pt x="310" y="118"/>
                    <a:pt x="312" y="118"/>
                    <a:pt x="313" y="119"/>
                  </a:cubicBezTo>
                  <a:cubicBezTo>
                    <a:pt x="315" y="119"/>
                    <a:pt x="315" y="118"/>
                    <a:pt x="315" y="115"/>
                  </a:cubicBezTo>
                  <a:close/>
                  <a:moveTo>
                    <a:pt x="347" y="140"/>
                  </a:moveTo>
                  <a:cubicBezTo>
                    <a:pt x="349" y="140"/>
                    <a:pt x="347" y="138"/>
                    <a:pt x="347" y="138"/>
                  </a:cubicBezTo>
                  <a:cubicBezTo>
                    <a:pt x="347" y="136"/>
                    <a:pt x="347" y="136"/>
                    <a:pt x="345" y="138"/>
                  </a:cubicBezTo>
                  <a:cubicBezTo>
                    <a:pt x="345" y="140"/>
                    <a:pt x="345" y="140"/>
                    <a:pt x="347" y="140"/>
                  </a:cubicBezTo>
                  <a:close/>
                  <a:moveTo>
                    <a:pt x="245" y="80"/>
                  </a:moveTo>
                  <a:cubicBezTo>
                    <a:pt x="246" y="82"/>
                    <a:pt x="246" y="80"/>
                    <a:pt x="246" y="79"/>
                  </a:cubicBezTo>
                  <a:cubicBezTo>
                    <a:pt x="245" y="77"/>
                    <a:pt x="246" y="76"/>
                    <a:pt x="245" y="76"/>
                  </a:cubicBezTo>
                  <a:cubicBezTo>
                    <a:pt x="245" y="77"/>
                    <a:pt x="245" y="79"/>
                    <a:pt x="245" y="80"/>
                  </a:cubicBezTo>
                  <a:close/>
                  <a:moveTo>
                    <a:pt x="256" y="60"/>
                  </a:moveTo>
                  <a:cubicBezTo>
                    <a:pt x="256" y="59"/>
                    <a:pt x="256" y="62"/>
                    <a:pt x="256" y="62"/>
                  </a:cubicBezTo>
                  <a:cubicBezTo>
                    <a:pt x="254" y="62"/>
                    <a:pt x="254" y="60"/>
                    <a:pt x="256" y="60"/>
                  </a:cubicBezTo>
                  <a:close/>
                  <a:moveTo>
                    <a:pt x="259" y="65"/>
                  </a:moveTo>
                  <a:cubicBezTo>
                    <a:pt x="260" y="63"/>
                    <a:pt x="262" y="63"/>
                    <a:pt x="260" y="65"/>
                  </a:cubicBezTo>
                  <a:cubicBezTo>
                    <a:pt x="260" y="67"/>
                    <a:pt x="259" y="65"/>
                    <a:pt x="259" y="65"/>
                  </a:cubicBezTo>
                  <a:close/>
                  <a:moveTo>
                    <a:pt x="260" y="94"/>
                  </a:moveTo>
                  <a:cubicBezTo>
                    <a:pt x="260" y="93"/>
                    <a:pt x="265" y="90"/>
                    <a:pt x="265" y="91"/>
                  </a:cubicBezTo>
                  <a:cubicBezTo>
                    <a:pt x="263" y="93"/>
                    <a:pt x="262" y="94"/>
                    <a:pt x="260" y="94"/>
                  </a:cubicBezTo>
                  <a:close/>
                  <a:moveTo>
                    <a:pt x="256" y="65"/>
                  </a:moveTo>
                  <a:cubicBezTo>
                    <a:pt x="254" y="65"/>
                    <a:pt x="256" y="63"/>
                    <a:pt x="256" y="63"/>
                  </a:cubicBezTo>
                  <a:cubicBezTo>
                    <a:pt x="257" y="65"/>
                    <a:pt x="257" y="65"/>
                    <a:pt x="256" y="65"/>
                  </a:cubicBezTo>
                  <a:close/>
                  <a:moveTo>
                    <a:pt x="280" y="67"/>
                  </a:moveTo>
                  <a:cubicBezTo>
                    <a:pt x="280" y="65"/>
                    <a:pt x="281" y="65"/>
                    <a:pt x="283" y="65"/>
                  </a:cubicBezTo>
                  <a:cubicBezTo>
                    <a:pt x="285" y="65"/>
                    <a:pt x="280" y="67"/>
                    <a:pt x="280" y="67"/>
                  </a:cubicBezTo>
                  <a:close/>
                  <a:moveTo>
                    <a:pt x="76" y="49"/>
                  </a:moveTo>
                  <a:cubicBezTo>
                    <a:pt x="74" y="48"/>
                    <a:pt x="71" y="46"/>
                    <a:pt x="74" y="45"/>
                  </a:cubicBezTo>
                  <a:cubicBezTo>
                    <a:pt x="77" y="43"/>
                    <a:pt x="76" y="49"/>
                    <a:pt x="76" y="49"/>
                  </a:cubicBezTo>
                  <a:close/>
                  <a:moveTo>
                    <a:pt x="71" y="46"/>
                  </a:moveTo>
                  <a:cubicBezTo>
                    <a:pt x="71" y="45"/>
                    <a:pt x="73" y="46"/>
                    <a:pt x="71" y="48"/>
                  </a:cubicBezTo>
                  <a:cubicBezTo>
                    <a:pt x="71" y="48"/>
                    <a:pt x="70" y="46"/>
                    <a:pt x="71" y="46"/>
                  </a:cubicBezTo>
                  <a:close/>
                  <a:moveTo>
                    <a:pt x="71" y="49"/>
                  </a:moveTo>
                  <a:cubicBezTo>
                    <a:pt x="71" y="48"/>
                    <a:pt x="73" y="48"/>
                    <a:pt x="73" y="49"/>
                  </a:cubicBezTo>
                  <a:cubicBezTo>
                    <a:pt x="73" y="49"/>
                    <a:pt x="73" y="51"/>
                    <a:pt x="71" y="49"/>
                  </a:cubicBezTo>
                  <a:close/>
                </a:path>
              </a:pathLst>
            </a:custGeom>
            <a:grpFill/>
            <a:ln w="6350" cmpd="sng">
              <a:solidFill>
                <a:schemeClr val="bg1"/>
              </a:solidFill>
              <a:round/>
              <a:headEnd/>
              <a:tailEnd/>
            </a:ln>
          </p:spPr>
          <p:txBody>
            <a:bodyPr/>
            <a:lstStyle/>
            <a:p>
              <a:endParaRPr lang="en-GB"/>
            </a:p>
          </p:txBody>
        </p:sp>
        <p:sp>
          <p:nvSpPr>
            <p:cNvPr id="1198303" name="Freeform 223"/>
            <p:cNvSpPr>
              <a:spLocks/>
            </p:cNvSpPr>
            <p:nvPr/>
          </p:nvSpPr>
          <p:spPr bwMode="auto">
            <a:xfrm>
              <a:off x="3480" y="2567"/>
              <a:ext cx="14" cy="33"/>
            </a:xfrm>
            <a:custGeom>
              <a:avLst/>
              <a:gdLst/>
              <a:ahLst/>
              <a:cxnLst>
                <a:cxn ang="0">
                  <a:pos x="4" y="17"/>
                </a:cxn>
                <a:cxn ang="0">
                  <a:pos x="3" y="17"/>
                </a:cxn>
                <a:cxn ang="0">
                  <a:pos x="1" y="16"/>
                </a:cxn>
                <a:cxn ang="0">
                  <a:pos x="1" y="5"/>
                </a:cxn>
                <a:cxn ang="0">
                  <a:pos x="4" y="2"/>
                </a:cxn>
                <a:cxn ang="0">
                  <a:pos x="6" y="6"/>
                </a:cxn>
                <a:cxn ang="0">
                  <a:pos x="7" y="11"/>
                </a:cxn>
                <a:cxn ang="0">
                  <a:pos x="4" y="17"/>
                </a:cxn>
                <a:cxn ang="0">
                  <a:pos x="4" y="17"/>
                </a:cxn>
              </a:cxnLst>
              <a:rect l="0" t="0" r="r" b="b"/>
              <a:pathLst>
                <a:path w="7" h="17">
                  <a:moveTo>
                    <a:pt x="4" y="17"/>
                  </a:moveTo>
                  <a:cubicBezTo>
                    <a:pt x="4" y="17"/>
                    <a:pt x="4" y="17"/>
                    <a:pt x="3" y="17"/>
                  </a:cubicBezTo>
                  <a:cubicBezTo>
                    <a:pt x="3" y="17"/>
                    <a:pt x="1" y="17"/>
                    <a:pt x="1" y="16"/>
                  </a:cubicBezTo>
                  <a:cubicBezTo>
                    <a:pt x="1" y="8"/>
                    <a:pt x="0" y="9"/>
                    <a:pt x="1" y="5"/>
                  </a:cubicBezTo>
                  <a:cubicBezTo>
                    <a:pt x="3" y="3"/>
                    <a:pt x="3" y="0"/>
                    <a:pt x="4" y="2"/>
                  </a:cubicBezTo>
                  <a:cubicBezTo>
                    <a:pt x="6" y="3"/>
                    <a:pt x="7" y="5"/>
                    <a:pt x="6" y="6"/>
                  </a:cubicBezTo>
                  <a:cubicBezTo>
                    <a:pt x="6" y="9"/>
                    <a:pt x="7" y="9"/>
                    <a:pt x="7" y="11"/>
                  </a:cubicBezTo>
                  <a:cubicBezTo>
                    <a:pt x="7" y="14"/>
                    <a:pt x="6" y="17"/>
                    <a:pt x="4" y="17"/>
                  </a:cubicBezTo>
                  <a:cubicBezTo>
                    <a:pt x="4" y="17"/>
                    <a:pt x="4" y="17"/>
                    <a:pt x="4" y="17"/>
                  </a:cubicBezTo>
                </a:path>
              </a:pathLst>
            </a:custGeom>
            <a:grpFill/>
            <a:ln w="6350" cmpd="sng">
              <a:solidFill>
                <a:schemeClr val="bg1"/>
              </a:solidFill>
              <a:round/>
              <a:headEnd/>
              <a:tailEnd/>
            </a:ln>
          </p:spPr>
          <p:txBody>
            <a:bodyPr/>
            <a:lstStyle/>
            <a:p>
              <a:endParaRPr lang="en-GB"/>
            </a:p>
          </p:txBody>
        </p:sp>
        <p:sp>
          <p:nvSpPr>
            <p:cNvPr id="1198304" name="Freeform 224"/>
            <p:cNvSpPr>
              <a:spLocks/>
            </p:cNvSpPr>
            <p:nvPr/>
          </p:nvSpPr>
          <p:spPr bwMode="auto">
            <a:xfrm>
              <a:off x="3564" y="2565"/>
              <a:ext cx="7" cy="14"/>
            </a:xfrm>
            <a:custGeom>
              <a:avLst/>
              <a:gdLst/>
              <a:ahLst/>
              <a:cxnLst>
                <a:cxn ang="0">
                  <a:pos x="1" y="7"/>
                </a:cxn>
                <a:cxn ang="0">
                  <a:pos x="0" y="3"/>
                </a:cxn>
                <a:cxn ang="0">
                  <a:pos x="1" y="1"/>
                </a:cxn>
                <a:cxn ang="0">
                  <a:pos x="3" y="0"/>
                </a:cxn>
                <a:cxn ang="0">
                  <a:pos x="3" y="4"/>
                </a:cxn>
                <a:cxn ang="0">
                  <a:pos x="1" y="7"/>
                </a:cxn>
              </a:cxnLst>
              <a:rect l="0" t="0" r="r" b="b"/>
              <a:pathLst>
                <a:path w="4" h="7">
                  <a:moveTo>
                    <a:pt x="1" y="7"/>
                  </a:moveTo>
                  <a:cubicBezTo>
                    <a:pt x="0" y="7"/>
                    <a:pt x="1" y="3"/>
                    <a:pt x="0" y="3"/>
                  </a:cubicBezTo>
                  <a:cubicBezTo>
                    <a:pt x="1" y="1"/>
                    <a:pt x="0" y="1"/>
                    <a:pt x="1" y="1"/>
                  </a:cubicBezTo>
                  <a:cubicBezTo>
                    <a:pt x="3" y="3"/>
                    <a:pt x="1" y="0"/>
                    <a:pt x="3" y="0"/>
                  </a:cubicBezTo>
                  <a:cubicBezTo>
                    <a:pt x="4" y="0"/>
                    <a:pt x="3" y="3"/>
                    <a:pt x="3" y="4"/>
                  </a:cubicBezTo>
                  <a:cubicBezTo>
                    <a:pt x="3" y="4"/>
                    <a:pt x="1" y="6"/>
                    <a:pt x="1" y="7"/>
                  </a:cubicBezTo>
                </a:path>
              </a:pathLst>
            </a:custGeom>
            <a:grpFill/>
            <a:ln w="6350" cmpd="sng">
              <a:solidFill>
                <a:schemeClr val="bg1"/>
              </a:solidFill>
              <a:round/>
              <a:headEnd/>
              <a:tailEnd/>
            </a:ln>
          </p:spPr>
          <p:txBody>
            <a:bodyPr/>
            <a:lstStyle/>
            <a:p>
              <a:endParaRPr lang="en-GB"/>
            </a:p>
          </p:txBody>
        </p:sp>
        <p:sp>
          <p:nvSpPr>
            <p:cNvPr id="1198305" name="Freeform 225"/>
            <p:cNvSpPr>
              <a:spLocks/>
            </p:cNvSpPr>
            <p:nvPr/>
          </p:nvSpPr>
          <p:spPr bwMode="auto">
            <a:xfrm>
              <a:off x="3486" y="2571"/>
              <a:ext cx="83" cy="74"/>
            </a:xfrm>
            <a:custGeom>
              <a:avLst/>
              <a:gdLst/>
              <a:ahLst/>
              <a:cxnLst>
                <a:cxn ang="0">
                  <a:pos x="41" y="4"/>
                </a:cxn>
                <a:cxn ang="0">
                  <a:pos x="40" y="0"/>
                </a:cxn>
                <a:cxn ang="0">
                  <a:pos x="38" y="4"/>
                </a:cxn>
                <a:cxn ang="0">
                  <a:pos x="34" y="9"/>
                </a:cxn>
                <a:cxn ang="0">
                  <a:pos x="26" y="15"/>
                </a:cxn>
                <a:cxn ang="0">
                  <a:pos x="26" y="18"/>
                </a:cxn>
                <a:cxn ang="0">
                  <a:pos x="11" y="20"/>
                </a:cxn>
                <a:cxn ang="0">
                  <a:pos x="6" y="20"/>
                </a:cxn>
                <a:cxn ang="0">
                  <a:pos x="3" y="18"/>
                </a:cxn>
                <a:cxn ang="0">
                  <a:pos x="3" y="15"/>
                </a:cxn>
                <a:cxn ang="0">
                  <a:pos x="1" y="15"/>
                </a:cxn>
                <a:cxn ang="0">
                  <a:pos x="0" y="15"/>
                </a:cxn>
                <a:cxn ang="0">
                  <a:pos x="3" y="20"/>
                </a:cxn>
                <a:cxn ang="0">
                  <a:pos x="6" y="27"/>
                </a:cxn>
                <a:cxn ang="0">
                  <a:pos x="15" y="32"/>
                </a:cxn>
                <a:cxn ang="0">
                  <a:pos x="34" y="33"/>
                </a:cxn>
                <a:cxn ang="0">
                  <a:pos x="35" y="26"/>
                </a:cxn>
                <a:cxn ang="0">
                  <a:pos x="35" y="21"/>
                </a:cxn>
                <a:cxn ang="0">
                  <a:pos x="38" y="20"/>
                </a:cxn>
                <a:cxn ang="0">
                  <a:pos x="38" y="18"/>
                </a:cxn>
                <a:cxn ang="0">
                  <a:pos x="38" y="15"/>
                </a:cxn>
                <a:cxn ang="0">
                  <a:pos x="40" y="12"/>
                </a:cxn>
                <a:cxn ang="0">
                  <a:pos x="43" y="10"/>
                </a:cxn>
                <a:cxn ang="0">
                  <a:pos x="41" y="4"/>
                </a:cxn>
              </a:cxnLst>
              <a:rect l="0" t="0" r="r" b="b"/>
              <a:pathLst>
                <a:path w="43" h="38">
                  <a:moveTo>
                    <a:pt x="41" y="4"/>
                  </a:moveTo>
                  <a:cubicBezTo>
                    <a:pt x="40" y="4"/>
                    <a:pt x="41" y="0"/>
                    <a:pt x="40" y="0"/>
                  </a:cubicBezTo>
                  <a:cubicBezTo>
                    <a:pt x="38" y="6"/>
                    <a:pt x="40" y="0"/>
                    <a:pt x="38" y="4"/>
                  </a:cubicBezTo>
                  <a:cubicBezTo>
                    <a:pt x="37" y="6"/>
                    <a:pt x="35" y="6"/>
                    <a:pt x="34" y="9"/>
                  </a:cubicBezTo>
                  <a:cubicBezTo>
                    <a:pt x="31" y="12"/>
                    <a:pt x="28" y="15"/>
                    <a:pt x="26" y="15"/>
                  </a:cubicBezTo>
                  <a:cubicBezTo>
                    <a:pt x="26" y="16"/>
                    <a:pt x="29" y="15"/>
                    <a:pt x="26" y="18"/>
                  </a:cubicBezTo>
                  <a:cubicBezTo>
                    <a:pt x="23" y="23"/>
                    <a:pt x="17" y="18"/>
                    <a:pt x="11" y="20"/>
                  </a:cubicBezTo>
                  <a:cubicBezTo>
                    <a:pt x="6" y="21"/>
                    <a:pt x="6" y="21"/>
                    <a:pt x="6" y="20"/>
                  </a:cubicBezTo>
                  <a:cubicBezTo>
                    <a:pt x="6" y="16"/>
                    <a:pt x="5" y="18"/>
                    <a:pt x="3" y="18"/>
                  </a:cubicBezTo>
                  <a:cubicBezTo>
                    <a:pt x="0" y="18"/>
                    <a:pt x="3" y="15"/>
                    <a:pt x="3" y="15"/>
                  </a:cubicBezTo>
                  <a:cubicBezTo>
                    <a:pt x="3" y="13"/>
                    <a:pt x="1" y="15"/>
                    <a:pt x="1" y="15"/>
                  </a:cubicBezTo>
                  <a:cubicBezTo>
                    <a:pt x="1" y="15"/>
                    <a:pt x="1" y="15"/>
                    <a:pt x="0" y="15"/>
                  </a:cubicBezTo>
                  <a:cubicBezTo>
                    <a:pt x="0" y="18"/>
                    <a:pt x="0" y="18"/>
                    <a:pt x="3" y="20"/>
                  </a:cubicBezTo>
                  <a:cubicBezTo>
                    <a:pt x="6" y="23"/>
                    <a:pt x="6" y="23"/>
                    <a:pt x="6" y="27"/>
                  </a:cubicBezTo>
                  <a:cubicBezTo>
                    <a:pt x="8" y="30"/>
                    <a:pt x="6" y="30"/>
                    <a:pt x="15" y="32"/>
                  </a:cubicBezTo>
                  <a:cubicBezTo>
                    <a:pt x="24" y="33"/>
                    <a:pt x="32" y="38"/>
                    <a:pt x="34" y="33"/>
                  </a:cubicBezTo>
                  <a:cubicBezTo>
                    <a:pt x="34" y="32"/>
                    <a:pt x="32" y="30"/>
                    <a:pt x="35" y="26"/>
                  </a:cubicBezTo>
                  <a:cubicBezTo>
                    <a:pt x="37" y="21"/>
                    <a:pt x="37" y="23"/>
                    <a:pt x="35" y="21"/>
                  </a:cubicBezTo>
                  <a:cubicBezTo>
                    <a:pt x="35" y="21"/>
                    <a:pt x="37" y="21"/>
                    <a:pt x="38" y="20"/>
                  </a:cubicBezTo>
                  <a:cubicBezTo>
                    <a:pt x="41" y="20"/>
                    <a:pt x="40" y="18"/>
                    <a:pt x="38" y="18"/>
                  </a:cubicBezTo>
                  <a:cubicBezTo>
                    <a:pt x="37" y="18"/>
                    <a:pt x="38" y="18"/>
                    <a:pt x="38" y="15"/>
                  </a:cubicBezTo>
                  <a:cubicBezTo>
                    <a:pt x="38" y="12"/>
                    <a:pt x="38" y="9"/>
                    <a:pt x="40" y="12"/>
                  </a:cubicBezTo>
                  <a:cubicBezTo>
                    <a:pt x="41" y="15"/>
                    <a:pt x="40" y="12"/>
                    <a:pt x="43" y="10"/>
                  </a:cubicBezTo>
                  <a:cubicBezTo>
                    <a:pt x="43" y="7"/>
                    <a:pt x="43" y="6"/>
                    <a:pt x="41" y="4"/>
                  </a:cubicBezTo>
                </a:path>
              </a:pathLst>
            </a:custGeom>
            <a:grpFill/>
            <a:ln w="6350" cmpd="sng">
              <a:solidFill>
                <a:schemeClr val="bg1"/>
              </a:solidFill>
              <a:round/>
              <a:headEnd/>
              <a:tailEnd/>
            </a:ln>
          </p:spPr>
          <p:txBody>
            <a:bodyPr/>
            <a:lstStyle/>
            <a:p>
              <a:endParaRPr lang="en-GB"/>
            </a:p>
          </p:txBody>
        </p:sp>
        <p:sp>
          <p:nvSpPr>
            <p:cNvPr id="1198306" name="Freeform 226"/>
            <p:cNvSpPr>
              <a:spLocks/>
            </p:cNvSpPr>
            <p:nvPr/>
          </p:nvSpPr>
          <p:spPr bwMode="auto">
            <a:xfrm>
              <a:off x="3550" y="2550"/>
              <a:ext cx="19" cy="11"/>
            </a:xfrm>
            <a:custGeom>
              <a:avLst/>
              <a:gdLst/>
              <a:ahLst/>
              <a:cxnLst>
                <a:cxn ang="0">
                  <a:pos x="2" y="6"/>
                </a:cxn>
                <a:cxn ang="0">
                  <a:pos x="5" y="3"/>
                </a:cxn>
                <a:cxn ang="0">
                  <a:pos x="8" y="1"/>
                </a:cxn>
                <a:cxn ang="0">
                  <a:pos x="2" y="6"/>
                </a:cxn>
              </a:cxnLst>
              <a:rect l="0" t="0" r="r" b="b"/>
              <a:pathLst>
                <a:path w="10" h="6">
                  <a:moveTo>
                    <a:pt x="2" y="6"/>
                  </a:moveTo>
                  <a:cubicBezTo>
                    <a:pt x="0" y="4"/>
                    <a:pt x="5" y="4"/>
                    <a:pt x="5" y="3"/>
                  </a:cubicBezTo>
                  <a:cubicBezTo>
                    <a:pt x="5" y="1"/>
                    <a:pt x="10" y="0"/>
                    <a:pt x="8" y="1"/>
                  </a:cubicBezTo>
                  <a:cubicBezTo>
                    <a:pt x="7" y="4"/>
                    <a:pt x="2" y="6"/>
                    <a:pt x="2" y="6"/>
                  </a:cubicBezTo>
                </a:path>
              </a:pathLst>
            </a:custGeom>
            <a:grpFill/>
            <a:ln w="6350" cmpd="sng">
              <a:solidFill>
                <a:schemeClr val="bg1"/>
              </a:solidFill>
              <a:round/>
              <a:headEnd/>
              <a:tailEnd/>
            </a:ln>
          </p:spPr>
          <p:txBody>
            <a:bodyPr/>
            <a:lstStyle/>
            <a:p>
              <a:endParaRPr lang="en-GB"/>
            </a:p>
          </p:txBody>
        </p:sp>
        <p:sp>
          <p:nvSpPr>
            <p:cNvPr id="1198307" name="Freeform 227"/>
            <p:cNvSpPr>
              <a:spLocks/>
            </p:cNvSpPr>
            <p:nvPr/>
          </p:nvSpPr>
          <p:spPr bwMode="auto">
            <a:xfrm>
              <a:off x="3441" y="2491"/>
              <a:ext cx="4" cy="10"/>
            </a:xfrm>
            <a:custGeom>
              <a:avLst/>
              <a:gdLst/>
              <a:ahLst/>
              <a:cxnLst>
                <a:cxn ang="0">
                  <a:pos x="2" y="5"/>
                </a:cxn>
                <a:cxn ang="0">
                  <a:pos x="0" y="2"/>
                </a:cxn>
                <a:cxn ang="0">
                  <a:pos x="2" y="5"/>
                </a:cxn>
              </a:cxnLst>
              <a:rect l="0" t="0" r="r" b="b"/>
              <a:pathLst>
                <a:path w="2" h="5">
                  <a:moveTo>
                    <a:pt x="2" y="5"/>
                  </a:moveTo>
                  <a:cubicBezTo>
                    <a:pt x="0" y="5"/>
                    <a:pt x="0" y="2"/>
                    <a:pt x="0" y="2"/>
                  </a:cubicBezTo>
                  <a:cubicBezTo>
                    <a:pt x="0" y="0"/>
                    <a:pt x="2" y="3"/>
                    <a:pt x="2" y="5"/>
                  </a:cubicBezTo>
                </a:path>
              </a:pathLst>
            </a:custGeom>
            <a:grpFill/>
            <a:ln w="6350" cmpd="sng">
              <a:solidFill>
                <a:schemeClr val="bg1"/>
              </a:solidFill>
              <a:round/>
              <a:headEnd/>
              <a:tailEnd/>
            </a:ln>
          </p:spPr>
          <p:txBody>
            <a:bodyPr/>
            <a:lstStyle/>
            <a:p>
              <a:endParaRPr lang="en-GB"/>
            </a:p>
          </p:txBody>
        </p:sp>
        <p:sp>
          <p:nvSpPr>
            <p:cNvPr id="1198308" name="Freeform 228"/>
            <p:cNvSpPr>
              <a:spLocks/>
            </p:cNvSpPr>
            <p:nvPr/>
          </p:nvSpPr>
          <p:spPr bwMode="auto">
            <a:xfrm>
              <a:off x="3238" y="2437"/>
              <a:ext cx="11" cy="29"/>
            </a:xfrm>
            <a:custGeom>
              <a:avLst/>
              <a:gdLst/>
              <a:ahLst/>
              <a:cxnLst>
                <a:cxn ang="0">
                  <a:pos x="4" y="3"/>
                </a:cxn>
                <a:cxn ang="0">
                  <a:pos x="4" y="11"/>
                </a:cxn>
                <a:cxn ang="0">
                  <a:pos x="0" y="15"/>
                </a:cxn>
                <a:cxn ang="0">
                  <a:pos x="0" y="13"/>
                </a:cxn>
                <a:cxn ang="0">
                  <a:pos x="1" y="8"/>
                </a:cxn>
                <a:cxn ang="0">
                  <a:pos x="0" y="8"/>
                </a:cxn>
                <a:cxn ang="0">
                  <a:pos x="1" y="8"/>
                </a:cxn>
                <a:cxn ang="0">
                  <a:pos x="1" y="2"/>
                </a:cxn>
                <a:cxn ang="0">
                  <a:pos x="4" y="3"/>
                </a:cxn>
              </a:cxnLst>
              <a:rect l="0" t="0" r="r" b="b"/>
              <a:pathLst>
                <a:path w="6" h="15">
                  <a:moveTo>
                    <a:pt x="4" y="3"/>
                  </a:moveTo>
                  <a:cubicBezTo>
                    <a:pt x="4" y="5"/>
                    <a:pt x="6" y="10"/>
                    <a:pt x="4" y="11"/>
                  </a:cubicBezTo>
                  <a:cubicBezTo>
                    <a:pt x="3" y="13"/>
                    <a:pt x="3" y="15"/>
                    <a:pt x="0" y="15"/>
                  </a:cubicBezTo>
                  <a:cubicBezTo>
                    <a:pt x="0" y="13"/>
                    <a:pt x="0" y="13"/>
                    <a:pt x="0" y="13"/>
                  </a:cubicBezTo>
                  <a:cubicBezTo>
                    <a:pt x="0" y="11"/>
                    <a:pt x="3" y="10"/>
                    <a:pt x="1" y="8"/>
                  </a:cubicBezTo>
                  <a:cubicBezTo>
                    <a:pt x="1" y="8"/>
                    <a:pt x="0" y="10"/>
                    <a:pt x="0" y="8"/>
                  </a:cubicBezTo>
                  <a:cubicBezTo>
                    <a:pt x="1" y="8"/>
                    <a:pt x="1" y="8"/>
                    <a:pt x="1" y="8"/>
                  </a:cubicBezTo>
                  <a:cubicBezTo>
                    <a:pt x="1" y="6"/>
                    <a:pt x="0" y="3"/>
                    <a:pt x="1" y="2"/>
                  </a:cubicBezTo>
                  <a:cubicBezTo>
                    <a:pt x="3" y="0"/>
                    <a:pt x="4" y="3"/>
                    <a:pt x="4" y="3"/>
                  </a:cubicBezTo>
                </a:path>
              </a:pathLst>
            </a:custGeom>
            <a:grpFill/>
            <a:ln w="6350" cmpd="sng">
              <a:solidFill>
                <a:schemeClr val="bg1"/>
              </a:solidFill>
              <a:round/>
              <a:headEnd/>
              <a:tailEnd/>
            </a:ln>
          </p:spPr>
          <p:txBody>
            <a:bodyPr/>
            <a:lstStyle/>
            <a:p>
              <a:endParaRPr lang="en-GB"/>
            </a:p>
          </p:txBody>
        </p:sp>
        <p:sp>
          <p:nvSpPr>
            <p:cNvPr id="1198309" name="Freeform 229"/>
            <p:cNvSpPr>
              <a:spLocks/>
            </p:cNvSpPr>
            <p:nvPr/>
          </p:nvSpPr>
          <p:spPr bwMode="auto">
            <a:xfrm>
              <a:off x="3230" y="2422"/>
              <a:ext cx="19" cy="79"/>
            </a:xfrm>
            <a:custGeom>
              <a:avLst/>
              <a:gdLst/>
              <a:ahLst/>
              <a:cxnLst>
                <a:cxn ang="0">
                  <a:pos x="9" y="11"/>
                </a:cxn>
                <a:cxn ang="0">
                  <a:pos x="9" y="10"/>
                </a:cxn>
                <a:cxn ang="0">
                  <a:pos x="10" y="7"/>
                </a:cxn>
                <a:cxn ang="0">
                  <a:pos x="10" y="5"/>
                </a:cxn>
                <a:cxn ang="0">
                  <a:pos x="10" y="2"/>
                </a:cxn>
                <a:cxn ang="0">
                  <a:pos x="10" y="2"/>
                </a:cxn>
                <a:cxn ang="0">
                  <a:pos x="10" y="2"/>
                </a:cxn>
                <a:cxn ang="0">
                  <a:pos x="9" y="2"/>
                </a:cxn>
                <a:cxn ang="0">
                  <a:pos x="9" y="4"/>
                </a:cxn>
                <a:cxn ang="0">
                  <a:pos x="6" y="4"/>
                </a:cxn>
                <a:cxn ang="0">
                  <a:pos x="1" y="19"/>
                </a:cxn>
                <a:cxn ang="0">
                  <a:pos x="0" y="22"/>
                </a:cxn>
                <a:cxn ang="0">
                  <a:pos x="0" y="24"/>
                </a:cxn>
                <a:cxn ang="0">
                  <a:pos x="4" y="41"/>
                </a:cxn>
                <a:cxn ang="0">
                  <a:pos x="4" y="41"/>
                </a:cxn>
                <a:cxn ang="0">
                  <a:pos x="6" y="34"/>
                </a:cxn>
                <a:cxn ang="0">
                  <a:pos x="9" y="24"/>
                </a:cxn>
                <a:cxn ang="0">
                  <a:pos x="9" y="19"/>
                </a:cxn>
                <a:cxn ang="0">
                  <a:pos x="4" y="22"/>
                </a:cxn>
                <a:cxn ang="0">
                  <a:pos x="4" y="21"/>
                </a:cxn>
                <a:cxn ang="0">
                  <a:pos x="6" y="16"/>
                </a:cxn>
                <a:cxn ang="0">
                  <a:pos x="4" y="16"/>
                </a:cxn>
                <a:cxn ang="0">
                  <a:pos x="6" y="16"/>
                </a:cxn>
                <a:cxn ang="0">
                  <a:pos x="6" y="10"/>
                </a:cxn>
                <a:cxn ang="0">
                  <a:pos x="9" y="11"/>
                </a:cxn>
              </a:cxnLst>
              <a:rect l="0" t="0" r="r" b="b"/>
              <a:pathLst>
                <a:path w="10" h="41">
                  <a:moveTo>
                    <a:pt x="9" y="11"/>
                  </a:moveTo>
                  <a:cubicBezTo>
                    <a:pt x="9" y="10"/>
                    <a:pt x="9" y="10"/>
                    <a:pt x="9" y="10"/>
                  </a:cubicBezTo>
                  <a:cubicBezTo>
                    <a:pt x="9" y="8"/>
                    <a:pt x="9" y="7"/>
                    <a:pt x="10" y="7"/>
                  </a:cubicBezTo>
                  <a:cubicBezTo>
                    <a:pt x="10" y="7"/>
                    <a:pt x="10" y="7"/>
                    <a:pt x="10" y="5"/>
                  </a:cubicBezTo>
                  <a:cubicBezTo>
                    <a:pt x="10" y="5"/>
                    <a:pt x="10" y="4"/>
                    <a:pt x="10" y="2"/>
                  </a:cubicBezTo>
                  <a:cubicBezTo>
                    <a:pt x="10" y="2"/>
                    <a:pt x="10" y="2"/>
                    <a:pt x="10" y="2"/>
                  </a:cubicBezTo>
                  <a:cubicBezTo>
                    <a:pt x="10" y="2"/>
                    <a:pt x="10" y="2"/>
                    <a:pt x="10" y="2"/>
                  </a:cubicBezTo>
                  <a:cubicBezTo>
                    <a:pt x="9" y="2"/>
                    <a:pt x="9" y="0"/>
                    <a:pt x="9" y="2"/>
                  </a:cubicBezTo>
                  <a:cubicBezTo>
                    <a:pt x="9" y="4"/>
                    <a:pt x="9" y="4"/>
                    <a:pt x="9" y="4"/>
                  </a:cubicBezTo>
                  <a:cubicBezTo>
                    <a:pt x="9" y="4"/>
                    <a:pt x="7" y="4"/>
                    <a:pt x="6" y="4"/>
                  </a:cubicBezTo>
                  <a:cubicBezTo>
                    <a:pt x="4" y="7"/>
                    <a:pt x="3" y="17"/>
                    <a:pt x="1" y="19"/>
                  </a:cubicBezTo>
                  <a:cubicBezTo>
                    <a:pt x="3" y="19"/>
                    <a:pt x="0" y="22"/>
                    <a:pt x="0" y="22"/>
                  </a:cubicBezTo>
                  <a:cubicBezTo>
                    <a:pt x="0" y="24"/>
                    <a:pt x="0" y="24"/>
                    <a:pt x="0" y="24"/>
                  </a:cubicBezTo>
                  <a:cubicBezTo>
                    <a:pt x="1" y="28"/>
                    <a:pt x="3" y="34"/>
                    <a:pt x="4" y="41"/>
                  </a:cubicBezTo>
                  <a:cubicBezTo>
                    <a:pt x="4" y="41"/>
                    <a:pt x="4" y="41"/>
                    <a:pt x="4" y="41"/>
                  </a:cubicBezTo>
                  <a:cubicBezTo>
                    <a:pt x="4" y="41"/>
                    <a:pt x="6" y="36"/>
                    <a:pt x="6" y="34"/>
                  </a:cubicBezTo>
                  <a:cubicBezTo>
                    <a:pt x="6" y="30"/>
                    <a:pt x="9" y="25"/>
                    <a:pt x="9" y="24"/>
                  </a:cubicBezTo>
                  <a:cubicBezTo>
                    <a:pt x="9" y="22"/>
                    <a:pt x="9" y="21"/>
                    <a:pt x="9" y="19"/>
                  </a:cubicBezTo>
                  <a:cubicBezTo>
                    <a:pt x="7" y="21"/>
                    <a:pt x="7" y="22"/>
                    <a:pt x="4" y="22"/>
                  </a:cubicBezTo>
                  <a:cubicBezTo>
                    <a:pt x="4" y="21"/>
                    <a:pt x="4" y="21"/>
                    <a:pt x="4" y="21"/>
                  </a:cubicBezTo>
                  <a:cubicBezTo>
                    <a:pt x="4" y="19"/>
                    <a:pt x="7" y="17"/>
                    <a:pt x="6" y="16"/>
                  </a:cubicBezTo>
                  <a:cubicBezTo>
                    <a:pt x="6" y="16"/>
                    <a:pt x="4" y="17"/>
                    <a:pt x="4" y="16"/>
                  </a:cubicBezTo>
                  <a:cubicBezTo>
                    <a:pt x="6" y="16"/>
                    <a:pt x="6" y="16"/>
                    <a:pt x="6" y="16"/>
                  </a:cubicBezTo>
                  <a:cubicBezTo>
                    <a:pt x="6" y="14"/>
                    <a:pt x="4" y="11"/>
                    <a:pt x="6" y="10"/>
                  </a:cubicBezTo>
                  <a:cubicBezTo>
                    <a:pt x="7" y="8"/>
                    <a:pt x="9" y="11"/>
                    <a:pt x="9" y="11"/>
                  </a:cubicBezTo>
                </a:path>
              </a:pathLst>
            </a:custGeom>
            <a:solidFill>
              <a:schemeClr val="accent4"/>
            </a:solidFill>
            <a:ln w="6350" cmpd="sng">
              <a:solidFill>
                <a:schemeClr val="bg1"/>
              </a:solidFill>
              <a:round/>
              <a:headEnd/>
              <a:tailEnd/>
            </a:ln>
          </p:spPr>
          <p:txBody>
            <a:bodyPr/>
            <a:lstStyle/>
            <a:p>
              <a:endParaRPr lang="en-GB"/>
            </a:p>
          </p:txBody>
        </p:sp>
        <p:sp>
          <p:nvSpPr>
            <p:cNvPr id="1198310" name="Freeform 230"/>
            <p:cNvSpPr>
              <a:spLocks/>
            </p:cNvSpPr>
            <p:nvPr/>
          </p:nvSpPr>
          <p:spPr bwMode="auto">
            <a:xfrm>
              <a:off x="3226" y="2459"/>
              <a:ext cx="8" cy="9"/>
            </a:xfrm>
            <a:custGeom>
              <a:avLst/>
              <a:gdLst/>
              <a:ahLst/>
              <a:cxnLst>
                <a:cxn ang="0">
                  <a:pos x="3" y="0"/>
                </a:cxn>
                <a:cxn ang="0">
                  <a:pos x="0" y="3"/>
                </a:cxn>
                <a:cxn ang="0">
                  <a:pos x="1" y="5"/>
                </a:cxn>
                <a:cxn ang="0">
                  <a:pos x="1" y="3"/>
                </a:cxn>
                <a:cxn ang="0">
                  <a:pos x="3" y="0"/>
                </a:cxn>
              </a:cxnLst>
              <a:rect l="0" t="0" r="r" b="b"/>
              <a:pathLst>
                <a:path w="4" h="5">
                  <a:moveTo>
                    <a:pt x="3" y="0"/>
                  </a:moveTo>
                  <a:cubicBezTo>
                    <a:pt x="1" y="1"/>
                    <a:pt x="1" y="1"/>
                    <a:pt x="0" y="3"/>
                  </a:cubicBezTo>
                  <a:cubicBezTo>
                    <a:pt x="0" y="3"/>
                    <a:pt x="0" y="5"/>
                    <a:pt x="1" y="5"/>
                  </a:cubicBezTo>
                  <a:cubicBezTo>
                    <a:pt x="1" y="3"/>
                    <a:pt x="1" y="3"/>
                    <a:pt x="1" y="3"/>
                  </a:cubicBezTo>
                  <a:cubicBezTo>
                    <a:pt x="1" y="3"/>
                    <a:pt x="4" y="0"/>
                    <a:pt x="3" y="0"/>
                  </a:cubicBezTo>
                </a:path>
              </a:pathLst>
            </a:custGeom>
            <a:grpFill/>
            <a:ln w="6350" cmpd="sng">
              <a:solidFill>
                <a:schemeClr val="bg1"/>
              </a:solidFill>
              <a:round/>
              <a:headEnd/>
              <a:tailEnd/>
            </a:ln>
          </p:spPr>
          <p:txBody>
            <a:bodyPr/>
            <a:lstStyle/>
            <a:p>
              <a:endParaRPr lang="en-GB"/>
            </a:p>
          </p:txBody>
        </p:sp>
        <p:sp>
          <p:nvSpPr>
            <p:cNvPr id="1198311" name="Freeform 231"/>
            <p:cNvSpPr>
              <a:spLocks noEditPoints="1"/>
            </p:cNvSpPr>
            <p:nvPr/>
          </p:nvSpPr>
          <p:spPr bwMode="auto">
            <a:xfrm>
              <a:off x="3003" y="2241"/>
              <a:ext cx="132" cy="152"/>
            </a:xfrm>
            <a:custGeom>
              <a:avLst/>
              <a:gdLst/>
              <a:ahLst/>
              <a:cxnLst>
                <a:cxn ang="0">
                  <a:pos x="32" y="6"/>
                </a:cxn>
                <a:cxn ang="0">
                  <a:pos x="44" y="6"/>
                </a:cxn>
                <a:cxn ang="0">
                  <a:pos x="54" y="8"/>
                </a:cxn>
                <a:cxn ang="0">
                  <a:pos x="41" y="11"/>
                </a:cxn>
                <a:cxn ang="0">
                  <a:pos x="36" y="19"/>
                </a:cxn>
                <a:cxn ang="0">
                  <a:pos x="32" y="20"/>
                </a:cxn>
                <a:cxn ang="0">
                  <a:pos x="25" y="15"/>
                </a:cxn>
                <a:cxn ang="0">
                  <a:pos x="27" y="28"/>
                </a:cxn>
                <a:cxn ang="0">
                  <a:pos x="32" y="39"/>
                </a:cxn>
                <a:cxn ang="0">
                  <a:pos x="32" y="43"/>
                </a:cxn>
                <a:cxn ang="0">
                  <a:pos x="30" y="50"/>
                </a:cxn>
                <a:cxn ang="0">
                  <a:pos x="29" y="60"/>
                </a:cxn>
                <a:cxn ang="0">
                  <a:pos x="19" y="56"/>
                </a:cxn>
                <a:cxn ang="0">
                  <a:pos x="12" y="45"/>
                </a:cxn>
                <a:cxn ang="0">
                  <a:pos x="21" y="40"/>
                </a:cxn>
                <a:cxn ang="0">
                  <a:pos x="22" y="39"/>
                </a:cxn>
                <a:cxn ang="0">
                  <a:pos x="9" y="36"/>
                </a:cxn>
                <a:cxn ang="0">
                  <a:pos x="4" y="25"/>
                </a:cxn>
                <a:cxn ang="0">
                  <a:pos x="9" y="19"/>
                </a:cxn>
                <a:cxn ang="0">
                  <a:pos x="21" y="8"/>
                </a:cxn>
                <a:cxn ang="0">
                  <a:pos x="7" y="43"/>
                </a:cxn>
                <a:cxn ang="0">
                  <a:pos x="7" y="39"/>
                </a:cxn>
                <a:cxn ang="0">
                  <a:pos x="27" y="60"/>
                </a:cxn>
                <a:cxn ang="0">
                  <a:pos x="41" y="74"/>
                </a:cxn>
                <a:cxn ang="0">
                  <a:pos x="47" y="73"/>
                </a:cxn>
                <a:cxn ang="0">
                  <a:pos x="33" y="68"/>
                </a:cxn>
                <a:cxn ang="0">
                  <a:pos x="68" y="60"/>
                </a:cxn>
                <a:cxn ang="0">
                  <a:pos x="68" y="60"/>
                </a:cxn>
                <a:cxn ang="0">
                  <a:pos x="50" y="39"/>
                </a:cxn>
                <a:cxn ang="0">
                  <a:pos x="53" y="28"/>
                </a:cxn>
                <a:cxn ang="0">
                  <a:pos x="54" y="31"/>
                </a:cxn>
                <a:cxn ang="0">
                  <a:pos x="41" y="12"/>
                </a:cxn>
                <a:cxn ang="0">
                  <a:pos x="38" y="43"/>
                </a:cxn>
                <a:cxn ang="0">
                  <a:pos x="30" y="33"/>
                </a:cxn>
                <a:cxn ang="0">
                  <a:pos x="47" y="53"/>
                </a:cxn>
                <a:cxn ang="0">
                  <a:pos x="60" y="71"/>
                </a:cxn>
                <a:cxn ang="0">
                  <a:pos x="4" y="28"/>
                </a:cxn>
                <a:cxn ang="0">
                  <a:pos x="4" y="28"/>
                </a:cxn>
                <a:cxn ang="0">
                  <a:pos x="45" y="22"/>
                </a:cxn>
                <a:cxn ang="0">
                  <a:pos x="48" y="20"/>
                </a:cxn>
                <a:cxn ang="0">
                  <a:pos x="44" y="54"/>
                </a:cxn>
                <a:cxn ang="0">
                  <a:pos x="38" y="57"/>
                </a:cxn>
                <a:cxn ang="0">
                  <a:pos x="38" y="48"/>
                </a:cxn>
                <a:cxn ang="0">
                  <a:pos x="38" y="51"/>
                </a:cxn>
                <a:cxn ang="0">
                  <a:pos x="50" y="48"/>
                </a:cxn>
                <a:cxn ang="0">
                  <a:pos x="7" y="37"/>
                </a:cxn>
                <a:cxn ang="0">
                  <a:pos x="41" y="34"/>
                </a:cxn>
                <a:cxn ang="0">
                  <a:pos x="42" y="48"/>
                </a:cxn>
                <a:cxn ang="0">
                  <a:pos x="42" y="48"/>
                </a:cxn>
              </a:cxnLst>
              <a:rect l="0" t="0" r="r" b="b"/>
              <a:pathLst>
                <a:path w="68" h="78">
                  <a:moveTo>
                    <a:pt x="21" y="8"/>
                  </a:moveTo>
                  <a:cubicBezTo>
                    <a:pt x="25" y="11"/>
                    <a:pt x="24" y="6"/>
                    <a:pt x="27" y="6"/>
                  </a:cubicBezTo>
                  <a:cubicBezTo>
                    <a:pt x="29" y="8"/>
                    <a:pt x="27" y="5"/>
                    <a:pt x="32" y="6"/>
                  </a:cubicBezTo>
                  <a:cubicBezTo>
                    <a:pt x="35" y="6"/>
                    <a:pt x="36" y="3"/>
                    <a:pt x="38" y="5"/>
                  </a:cubicBezTo>
                  <a:cubicBezTo>
                    <a:pt x="39" y="5"/>
                    <a:pt x="38" y="2"/>
                    <a:pt x="41" y="5"/>
                  </a:cubicBezTo>
                  <a:cubicBezTo>
                    <a:pt x="42" y="8"/>
                    <a:pt x="42" y="3"/>
                    <a:pt x="44" y="6"/>
                  </a:cubicBezTo>
                  <a:cubicBezTo>
                    <a:pt x="45" y="9"/>
                    <a:pt x="47" y="6"/>
                    <a:pt x="50" y="6"/>
                  </a:cubicBezTo>
                  <a:cubicBezTo>
                    <a:pt x="54" y="6"/>
                    <a:pt x="48" y="0"/>
                    <a:pt x="53" y="2"/>
                  </a:cubicBezTo>
                  <a:cubicBezTo>
                    <a:pt x="56" y="5"/>
                    <a:pt x="56" y="6"/>
                    <a:pt x="54" y="8"/>
                  </a:cubicBezTo>
                  <a:cubicBezTo>
                    <a:pt x="53" y="8"/>
                    <a:pt x="54" y="11"/>
                    <a:pt x="51" y="12"/>
                  </a:cubicBezTo>
                  <a:cubicBezTo>
                    <a:pt x="51" y="11"/>
                    <a:pt x="48" y="12"/>
                    <a:pt x="45" y="11"/>
                  </a:cubicBezTo>
                  <a:cubicBezTo>
                    <a:pt x="42" y="9"/>
                    <a:pt x="44" y="12"/>
                    <a:pt x="41" y="11"/>
                  </a:cubicBezTo>
                  <a:cubicBezTo>
                    <a:pt x="38" y="9"/>
                    <a:pt x="38" y="12"/>
                    <a:pt x="35" y="14"/>
                  </a:cubicBezTo>
                  <a:cubicBezTo>
                    <a:pt x="32" y="14"/>
                    <a:pt x="35" y="14"/>
                    <a:pt x="33" y="15"/>
                  </a:cubicBezTo>
                  <a:cubicBezTo>
                    <a:pt x="33" y="17"/>
                    <a:pt x="35" y="15"/>
                    <a:pt x="36" y="19"/>
                  </a:cubicBezTo>
                  <a:cubicBezTo>
                    <a:pt x="39" y="20"/>
                    <a:pt x="38" y="20"/>
                    <a:pt x="36" y="19"/>
                  </a:cubicBezTo>
                  <a:cubicBezTo>
                    <a:pt x="33" y="17"/>
                    <a:pt x="32" y="17"/>
                    <a:pt x="35" y="19"/>
                  </a:cubicBezTo>
                  <a:cubicBezTo>
                    <a:pt x="36" y="22"/>
                    <a:pt x="35" y="22"/>
                    <a:pt x="32" y="20"/>
                  </a:cubicBezTo>
                  <a:cubicBezTo>
                    <a:pt x="30" y="17"/>
                    <a:pt x="30" y="19"/>
                    <a:pt x="32" y="20"/>
                  </a:cubicBezTo>
                  <a:cubicBezTo>
                    <a:pt x="33" y="23"/>
                    <a:pt x="30" y="23"/>
                    <a:pt x="29" y="20"/>
                  </a:cubicBezTo>
                  <a:cubicBezTo>
                    <a:pt x="29" y="15"/>
                    <a:pt x="25" y="19"/>
                    <a:pt x="25" y="15"/>
                  </a:cubicBezTo>
                  <a:cubicBezTo>
                    <a:pt x="27" y="12"/>
                    <a:pt x="24" y="15"/>
                    <a:pt x="24" y="17"/>
                  </a:cubicBezTo>
                  <a:cubicBezTo>
                    <a:pt x="21" y="22"/>
                    <a:pt x="32" y="28"/>
                    <a:pt x="29" y="31"/>
                  </a:cubicBezTo>
                  <a:cubicBezTo>
                    <a:pt x="27" y="33"/>
                    <a:pt x="29" y="28"/>
                    <a:pt x="27" y="28"/>
                  </a:cubicBezTo>
                  <a:cubicBezTo>
                    <a:pt x="24" y="28"/>
                    <a:pt x="30" y="33"/>
                    <a:pt x="24" y="33"/>
                  </a:cubicBezTo>
                  <a:cubicBezTo>
                    <a:pt x="21" y="34"/>
                    <a:pt x="29" y="34"/>
                    <a:pt x="29" y="36"/>
                  </a:cubicBezTo>
                  <a:cubicBezTo>
                    <a:pt x="30" y="39"/>
                    <a:pt x="30" y="37"/>
                    <a:pt x="32" y="39"/>
                  </a:cubicBezTo>
                  <a:cubicBezTo>
                    <a:pt x="32" y="40"/>
                    <a:pt x="36" y="40"/>
                    <a:pt x="35" y="42"/>
                  </a:cubicBezTo>
                  <a:cubicBezTo>
                    <a:pt x="35" y="43"/>
                    <a:pt x="36" y="46"/>
                    <a:pt x="35" y="46"/>
                  </a:cubicBezTo>
                  <a:cubicBezTo>
                    <a:pt x="35" y="46"/>
                    <a:pt x="33" y="45"/>
                    <a:pt x="32" y="43"/>
                  </a:cubicBezTo>
                  <a:cubicBezTo>
                    <a:pt x="30" y="42"/>
                    <a:pt x="27" y="43"/>
                    <a:pt x="27" y="45"/>
                  </a:cubicBezTo>
                  <a:cubicBezTo>
                    <a:pt x="29" y="46"/>
                    <a:pt x="27" y="46"/>
                    <a:pt x="29" y="46"/>
                  </a:cubicBezTo>
                  <a:cubicBezTo>
                    <a:pt x="30" y="48"/>
                    <a:pt x="32" y="50"/>
                    <a:pt x="30" y="50"/>
                  </a:cubicBezTo>
                  <a:cubicBezTo>
                    <a:pt x="29" y="50"/>
                    <a:pt x="29" y="51"/>
                    <a:pt x="27" y="50"/>
                  </a:cubicBezTo>
                  <a:cubicBezTo>
                    <a:pt x="27" y="48"/>
                    <a:pt x="27" y="48"/>
                    <a:pt x="25" y="48"/>
                  </a:cubicBezTo>
                  <a:cubicBezTo>
                    <a:pt x="22" y="48"/>
                    <a:pt x="30" y="59"/>
                    <a:pt x="29" y="60"/>
                  </a:cubicBezTo>
                  <a:cubicBezTo>
                    <a:pt x="25" y="60"/>
                    <a:pt x="24" y="53"/>
                    <a:pt x="24" y="57"/>
                  </a:cubicBezTo>
                  <a:cubicBezTo>
                    <a:pt x="22" y="60"/>
                    <a:pt x="21" y="62"/>
                    <a:pt x="21" y="59"/>
                  </a:cubicBezTo>
                  <a:cubicBezTo>
                    <a:pt x="21" y="56"/>
                    <a:pt x="19" y="51"/>
                    <a:pt x="19" y="56"/>
                  </a:cubicBezTo>
                  <a:cubicBezTo>
                    <a:pt x="18" y="59"/>
                    <a:pt x="15" y="53"/>
                    <a:pt x="15" y="51"/>
                  </a:cubicBezTo>
                  <a:cubicBezTo>
                    <a:pt x="16" y="50"/>
                    <a:pt x="16" y="48"/>
                    <a:pt x="15" y="48"/>
                  </a:cubicBezTo>
                  <a:cubicBezTo>
                    <a:pt x="12" y="48"/>
                    <a:pt x="13" y="46"/>
                    <a:pt x="12" y="45"/>
                  </a:cubicBezTo>
                  <a:cubicBezTo>
                    <a:pt x="10" y="43"/>
                    <a:pt x="13" y="45"/>
                    <a:pt x="13" y="42"/>
                  </a:cubicBezTo>
                  <a:cubicBezTo>
                    <a:pt x="13" y="40"/>
                    <a:pt x="15" y="42"/>
                    <a:pt x="16" y="40"/>
                  </a:cubicBezTo>
                  <a:cubicBezTo>
                    <a:pt x="18" y="39"/>
                    <a:pt x="18" y="39"/>
                    <a:pt x="21" y="40"/>
                  </a:cubicBezTo>
                  <a:cubicBezTo>
                    <a:pt x="24" y="42"/>
                    <a:pt x="24" y="43"/>
                    <a:pt x="27" y="42"/>
                  </a:cubicBezTo>
                  <a:cubicBezTo>
                    <a:pt x="30" y="42"/>
                    <a:pt x="29" y="40"/>
                    <a:pt x="27" y="40"/>
                  </a:cubicBezTo>
                  <a:cubicBezTo>
                    <a:pt x="25" y="40"/>
                    <a:pt x="24" y="39"/>
                    <a:pt x="22" y="39"/>
                  </a:cubicBezTo>
                  <a:cubicBezTo>
                    <a:pt x="19" y="40"/>
                    <a:pt x="21" y="39"/>
                    <a:pt x="18" y="39"/>
                  </a:cubicBezTo>
                  <a:cubicBezTo>
                    <a:pt x="13" y="40"/>
                    <a:pt x="15" y="37"/>
                    <a:pt x="13" y="39"/>
                  </a:cubicBezTo>
                  <a:cubicBezTo>
                    <a:pt x="12" y="42"/>
                    <a:pt x="12" y="37"/>
                    <a:pt x="9" y="36"/>
                  </a:cubicBezTo>
                  <a:cubicBezTo>
                    <a:pt x="7" y="33"/>
                    <a:pt x="13" y="34"/>
                    <a:pt x="12" y="33"/>
                  </a:cubicBezTo>
                  <a:cubicBezTo>
                    <a:pt x="9" y="29"/>
                    <a:pt x="10" y="34"/>
                    <a:pt x="9" y="31"/>
                  </a:cubicBezTo>
                  <a:cubicBezTo>
                    <a:pt x="7" y="29"/>
                    <a:pt x="6" y="31"/>
                    <a:pt x="4" y="25"/>
                  </a:cubicBezTo>
                  <a:cubicBezTo>
                    <a:pt x="4" y="25"/>
                    <a:pt x="6" y="25"/>
                    <a:pt x="6" y="23"/>
                  </a:cubicBezTo>
                  <a:cubicBezTo>
                    <a:pt x="6" y="22"/>
                    <a:pt x="6" y="22"/>
                    <a:pt x="6" y="22"/>
                  </a:cubicBezTo>
                  <a:cubicBezTo>
                    <a:pt x="6" y="20"/>
                    <a:pt x="9" y="22"/>
                    <a:pt x="9" y="19"/>
                  </a:cubicBezTo>
                  <a:cubicBezTo>
                    <a:pt x="9" y="14"/>
                    <a:pt x="10" y="17"/>
                    <a:pt x="12" y="15"/>
                  </a:cubicBezTo>
                  <a:cubicBezTo>
                    <a:pt x="12" y="12"/>
                    <a:pt x="10" y="12"/>
                    <a:pt x="10" y="12"/>
                  </a:cubicBezTo>
                  <a:cubicBezTo>
                    <a:pt x="22" y="11"/>
                    <a:pt x="16" y="6"/>
                    <a:pt x="21" y="8"/>
                  </a:cubicBezTo>
                  <a:close/>
                  <a:moveTo>
                    <a:pt x="7" y="43"/>
                  </a:moveTo>
                  <a:cubicBezTo>
                    <a:pt x="9" y="43"/>
                    <a:pt x="12" y="46"/>
                    <a:pt x="10" y="46"/>
                  </a:cubicBezTo>
                  <a:cubicBezTo>
                    <a:pt x="9" y="46"/>
                    <a:pt x="7" y="45"/>
                    <a:pt x="7" y="43"/>
                  </a:cubicBezTo>
                  <a:close/>
                  <a:moveTo>
                    <a:pt x="9" y="42"/>
                  </a:moveTo>
                  <a:cubicBezTo>
                    <a:pt x="10" y="43"/>
                    <a:pt x="10" y="42"/>
                    <a:pt x="9" y="40"/>
                  </a:cubicBezTo>
                  <a:cubicBezTo>
                    <a:pt x="7" y="40"/>
                    <a:pt x="7" y="37"/>
                    <a:pt x="7" y="39"/>
                  </a:cubicBezTo>
                  <a:cubicBezTo>
                    <a:pt x="7" y="40"/>
                    <a:pt x="6" y="39"/>
                    <a:pt x="6" y="40"/>
                  </a:cubicBezTo>
                  <a:cubicBezTo>
                    <a:pt x="6" y="42"/>
                    <a:pt x="7" y="42"/>
                    <a:pt x="9" y="42"/>
                  </a:cubicBezTo>
                  <a:close/>
                  <a:moveTo>
                    <a:pt x="27" y="60"/>
                  </a:moveTo>
                  <a:cubicBezTo>
                    <a:pt x="29" y="62"/>
                    <a:pt x="27" y="65"/>
                    <a:pt x="27" y="64"/>
                  </a:cubicBezTo>
                  <a:cubicBezTo>
                    <a:pt x="25" y="62"/>
                    <a:pt x="25" y="60"/>
                    <a:pt x="27" y="60"/>
                  </a:cubicBezTo>
                  <a:close/>
                  <a:moveTo>
                    <a:pt x="41" y="74"/>
                  </a:moveTo>
                  <a:cubicBezTo>
                    <a:pt x="42" y="78"/>
                    <a:pt x="45" y="76"/>
                    <a:pt x="50" y="76"/>
                  </a:cubicBezTo>
                  <a:cubicBezTo>
                    <a:pt x="54" y="76"/>
                    <a:pt x="54" y="71"/>
                    <a:pt x="50" y="73"/>
                  </a:cubicBezTo>
                  <a:cubicBezTo>
                    <a:pt x="47" y="76"/>
                    <a:pt x="50" y="71"/>
                    <a:pt x="47" y="73"/>
                  </a:cubicBezTo>
                  <a:cubicBezTo>
                    <a:pt x="44" y="73"/>
                    <a:pt x="44" y="70"/>
                    <a:pt x="39" y="71"/>
                  </a:cubicBezTo>
                  <a:cubicBezTo>
                    <a:pt x="36" y="73"/>
                    <a:pt x="36" y="68"/>
                    <a:pt x="35" y="70"/>
                  </a:cubicBezTo>
                  <a:cubicBezTo>
                    <a:pt x="33" y="70"/>
                    <a:pt x="33" y="68"/>
                    <a:pt x="33" y="68"/>
                  </a:cubicBezTo>
                  <a:cubicBezTo>
                    <a:pt x="32" y="70"/>
                    <a:pt x="32" y="70"/>
                    <a:pt x="32" y="71"/>
                  </a:cubicBezTo>
                  <a:cubicBezTo>
                    <a:pt x="32" y="74"/>
                    <a:pt x="36" y="71"/>
                    <a:pt x="41" y="74"/>
                  </a:cubicBezTo>
                  <a:close/>
                  <a:moveTo>
                    <a:pt x="68" y="60"/>
                  </a:moveTo>
                  <a:cubicBezTo>
                    <a:pt x="68" y="59"/>
                    <a:pt x="63" y="62"/>
                    <a:pt x="63" y="64"/>
                  </a:cubicBezTo>
                  <a:cubicBezTo>
                    <a:pt x="65" y="64"/>
                    <a:pt x="63" y="65"/>
                    <a:pt x="65" y="67"/>
                  </a:cubicBezTo>
                  <a:cubicBezTo>
                    <a:pt x="67" y="67"/>
                    <a:pt x="68" y="60"/>
                    <a:pt x="68" y="60"/>
                  </a:cubicBezTo>
                  <a:close/>
                  <a:moveTo>
                    <a:pt x="50" y="37"/>
                  </a:moveTo>
                  <a:cubicBezTo>
                    <a:pt x="51" y="36"/>
                    <a:pt x="53" y="40"/>
                    <a:pt x="50" y="42"/>
                  </a:cubicBezTo>
                  <a:cubicBezTo>
                    <a:pt x="48" y="42"/>
                    <a:pt x="51" y="39"/>
                    <a:pt x="50" y="39"/>
                  </a:cubicBezTo>
                  <a:cubicBezTo>
                    <a:pt x="50" y="37"/>
                    <a:pt x="48" y="37"/>
                    <a:pt x="50" y="37"/>
                  </a:cubicBezTo>
                  <a:close/>
                  <a:moveTo>
                    <a:pt x="54" y="31"/>
                  </a:moveTo>
                  <a:cubicBezTo>
                    <a:pt x="53" y="28"/>
                    <a:pt x="54" y="29"/>
                    <a:pt x="53" y="28"/>
                  </a:cubicBezTo>
                  <a:cubicBezTo>
                    <a:pt x="53" y="28"/>
                    <a:pt x="51" y="28"/>
                    <a:pt x="50" y="29"/>
                  </a:cubicBezTo>
                  <a:cubicBezTo>
                    <a:pt x="48" y="29"/>
                    <a:pt x="50" y="31"/>
                    <a:pt x="53" y="33"/>
                  </a:cubicBezTo>
                  <a:cubicBezTo>
                    <a:pt x="54" y="33"/>
                    <a:pt x="56" y="33"/>
                    <a:pt x="54" y="31"/>
                  </a:cubicBezTo>
                  <a:close/>
                  <a:moveTo>
                    <a:pt x="41" y="12"/>
                  </a:moveTo>
                  <a:cubicBezTo>
                    <a:pt x="41" y="12"/>
                    <a:pt x="41" y="15"/>
                    <a:pt x="39" y="14"/>
                  </a:cubicBezTo>
                  <a:cubicBezTo>
                    <a:pt x="38" y="14"/>
                    <a:pt x="39" y="12"/>
                    <a:pt x="41" y="12"/>
                  </a:cubicBezTo>
                  <a:close/>
                  <a:moveTo>
                    <a:pt x="30" y="36"/>
                  </a:moveTo>
                  <a:cubicBezTo>
                    <a:pt x="33" y="37"/>
                    <a:pt x="32" y="39"/>
                    <a:pt x="33" y="39"/>
                  </a:cubicBezTo>
                  <a:cubicBezTo>
                    <a:pt x="36" y="39"/>
                    <a:pt x="36" y="43"/>
                    <a:pt x="38" y="43"/>
                  </a:cubicBezTo>
                  <a:cubicBezTo>
                    <a:pt x="39" y="45"/>
                    <a:pt x="39" y="42"/>
                    <a:pt x="38" y="42"/>
                  </a:cubicBezTo>
                  <a:cubicBezTo>
                    <a:pt x="36" y="40"/>
                    <a:pt x="36" y="39"/>
                    <a:pt x="36" y="37"/>
                  </a:cubicBezTo>
                  <a:cubicBezTo>
                    <a:pt x="36" y="34"/>
                    <a:pt x="35" y="37"/>
                    <a:pt x="30" y="33"/>
                  </a:cubicBezTo>
                  <a:cubicBezTo>
                    <a:pt x="29" y="31"/>
                    <a:pt x="25" y="33"/>
                    <a:pt x="25" y="34"/>
                  </a:cubicBezTo>
                  <a:cubicBezTo>
                    <a:pt x="27" y="34"/>
                    <a:pt x="29" y="34"/>
                    <a:pt x="30" y="36"/>
                  </a:cubicBezTo>
                  <a:close/>
                  <a:moveTo>
                    <a:pt x="47" y="53"/>
                  </a:moveTo>
                  <a:cubicBezTo>
                    <a:pt x="48" y="51"/>
                    <a:pt x="48" y="56"/>
                    <a:pt x="47" y="54"/>
                  </a:cubicBezTo>
                  <a:cubicBezTo>
                    <a:pt x="45" y="54"/>
                    <a:pt x="45" y="53"/>
                    <a:pt x="47" y="53"/>
                  </a:cubicBezTo>
                  <a:close/>
                  <a:moveTo>
                    <a:pt x="60" y="71"/>
                  </a:moveTo>
                  <a:cubicBezTo>
                    <a:pt x="59" y="71"/>
                    <a:pt x="59" y="67"/>
                    <a:pt x="60" y="68"/>
                  </a:cubicBezTo>
                  <a:cubicBezTo>
                    <a:pt x="60" y="70"/>
                    <a:pt x="60" y="71"/>
                    <a:pt x="60" y="71"/>
                  </a:cubicBezTo>
                  <a:close/>
                  <a:moveTo>
                    <a:pt x="4" y="28"/>
                  </a:moveTo>
                  <a:cubicBezTo>
                    <a:pt x="1" y="25"/>
                    <a:pt x="1" y="25"/>
                    <a:pt x="1" y="25"/>
                  </a:cubicBezTo>
                  <a:cubicBezTo>
                    <a:pt x="3" y="23"/>
                    <a:pt x="1" y="23"/>
                    <a:pt x="0" y="23"/>
                  </a:cubicBezTo>
                  <a:cubicBezTo>
                    <a:pt x="0" y="25"/>
                    <a:pt x="1" y="28"/>
                    <a:pt x="4" y="28"/>
                  </a:cubicBezTo>
                  <a:close/>
                  <a:moveTo>
                    <a:pt x="44" y="23"/>
                  </a:moveTo>
                  <a:cubicBezTo>
                    <a:pt x="45" y="22"/>
                    <a:pt x="45" y="25"/>
                    <a:pt x="45" y="23"/>
                  </a:cubicBezTo>
                  <a:cubicBezTo>
                    <a:pt x="45" y="22"/>
                    <a:pt x="47" y="20"/>
                    <a:pt x="45" y="22"/>
                  </a:cubicBezTo>
                  <a:cubicBezTo>
                    <a:pt x="45" y="22"/>
                    <a:pt x="42" y="20"/>
                    <a:pt x="42" y="22"/>
                  </a:cubicBezTo>
                  <a:cubicBezTo>
                    <a:pt x="42" y="23"/>
                    <a:pt x="44" y="23"/>
                    <a:pt x="44" y="23"/>
                  </a:cubicBezTo>
                  <a:close/>
                  <a:moveTo>
                    <a:pt x="48" y="20"/>
                  </a:moveTo>
                  <a:cubicBezTo>
                    <a:pt x="48" y="17"/>
                    <a:pt x="51" y="19"/>
                    <a:pt x="50" y="20"/>
                  </a:cubicBezTo>
                  <a:cubicBezTo>
                    <a:pt x="48" y="20"/>
                    <a:pt x="48" y="20"/>
                    <a:pt x="48" y="20"/>
                  </a:cubicBezTo>
                  <a:close/>
                  <a:moveTo>
                    <a:pt x="44" y="54"/>
                  </a:moveTo>
                  <a:cubicBezTo>
                    <a:pt x="42" y="53"/>
                    <a:pt x="44" y="51"/>
                    <a:pt x="45" y="53"/>
                  </a:cubicBezTo>
                  <a:cubicBezTo>
                    <a:pt x="44" y="54"/>
                    <a:pt x="44" y="54"/>
                    <a:pt x="44" y="54"/>
                  </a:cubicBezTo>
                  <a:close/>
                  <a:moveTo>
                    <a:pt x="38" y="57"/>
                  </a:moveTo>
                  <a:cubicBezTo>
                    <a:pt x="36" y="57"/>
                    <a:pt x="38" y="59"/>
                    <a:pt x="39" y="57"/>
                  </a:cubicBezTo>
                  <a:cubicBezTo>
                    <a:pt x="39" y="56"/>
                    <a:pt x="39" y="56"/>
                    <a:pt x="38" y="57"/>
                  </a:cubicBezTo>
                  <a:close/>
                  <a:moveTo>
                    <a:pt x="38" y="48"/>
                  </a:moveTo>
                  <a:cubicBezTo>
                    <a:pt x="36" y="48"/>
                    <a:pt x="38" y="46"/>
                    <a:pt x="38" y="46"/>
                  </a:cubicBezTo>
                  <a:cubicBezTo>
                    <a:pt x="38" y="48"/>
                    <a:pt x="38" y="48"/>
                    <a:pt x="38" y="48"/>
                  </a:cubicBezTo>
                  <a:close/>
                  <a:moveTo>
                    <a:pt x="38" y="51"/>
                  </a:moveTo>
                  <a:cubicBezTo>
                    <a:pt x="36" y="51"/>
                    <a:pt x="38" y="48"/>
                    <a:pt x="38" y="50"/>
                  </a:cubicBezTo>
                  <a:cubicBezTo>
                    <a:pt x="39" y="50"/>
                    <a:pt x="39" y="51"/>
                    <a:pt x="38" y="51"/>
                  </a:cubicBezTo>
                  <a:close/>
                  <a:moveTo>
                    <a:pt x="50" y="48"/>
                  </a:moveTo>
                  <a:cubicBezTo>
                    <a:pt x="50" y="46"/>
                    <a:pt x="53" y="46"/>
                    <a:pt x="53" y="46"/>
                  </a:cubicBezTo>
                  <a:cubicBezTo>
                    <a:pt x="53" y="46"/>
                    <a:pt x="50" y="50"/>
                    <a:pt x="50" y="48"/>
                  </a:cubicBezTo>
                  <a:close/>
                  <a:moveTo>
                    <a:pt x="7" y="37"/>
                  </a:moveTo>
                  <a:cubicBezTo>
                    <a:pt x="6" y="37"/>
                    <a:pt x="7" y="34"/>
                    <a:pt x="9" y="34"/>
                  </a:cubicBezTo>
                  <a:cubicBezTo>
                    <a:pt x="9" y="36"/>
                    <a:pt x="9" y="37"/>
                    <a:pt x="7" y="37"/>
                  </a:cubicBezTo>
                  <a:close/>
                  <a:moveTo>
                    <a:pt x="41" y="34"/>
                  </a:moveTo>
                  <a:cubicBezTo>
                    <a:pt x="39" y="34"/>
                    <a:pt x="39" y="33"/>
                    <a:pt x="39" y="33"/>
                  </a:cubicBezTo>
                  <a:cubicBezTo>
                    <a:pt x="39" y="31"/>
                    <a:pt x="41" y="34"/>
                    <a:pt x="41" y="34"/>
                  </a:cubicBezTo>
                  <a:close/>
                  <a:moveTo>
                    <a:pt x="42" y="48"/>
                  </a:moveTo>
                  <a:cubicBezTo>
                    <a:pt x="44" y="50"/>
                    <a:pt x="45" y="48"/>
                    <a:pt x="44" y="46"/>
                  </a:cubicBezTo>
                  <a:cubicBezTo>
                    <a:pt x="42" y="46"/>
                    <a:pt x="41" y="42"/>
                    <a:pt x="41" y="43"/>
                  </a:cubicBezTo>
                  <a:cubicBezTo>
                    <a:pt x="39" y="45"/>
                    <a:pt x="42" y="45"/>
                    <a:pt x="42" y="48"/>
                  </a:cubicBezTo>
                  <a:close/>
                </a:path>
              </a:pathLst>
            </a:custGeom>
            <a:solidFill>
              <a:schemeClr val="accent4"/>
            </a:solidFill>
            <a:ln w="6350" cmpd="sng">
              <a:solidFill>
                <a:schemeClr val="bg1"/>
              </a:solidFill>
              <a:round/>
              <a:headEnd/>
              <a:tailEnd/>
            </a:ln>
          </p:spPr>
          <p:txBody>
            <a:bodyPr/>
            <a:lstStyle/>
            <a:p>
              <a:endParaRPr lang="en-GB"/>
            </a:p>
          </p:txBody>
        </p:sp>
        <p:sp>
          <p:nvSpPr>
            <p:cNvPr id="1198312" name="Freeform 232"/>
            <p:cNvSpPr>
              <a:spLocks noEditPoints="1"/>
            </p:cNvSpPr>
            <p:nvPr/>
          </p:nvSpPr>
          <p:spPr bwMode="auto">
            <a:xfrm>
              <a:off x="1533" y="3405"/>
              <a:ext cx="137" cy="822"/>
            </a:xfrm>
            <a:custGeom>
              <a:avLst/>
              <a:gdLst/>
              <a:ahLst/>
              <a:cxnLst>
                <a:cxn ang="0">
                  <a:pos x="69" y="59"/>
                </a:cxn>
                <a:cxn ang="0">
                  <a:pos x="46" y="158"/>
                </a:cxn>
                <a:cxn ang="0">
                  <a:pos x="33" y="251"/>
                </a:cxn>
                <a:cxn ang="0">
                  <a:pos x="33" y="313"/>
                </a:cxn>
                <a:cxn ang="0">
                  <a:pos x="46" y="375"/>
                </a:cxn>
                <a:cxn ang="0">
                  <a:pos x="31" y="391"/>
                </a:cxn>
                <a:cxn ang="0">
                  <a:pos x="25" y="389"/>
                </a:cxn>
                <a:cxn ang="0">
                  <a:pos x="20" y="386"/>
                </a:cxn>
                <a:cxn ang="0">
                  <a:pos x="28" y="374"/>
                </a:cxn>
                <a:cxn ang="0">
                  <a:pos x="17" y="369"/>
                </a:cxn>
                <a:cxn ang="0">
                  <a:pos x="14" y="357"/>
                </a:cxn>
                <a:cxn ang="0">
                  <a:pos x="14" y="341"/>
                </a:cxn>
                <a:cxn ang="0">
                  <a:pos x="19" y="327"/>
                </a:cxn>
                <a:cxn ang="0">
                  <a:pos x="3" y="313"/>
                </a:cxn>
                <a:cxn ang="0">
                  <a:pos x="22" y="293"/>
                </a:cxn>
                <a:cxn ang="0">
                  <a:pos x="22" y="256"/>
                </a:cxn>
                <a:cxn ang="0">
                  <a:pos x="34" y="165"/>
                </a:cxn>
                <a:cxn ang="0">
                  <a:pos x="43" y="58"/>
                </a:cxn>
                <a:cxn ang="0">
                  <a:pos x="59" y="383"/>
                </a:cxn>
                <a:cxn ang="0">
                  <a:pos x="46" y="399"/>
                </a:cxn>
                <a:cxn ang="0">
                  <a:pos x="34" y="406"/>
                </a:cxn>
                <a:cxn ang="0">
                  <a:pos x="48" y="411"/>
                </a:cxn>
                <a:cxn ang="0">
                  <a:pos x="22" y="287"/>
                </a:cxn>
                <a:cxn ang="0">
                  <a:pos x="45" y="403"/>
                </a:cxn>
                <a:cxn ang="0">
                  <a:pos x="13" y="271"/>
                </a:cxn>
                <a:cxn ang="0">
                  <a:pos x="14" y="259"/>
                </a:cxn>
                <a:cxn ang="0">
                  <a:pos x="16" y="296"/>
                </a:cxn>
                <a:cxn ang="0">
                  <a:pos x="14" y="290"/>
                </a:cxn>
                <a:cxn ang="0">
                  <a:pos x="17" y="299"/>
                </a:cxn>
                <a:cxn ang="0">
                  <a:pos x="14" y="301"/>
                </a:cxn>
                <a:cxn ang="0">
                  <a:pos x="6" y="305"/>
                </a:cxn>
                <a:cxn ang="0">
                  <a:pos x="16" y="284"/>
                </a:cxn>
                <a:cxn ang="0">
                  <a:pos x="10" y="302"/>
                </a:cxn>
                <a:cxn ang="0">
                  <a:pos x="53" y="417"/>
                </a:cxn>
                <a:cxn ang="0">
                  <a:pos x="59" y="416"/>
                </a:cxn>
                <a:cxn ang="0">
                  <a:pos x="48" y="413"/>
                </a:cxn>
                <a:cxn ang="0">
                  <a:pos x="39" y="411"/>
                </a:cxn>
                <a:cxn ang="0">
                  <a:pos x="66" y="421"/>
                </a:cxn>
                <a:cxn ang="0">
                  <a:pos x="33" y="403"/>
                </a:cxn>
                <a:cxn ang="0">
                  <a:pos x="25" y="396"/>
                </a:cxn>
                <a:cxn ang="0">
                  <a:pos x="23" y="402"/>
                </a:cxn>
                <a:cxn ang="0">
                  <a:pos x="17" y="383"/>
                </a:cxn>
                <a:cxn ang="0">
                  <a:pos x="19" y="389"/>
                </a:cxn>
                <a:cxn ang="0">
                  <a:pos x="16" y="374"/>
                </a:cxn>
                <a:cxn ang="0">
                  <a:pos x="11" y="372"/>
                </a:cxn>
                <a:cxn ang="0">
                  <a:pos x="13" y="378"/>
                </a:cxn>
                <a:cxn ang="0">
                  <a:pos x="10" y="380"/>
                </a:cxn>
                <a:cxn ang="0">
                  <a:pos x="16" y="368"/>
                </a:cxn>
                <a:cxn ang="0">
                  <a:pos x="13" y="366"/>
                </a:cxn>
                <a:cxn ang="0">
                  <a:pos x="6" y="343"/>
                </a:cxn>
                <a:cxn ang="0">
                  <a:pos x="5" y="360"/>
                </a:cxn>
                <a:cxn ang="0">
                  <a:pos x="13" y="361"/>
                </a:cxn>
                <a:cxn ang="0">
                  <a:pos x="8" y="355"/>
                </a:cxn>
                <a:cxn ang="0">
                  <a:pos x="10" y="363"/>
                </a:cxn>
                <a:cxn ang="0">
                  <a:pos x="8" y="341"/>
                </a:cxn>
                <a:cxn ang="0">
                  <a:pos x="10" y="336"/>
                </a:cxn>
                <a:cxn ang="0">
                  <a:pos x="6" y="333"/>
                </a:cxn>
                <a:cxn ang="0">
                  <a:pos x="8" y="329"/>
                </a:cxn>
                <a:cxn ang="0">
                  <a:pos x="3" y="336"/>
                </a:cxn>
                <a:cxn ang="0">
                  <a:pos x="6" y="326"/>
                </a:cxn>
                <a:cxn ang="0">
                  <a:pos x="5" y="338"/>
                </a:cxn>
              </a:cxnLst>
              <a:rect l="0" t="0" r="r" b="b"/>
              <a:pathLst>
                <a:path w="71" h="424">
                  <a:moveTo>
                    <a:pt x="51" y="0"/>
                  </a:moveTo>
                  <a:cubicBezTo>
                    <a:pt x="53" y="7"/>
                    <a:pt x="54" y="7"/>
                    <a:pt x="54" y="8"/>
                  </a:cubicBezTo>
                  <a:cubicBezTo>
                    <a:pt x="54" y="10"/>
                    <a:pt x="56" y="17"/>
                    <a:pt x="57" y="17"/>
                  </a:cubicBezTo>
                  <a:cubicBezTo>
                    <a:pt x="59" y="21"/>
                    <a:pt x="60" y="21"/>
                    <a:pt x="59" y="22"/>
                  </a:cubicBezTo>
                  <a:cubicBezTo>
                    <a:pt x="56" y="25"/>
                    <a:pt x="60" y="25"/>
                    <a:pt x="59" y="27"/>
                  </a:cubicBezTo>
                  <a:cubicBezTo>
                    <a:pt x="57" y="30"/>
                    <a:pt x="57" y="31"/>
                    <a:pt x="59" y="31"/>
                  </a:cubicBezTo>
                  <a:cubicBezTo>
                    <a:pt x="60" y="33"/>
                    <a:pt x="57" y="36"/>
                    <a:pt x="60" y="36"/>
                  </a:cubicBezTo>
                  <a:cubicBezTo>
                    <a:pt x="62" y="36"/>
                    <a:pt x="63" y="46"/>
                    <a:pt x="63" y="52"/>
                  </a:cubicBezTo>
                  <a:cubicBezTo>
                    <a:pt x="65" y="56"/>
                    <a:pt x="66" y="56"/>
                    <a:pt x="69" y="55"/>
                  </a:cubicBezTo>
                  <a:cubicBezTo>
                    <a:pt x="71" y="56"/>
                    <a:pt x="71" y="58"/>
                    <a:pt x="69" y="59"/>
                  </a:cubicBezTo>
                  <a:cubicBezTo>
                    <a:pt x="69" y="63"/>
                    <a:pt x="69" y="67"/>
                    <a:pt x="66" y="69"/>
                  </a:cubicBezTo>
                  <a:cubicBezTo>
                    <a:pt x="65" y="69"/>
                    <a:pt x="57" y="72"/>
                    <a:pt x="59" y="77"/>
                  </a:cubicBezTo>
                  <a:cubicBezTo>
                    <a:pt x="60" y="78"/>
                    <a:pt x="57" y="91"/>
                    <a:pt x="60" y="95"/>
                  </a:cubicBezTo>
                  <a:cubicBezTo>
                    <a:pt x="63" y="103"/>
                    <a:pt x="57" y="95"/>
                    <a:pt x="56" y="103"/>
                  </a:cubicBezTo>
                  <a:cubicBezTo>
                    <a:pt x="53" y="111"/>
                    <a:pt x="54" y="109"/>
                    <a:pt x="51" y="111"/>
                  </a:cubicBezTo>
                  <a:cubicBezTo>
                    <a:pt x="49" y="112"/>
                    <a:pt x="49" y="119"/>
                    <a:pt x="48" y="120"/>
                  </a:cubicBezTo>
                  <a:cubicBezTo>
                    <a:pt x="45" y="123"/>
                    <a:pt x="49" y="129"/>
                    <a:pt x="48" y="133"/>
                  </a:cubicBezTo>
                  <a:cubicBezTo>
                    <a:pt x="46" y="134"/>
                    <a:pt x="46" y="131"/>
                    <a:pt x="45" y="136"/>
                  </a:cubicBezTo>
                  <a:cubicBezTo>
                    <a:pt x="43" y="140"/>
                    <a:pt x="42" y="145"/>
                    <a:pt x="43" y="147"/>
                  </a:cubicBezTo>
                  <a:cubicBezTo>
                    <a:pt x="45" y="150"/>
                    <a:pt x="45" y="153"/>
                    <a:pt x="46" y="158"/>
                  </a:cubicBezTo>
                  <a:cubicBezTo>
                    <a:pt x="48" y="162"/>
                    <a:pt x="45" y="164"/>
                    <a:pt x="48" y="164"/>
                  </a:cubicBezTo>
                  <a:cubicBezTo>
                    <a:pt x="51" y="164"/>
                    <a:pt x="48" y="167"/>
                    <a:pt x="48" y="171"/>
                  </a:cubicBezTo>
                  <a:cubicBezTo>
                    <a:pt x="49" y="176"/>
                    <a:pt x="45" y="173"/>
                    <a:pt x="45" y="181"/>
                  </a:cubicBezTo>
                  <a:cubicBezTo>
                    <a:pt x="43" y="190"/>
                    <a:pt x="45" y="192"/>
                    <a:pt x="43" y="195"/>
                  </a:cubicBezTo>
                  <a:cubicBezTo>
                    <a:pt x="40" y="200"/>
                    <a:pt x="39" y="196"/>
                    <a:pt x="39" y="200"/>
                  </a:cubicBezTo>
                  <a:cubicBezTo>
                    <a:pt x="37" y="203"/>
                    <a:pt x="39" y="207"/>
                    <a:pt x="37" y="210"/>
                  </a:cubicBezTo>
                  <a:cubicBezTo>
                    <a:pt x="37" y="214"/>
                    <a:pt x="42" y="221"/>
                    <a:pt x="39" y="223"/>
                  </a:cubicBezTo>
                  <a:cubicBezTo>
                    <a:pt x="33" y="228"/>
                    <a:pt x="37" y="231"/>
                    <a:pt x="34" y="232"/>
                  </a:cubicBezTo>
                  <a:cubicBezTo>
                    <a:pt x="31" y="235"/>
                    <a:pt x="36" y="240"/>
                    <a:pt x="33" y="243"/>
                  </a:cubicBezTo>
                  <a:cubicBezTo>
                    <a:pt x="29" y="246"/>
                    <a:pt x="33" y="245"/>
                    <a:pt x="33" y="251"/>
                  </a:cubicBezTo>
                  <a:cubicBezTo>
                    <a:pt x="31" y="257"/>
                    <a:pt x="34" y="259"/>
                    <a:pt x="33" y="260"/>
                  </a:cubicBezTo>
                  <a:cubicBezTo>
                    <a:pt x="33" y="263"/>
                    <a:pt x="31" y="259"/>
                    <a:pt x="29" y="265"/>
                  </a:cubicBezTo>
                  <a:cubicBezTo>
                    <a:pt x="29" y="271"/>
                    <a:pt x="33" y="271"/>
                    <a:pt x="33" y="273"/>
                  </a:cubicBezTo>
                  <a:cubicBezTo>
                    <a:pt x="34" y="274"/>
                    <a:pt x="31" y="279"/>
                    <a:pt x="34" y="281"/>
                  </a:cubicBezTo>
                  <a:cubicBezTo>
                    <a:pt x="36" y="282"/>
                    <a:pt x="29" y="288"/>
                    <a:pt x="34" y="287"/>
                  </a:cubicBezTo>
                  <a:cubicBezTo>
                    <a:pt x="40" y="285"/>
                    <a:pt x="39" y="291"/>
                    <a:pt x="34" y="291"/>
                  </a:cubicBezTo>
                  <a:cubicBezTo>
                    <a:pt x="29" y="290"/>
                    <a:pt x="29" y="291"/>
                    <a:pt x="33" y="293"/>
                  </a:cubicBezTo>
                  <a:cubicBezTo>
                    <a:pt x="37" y="293"/>
                    <a:pt x="37" y="298"/>
                    <a:pt x="34" y="299"/>
                  </a:cubicBezTo>
                  <a:cubicBezTo>
                    <a:pt x="29" y="301"/>
                    <a:pt x="36" y="304"/>
                    <a:pt x="33" y="305"/>
                  </a:cubicBezTo>
                  <a:cubicBezTo>
                    <a:pt x="31" y="307"/>
                    <a:pt x="36" y="312"/>
                    <a:pt x="33" y="313"/>
                  </a:cubicBezTo>
                  <a:cubicBezTo>
                    <a:pt x="28" y="316"/>
                    <a:pt x="36" y="316"/>
                    <a:pt x="31" y="319"/>
                  </a:cubicBezTo>
                  <a:cubicBezTo>
                    <a:pt x="26" y="324"/>
                    <a:pt x="29" y="324"/>
                    <a:pt x="28" y="326"/>
                  </a:cubicBezTo>
                  <a:cubicBezTo>
                    <a:pt x="25" y="329"/>
                    <a:pt x="31" y="330"/>
                    <a:pt x="28" y="333"/>
                  </a:cubicBezTo>
                  <a:cubicBezTo>
                    <a:pt x="25" y="335"/>
                    <a:pt x="23" y="344"/>
                    <a:pt x="20" y="344"/>
                  </a:cubicBezTo>
                  <a:cubicBezTo>
                    <a:pt x="17" y="343"/>
                    <a:pt x="20" y="347"/>
                    <a:pt x="19" y="351"/>
                  </a:cubicBezTo>
                  <a:cubicBezTo>
                    <a:pt x="17" y="355"/>
                    <a:pt x="20" y="352"/>
                    <a:pt x="22" y="358"/>
                  </a:cubicBezTo>
                  <a:cubicBezTo>
                    <a:pt x="22" y="363"/>
                    <a:pt x="23" y="358"/>
                    <a:pt x="26" y="358"/>
                  </a:cubicBezTo>
                  <a:cubicBezTo>
                    <a:pt x="29" y="358"/>
                    <a:pt x="26" y="371"/>
                    <a:pt x="29" y="372"/>
                  </a:cubicBezTo>
                  <a:cubicBezTo>
                    <a:pt x="33" y="374"/>
                    <a:pt x="29" y="375"/>
                    <a:pt x="34" y="375"/>
                  </a:cubicBezTo>
                  <a:cubicBezTo>
                    <a:pt x="39" y="375"/>
                    <a:pt x="46" y="375"/>
                    <a:pt x="46" y="375"/>
                  </a:cubicBezTo>
                  <a:cubicBezTo>
                    <a:pt x="51" y="378"/>
                    <a:pt x="59" y="377"/>
                    <a:pt x="60" y="380"/>
                  </a:cubicBezTo>
                  <a:cubicBezTo>
                    <a:pt x="59" y="380"/>
                    <a:pt x="57" y="380"/>
                    <a:pt x="56" y="378"/>
                  </a:cubicBezTo>
                  <a:cubicBezTo>
                    <a:pt x="53" y="378"/>
                    <a:pt x="53" y="378"/>
                    <a:pt x="51" y="382"/>
                  </a:cubicBezTo>
                  <a:cubicBezTo>
                    <a:pt x="48" y="383"/>
                    <a:pt x="49" y="380"/>
                    <a:pt x="46" y="383"/>
                  </a:cubicBezTo>
                  <a:cubicBezTo>
                    <a:pt x="43" y="385"/>
                    <a:pt x="42" y="383"/>
                    <a:pt x="40" y="386"/>
                  </a:cubicBezTo>
                  <a:cubicBezTo>
                    <a:pt x="40" y="391"/>
                    <a:pt x="40" y="388"/>
                    <a:pt x="39" y="394"/>
                  </a:cubicBezTo>
                  <a:cubicBezTo>
                    <a:pt x="39" y="399"/>
                    <a:pt x="40" y="399"/>
                    <a:pt x="37" y="399"/>
                  </a:cubicBezTo>
                  <a:cubicBezTo>
                    <a:pt x="34" y="399"/>
                    <a:pt x="33" y="397"/>
                    <a:pt x="33" y="397"/>
                  </a:cubicBezTo>
                  <a:cubicBezTo>
                    <a:pt x="31" y="397"/>
                    <a:pt x="28" y="394"/>
                    <a:pt x="28" y="393"/>
                  </a:cubicBezTo>
                  <a:cubicBezTo>
                    <a:pt x="28" y="391"/>
                    <a:pt x="29" y="391"/>
                    <a:pt x="31" y="391"/>
                  </a:cubicBezTo>
                  <a:cubicBezTo>
                    <a:pt x="31" y="393"/>
                    <a:pt x="31" y="391"/>
                    <a:pt x="33" y="391"/>
                  </a:cubicBezTo>
                  <a:cubicBezTo>
                    <a:pt x="34" y="393"/>
                    <a:pt x="33" y="391"/>
                    <a:pt x="34" y="389"/>
                  </a:cubicBezTo>
                  <a:cubicBezTo>
                    <a:pt x="37" y="389"/>
                    <a:pt x="39" y="386"/>
                    <a:pt x="37" y="386"/>
                  </a:cubicBezTo>
                  <a:cubicBezTo>
                    <a:pt x="36" y="385"/>
                    <a:pt x="36" y="386"/>
                    <a:pt x="33" y="388"/>
                  </a:cubicBezTo>
                  <a:cubicBezTo>
                    <a:pt x="31" y="388"/>
                    <a:pt x="33" y="389"/>
                    <a:pt x="29" y="389"/>
                  </a:cubicBezTo>
                  <a:cubicBezTo>
                    <a:pt x="25" y="388"/>
                    <a:pt x="31" y="389"/>
                    <a:pt x="29" y="391"/>
                  </a:cubicBezTo>
                  <a:cubicBezTo>
                    <a:pt x="28" y="391"/>
                    <a:pt x="26" y="391"/>
                    <a:pt x="26" y="394"/>
                  </a:cubicBezTo>
                  <a:cubicBezTo>
                    <a:pt x="28" y="396"/>
                    <a:pt x="26" y="394"/>
                    <a:pt x="25" y="393"/>
                  </a:cubicBezTo>
                  <a:cubicBezTo>
                    <a:pt x="22" y="393"/>
                    <a:pt x="20" y="389"/>
                    <a:pt x="22" y="389"/>
                  </a:cubicBezTo>
                  <a:cubicBezTo>
                    <a:pt x="23" y="389"/>
                    <a:pt x="25" y="391"/>
                    <a:pt x="25" y="389"/>
                  </a:cubicBezTo>
                  <a:cubicBezTo>
                    <a:pt x="23" y="389"/>
                    <a:pt x="25" y="389"/>
                    <a:pt x="23" y="388"/>
                  </a:cubicBezTo>
                  <a:cubicBezTo>
                    <a:pt x="23" y="386"/>
                    <a:pt x="25" y="385"/>
                    <a:pt x="26" y="386"/>
                  </a:cubicBezTo>
                  <a:cubicBezTo>
                    <a:pt x="28" y="388"/>
                    <a:pt x="28" y="383"/>
                    <a:pt x="31" y="383"/>
                  </a:cubicBezTo>
                  <a:cubicBezTo>
                    <a:pt x="33" y="385"/>
                    <a:pt x="34" y="385"/>
                    <a:pt x="36" y="383"/>
                  </a:cubicBezTo>
                  <a:cubicBezTo>
                    <a:pt x="36" y="383"/>
                    <a:pt x="29" y="382"/>
                    <a:pt x="28" y="383"/>
                  </a:cubicBezTo>
                  <a:cubicBezTo>
                    <a:pt x="26" y="385"/>
                    <a:pt x="28" y="382"/>
                    <a:pt x="25" y="382"/>
                  </a:cubicBezTo>
                  <a:cubicBezTo>
                    <a:pt x="23" y="383"/>
                    <a:pt x="25" y="383"/>
                    <a:pt x="25" y="383"/>
                  </a:cubicBezTo>
                  <a:cubicBezTo>
                    <a:pt x="26" y="385"/>
                    <a:pt x="23" y="385"/>
                    <a:pt x="23" y="386"/>
                  </a:cubicBezTo>
                  <a:cubicBezTo>
                    <a:pt x="23" y="388"/>
                    <a:pt x="23" y="389"/>
                    <a:pt x="20" y="389"/>
                  </a:cubicBezTo>
                  <a:cubicBezTo>
                    <a:pt x="17" y="388"/>
                    <a:pt x="22" y="388"/>
                    <a:pt x="20" y="386"/>
                  </a:cubicBezTo>
                  <a:cubicBezTo>
                    <a:pt x="20" y="386"/>
                    <a:pt x="19" y="385"/>
                    <a:pt x="20" y="386"/>
                  </a:cubicBezTo>
                  <a:cubicBezTo>
                    <a:pt x="22" y="386"/>
                    <a:pt x="20" y="382"/>
                    <a:pt x="19" y="385"/>
                  </a:cubicBezTo>
                  <a:cubicBezTo>
                    <a:pt x="17" y="386"/>
                    <a:pt x="17" y="385"/>
                    <a:pt x="19" y="382"/>
                  </a:cubicBezTo>
                  <a:cubicBezTo>
                    <a:pt x="20" y="380"/>
                    <a:pt x="17" y="382"/>
                    <a:pt x="19" y="380"/>
                  </a:cubicBezTo>
                  <a:cubicBezTo>
                    <a:pt x="19" y="377"/>
                    <a:pt x="16" y="375"/>
                    <a:pt x="17" y="377"/>
                  </a:cubicBezTo>
                  <a:cubicBezTo>
                    <a:pt x="19" y="377"/>
                    <a:pt x="20" y="380"/>
                    <a:pt x="22" y="378"/>
                  </a:cubicBezTo>
                  <a:cubicBezTo>
                    <a:pt x="22" y="377"/>
                    <a:pt x="23" y="377"/>
                    <a:pt x="23" y="377"/>
                  </a:cubicBezTo>
                  <a:cubicBezTo>
                    <a:pt x="23" y="378"/>
                    <a:pt x="23" y="378"/>
                    <a:pt x="23" y="375"/>
                  </a:cubicBezTo>
                  <a:cubicBezTo>
                    <a:pt x="25" y="374"/>
                    <a:pt x="28" y="378"/>
                    <a:pt x="26" y="377"/>
                  </a:cubicBezTo>
                  <a:cubicBezTo>
                    <a:pt x="25" y="375"/>
                    <a:pt x="26" y="375"/>
                    <a:pt x="28" y="374"/>
                  </a:cubicBezTo>
                  <a:cubicBezTo>
                    <a:pt x="28" y="371"/>
                    <a:pt x="26" y="371"/>
                    <a:pt x="23" y="369"/>
                  </a:cubicBezTo>
                  <a:cubicBezTo>
                    <a:pt x="20" y="368"/>
                    <a:pt x="20" y="369"/>
                    <a:pt x="23" y="371"/>
                  </a:cubicBezTo>
                  <a:cubicBezTo>
                    <a:pt x="26" y="372"/>
                    <a:pt x="28" y="374"/>
                    <a:pt x="25" y="374"/>
                  </a:cubicBezTo>
                  <a:cubicBezTo>
                    <a:pt x="22" y="372"/>
                    <a:pt x="23" y="374"/>
                    <a:pt x="23" y="374"/>
                  </a:cubicBezTo>
                  <a:cubicBezTo>
                    <a:pt x="22" y="374"/>
                    <a:pt x="22" y="375"/>
                    <a:pt x="22" y="377"/>
                  </a:cubicBezTo>
                  <a:cubicBezTo>
                    <a:pt x="20" y="378"/>
                    <a:pt x="17" y="374"/>
                    <a:pt x="19" y="374"/>
                  </a:cubicBezTo>
                  <a:cubicBezTo>
                    <a:pt x="20" y="375"/>
                    <a:pt x="19" y="375"/>
                    <a:pt x="19" y="372"/>
                  </a:cubicBezTo>
                  <a:cubicBezTo>
                    <a:pt x="19" y="371"/>
                    <a:pt x="17" y="374"/>
                    <a:pt x="16" y="372"/>
                  </a:cubicBezTo>
                  <a:cubicBezTo>
                    <a:pt x="16" y="371"/>
                    <a:pt x="17" y="371"/>
                    <a:pt x="16" y="369"/>
                  </a:cubicBezTo>
                  <a:cubicBezTo>
                    <a:pt x="16" y="368"/>
                    <a:pt x="16" y="368"/>
                    <a:pt x="17" y="369"/>
                  </a:cubicBezTo>
                  <a:cubicBezTo>
                    <a:pt x="17" y="371"/>
                    <a:pt x="19" y="371"/>
                    <a:pt x="17" y="368"/>
                  </a:cubicBezTo>
                  <a:cubicBezTo>
                    <a:pt x="17" y="366"/>
                    <a:pt x="17" y="366"/>
                    <a:pt x="16" y="366"/>
                  </a:cubicBezTo>
                  <a:cubicBezTo>
                    <a:pt x="14" y="366"/>
                    <a:pt x="14" y="368"/>
                    <a:pt x="14" y="364"/>
                  </a:cubicBezTo>
                  <a:cubicBezTo>
                    <a:pt x="14" y="363"/>
                    <a:pt x="14" y="364"/>
                    <a:pt x="14" y="363"/>
                  </a:cubicBezTo>
                  <a:cubicBezTo>
                    <a:pt x="13" y="363"/>
                    <a:pt x="14" y="361"/>
                    <a:pt x="16" y="363"/>
                  </a:cubicBezTo>
                  <a:cubicBezTo>
                    <a:pt x="16" y="363"/>
                    <a:pt x="17" y="361"/>
                    <a:pt x="17" y="360"/>
                  </a:cubicBezTo>
                  <a:cubicBezTo>
                    <a:pt x="19" y="357"/>
                    <a:pt x="17" y="357"/>
                    <a:pt x="17" y="358"/>
                  </a:cubicBezTo>
                  <a:cubicBezTo>
                    <a:pt x="16" y="361"/>
                    <a:pt x="16" y="361"/>
                    <a:pt x="14" y="360"/>
                  </a:cubicBezTo>
                  <a:cubicBezTo>
                    <a:pt x="13" y="358"/>
                    <a:pt x="13" y="358"/>
                    <a:pt x="14" y="358"/>
                  </a:cubicBezTo>
                  <a:cubicBezTo>
                    <a:pt x="16" y="358"/>
                    <a:pt x="16" y="358"/>
                    <a:pt x="14" y="357"/>
                  </a:cubicBezTo>
                  <a:cubicBezTo>
                    <a:pt x="13" y="357"/>
                    <a:pt x="14" y="357"/>
                    <a:pt x="13" y="357"/>
                  </a:cubicBezTo>
                  <a:cubicBezTo>
                    <a:pt x="11" y="355"/>
                    <a:pt x="11" y="355"/>
                    <a:pt x="10" y="354"/>
                  </a:cubicBezTo>
                  <a:cubicBezTo>
                    <a:pt x="8" y="354"/>
                    <a:pt x="11" y="352"/>
                    <a:pt x="13" y="354"/>
                  </a:cubicBezTo>
                  <a:cubicBezTo>
                    <a:pt x="14" y="355"/>
                    <a:pt x="16" y="355"/>
                    <a:pt x="14" y="354"/>
                  </a:cubicBezTo>
                  <a:cubicBezTo>
                    <a:pt x="13" y="352"/>
                    <a:pt x="11" y="351"/>
                    <a:pt x="14" y="352"/>
                  </a:cubicBezTo>
                  <a:cubicBezTo>
                    <a:pt x="17" y="352"/>
                    <a:pt x="16" y="352"/>
                    <a:pt x="13" y="351"/>
                  </a:cubicBezTo>
                  <a:cubicBezTo>
                    <a:pt x="11" y="349"/>
                    <a:pt x="14" y="349"/>
                    <a:pt x="13" y="347"/>
                  </a:cubicBezTo>
                  <a:cubicBezTo>
                    <a:pt x="13" y="347"/>
                    <a:pt x="14" y="346"/>
                    <a:pt x="16" y="347"/>
                  </a:cubicBezTo>
                  <a:cubicBezTo>
                    <a:pt x="17" y="349"/>
                    <a:pt x="16" y="346"/>
                    <a:pt x="14" y="344"/>
                  </a:cubicBezTo>
                  <a:cubicBezTo>
                    <a:pt x="14" y="343"/>
                    <a:pt x="16" y="341"/>
                    <a:pt x="14" y="341"/>
                  </a:cubicBezTo>
                  <a:cubicBezTo>
                    <a:pt x="13" y="343"/>
                    <a:pt x="14" y="346"/>
                    <a:pt x="13" y="346"/>
                  </a:cubicBezTo>
                  <a:cubicBezTo>
                    <a:pt x="11" y="346"/>
                    <a:pt x="13" y="343"/>
                    <a:pt x="11" y="340"/>
                  </a:cubicBezTo>
                  <a:cubicBezTo>
                    <a:pt x="11" y="336"/>
                    <a:pt x="13" y="336"/>
                    <a:pt x="13" y="335"/>
                  </a:cubicBezTo>
                  <a:cubicBezTo>
                    <a:pt x="13" y="332"/>
                    <a:pt x="16" y="335"/>
                    <a:pt x="16" y="335"/>
                  </a:cubicBezTo>
                  <a:cubicBezTo>
                    <a:pt x="14" y="333"/>
                    <a:pt x="16" y="333"/>
                    <a:pt x="14" y="333"/>
                  </a:cubicBezTo>
                  <a:cubicBezTo>
                    <a:pt x="14" y="332"/>
                    <a:pt x="13" y="332"/>
                    <a:pt x="11" y="330"/>
                  </a:cubicBezTo>
                  <a:cubicBezTo>
                    <a:pt x="11" y="329"/>
                    <a:pt x="11" y="330"/>
                    <a:pt x="10" y="329"/>
                  </a:cubicBezTo>
                  <a:cubicBezTo>
                    <a:pt x="10" y="327"/>
                    <a:pt x="11" y="329"/>
                    <a:pt x="14" y="329"/>
                  </a:cubicBezTo>
                  <a:cubicBezTo>
                    <a:pt x="16" y="329"/>
                    <a:pt x="17" y="329"/>
                    <a:pt x="19" y="330"/>
                  </a:cubicBezTo>
                  <a:cubicBezTo>
                    <a:pt x="22" y="332"/>
                    <a:pt x="17" y="327"/>
                    <a:pt x="19" y="327"/>
                  </a:cubicBezTo>
                  <a:cubicBezTo>
                    <a:pt x="20" y="327"/>
                    <a:pt x="17" y="324"/>
                    <a:pt x="17" y="326"/>
                  </a:cubicBezTo>
                  <a:cubicBezTo>
                    <a:pt x="17" y="327"/>
                    <a:pt x="16" y="324"/>
                    <a:pt x="13" y="326"/>
                  </a:cubicBezTo>
                  <a:cubicBezTo>
                    <a:pt x="10" y="326"/>
                    <a:pt x="10" y="326"/>
                    <a:pt x="10" y="324"/>
                  </a:cubicBezTo>
                  <a:cubicBezTo>
                    <a:pt x="11" y="322"/>
                    <a:pt x="11" y="324"/>
                    <a:pt x="13" y="324"/>
                  </a:cubicBezTo>
                  <a:cubicBezTo>
                    <a:pt x="14" y="324"/>
                    <a:pt x="10" y="322"/>
                    <a:pt x="11" y="321"/>
                  </a:cubicBezTo>
                  <a:cubicBezTo>
                    <a:pt x="13" y="318"/>
                    <a:pt x="16" y="319"/>
                    <a:pt x="16" y="318"/>
                  </a:cubicBezTo>
                  <a:cubicBezTo>
                    <a:pt x="16" y="315"/>
                    <a:pt x="14" y="316"/>
                    <a:pt x="14" y="315"/>
                  </a:cubicBezTo>
                  <a:cubicBezTo>
                    <a:pt x="13" y="313"/>
                    <a:pt x="11" y="313"/>
                    <a:pt x="11" y="315"/>
                  </a:cubicBezTo>
                  <a:cubicBezTo>
                    <a:pt x="11" y="316"/>
                    <a:pt x="8" y="315"/>
                    <a:pt x="6" y="313"/>
                  </a:cubicBezTo>
                  <a:cubicBezTo>
                    <a:pt x="6" y="310"/>
                    <a:pt x="3" y="312"/>
                    <a:pt x="3" y="313"/>
                  </a:cubicBezTo>
                  <a:cubicBezTo>
                    <a:pt x="3" y="316"/>
                    <a:pt x="3" y="316"/>
                    <a:pt x="2" y="315"/>
                  </a:cubicBezTo>
                  <a:cubicBezTo>
                    <a:pt x="0" y="312"/>
                    <a:pt x="3" y="310"/>
                    <a:pt x="6" y="307"/>
                  </a:cubicBezTo>
                  <a:cubicBezTo>
                    <a:pt x="11" y="305"/>
                    <a:pt x="8" y="302"/>
                    <a:pt x="11" y="304"/>
                  </a:cubicBezTo>
                  <a:cubicBezTo>
                    <a:pt x="13" y="304"/>
                    <a:pt x="10" y="302"/>
                    <a:pt x="13" y="302"/>
                  </a:cubicBezTo>
                  <a:cubicBezTo>
                    <a:pt x="16" y="302"/>
                    <a:pt x="13" y="305"/>
                    <a:pt x="16" y="307"/>
                  </a:cubicBezTo>
                  <a:cubicBezTo>
                    <a:pt x="19" y="308"/>
                    <a:pt x="14" y="313"/>
                    <a:pt x="17" y="312"/>
                  </a:cubicBezTo>
                  <a:cubicBezTo>
                    <a:pt x="19" y="310"/>
                    <a:pt x="17" y="310"/>
                    <a:pt x="19" y="305"/>
                  </a:cubicBezTo>
                  <a:cubicBezTo>
                    <a:pt x="19" y="301"/>
                    <a:pt x="19" y="302"/>
                    <a:pt x="19" y="299"/>
                  </a:cubicBezTo>
                  <a:cubicBezTo>
                    <a:pt x="19" y="298"/>
                    <a:pt x="22" y="298"/>
                    <a:pt x="20" y="296"/>
                  </a:cubicBezTo>
                  <a:cubicBezTo>
                    <a:pt x="20" y="294"/>
                    <a:pt x="19" y="294"/>
                    <a:pt x="22" y="293"/>
                  </a:cubicBezTo>
                  <a:cubicBezTo>
                    <a:pt x="23" y="293"/>
                    <a:pt x="25" y="291"/>
                    <a:pt x="25" y="290"/>
                  </a:cubicBezTo>
                  <a:cubicBezTo>
                    <a:pt x="26" y="288"/>
                    <a:pt x="26" y="285"/>
                    <a:pt x="23" y="285"/>
                  </a:cubicBezTo>
                  <a:cubicBezTo>
                    <a:pt x="22" y="285"/>
                    <a:pt x="20" y="284"/>
                    <a:pt x="22" y="284"/>
                  </a:cubicBezTo>
                  <a:cubicBezTo>
                    <a:pt x="23" y="282"/>
                    <a:pt x="23" y="279"/>
                    <a:pt x="22" y="276"/>
                  </a:cubicBezTo>
                  <a:cubicBezTo>
                    <a:pt x="22" y="273"/>
                    <a:pt x="26" y="273"/>
                    <a:pt x="25" y="268"/>
                  </a:cubicBezTo>
                  <a:cubicBezTo>
                    <a:pt x="23" y="265"/>
                    <a:pt x="25" y="266"/>
                    <a:pt x="25" y="263"/>
                  </a:cubicBezTo>
                  <a:cubicBezTo>
                    <a:pt x="25" y="262"/>
                    <a:pt x="25" y="262"/>
                    <a:pt x="26" y="263"/>
                  </a:cubicBezTo>
                  <a:cubicBezTo>
                    <a:pt x="28" y="265"/>
                    <a:pt x="29" y="260"/>
                    <a:pt x="25" y="260"/>
                  </a:cubicBezTo>
                  <a:cubicBezTo>
                    <a:pt x="22" y="259"/>
                    <a:pt x="28" y="257"/>
                    <a:pt x="26" y="256"/>
                  </a:cubicBezTo>
                  <a:cubicBezTo>
                    <a:pt x="23" y="256"/>
                    <a:pt x="23" y="251"/>
                    <a:pt x="22" y="256"/>
                  </a:cubicBezTo>
                  <a:cubicBezTo>
                    <a:pt x="22" y="257"/>
                    <a:pt x="19" y="259"/>
                    <a:pt x="16" y="252"/>
                  </a:cubicBezTo>
                  <a:cubicBezTo>
                    <a:pt x="14" y="248"/>
                    <a:pt x="16" y="248"/>
                    <a:pt x="17" y="238"/>
                  </a:cubicBezTo>
                  <a:cubicBezTo>
                    <a:pt x="17" y="232"/>
                    <a:pt x="19" y="240"/>
                    <a:pt x="20" y="231"/>
                  </a:cubicBezTo>
                  <a:cubicBezTo>
                    <a:pt x="22" y="223"/>
                    <a:pt x="19" y="224"/>
                    <a:pt x="19" y="218"/>
                  </a:cubicBezTo>
                  <a:cubicBezTo>
                    <a:pt x="20" y="210"/>
                    <a:pt x="17" y="215"/>
                    <a:pt x="17" y="207"/>
                  </a:cubicBezTo>
                  <a:cubicBezTo>
                    <a:pt x="19" y="203"/>
                    <a:pt x="22" y="210"/>
                    <a:pt x="22" y="203"/>
                  </a:cubicBezTo>
                  <a:cubicBezTo>
                    <a:pt x="22" y="196"/>
                    <a:pt x="23" y="206"/>
                    <a:pt x="23" y="196"/>
                  </a:cubicBezTo>
                  <a:cubicBezTo>
                    <a:pt x="25" y="190"/>
                    <a:pt x="26" y="195"/>
                    <a:pt x="26" y="190"/>
                  </a:cubicBezTo>
                  <a:cubicBezTo>
                    <a:pt x="26" y="187"/>
                    <a:pt x="31" y="184"/>
                    <a:pt x="31" y="175"/>
                  </a:cubicBezTo>
                  <a:cubicBezTo>
                    <a:pt x="31" y="167"/>
                    <a:pt x="36" y="171"/>
                    <a:pt x="34" y="165"/>
                  </a:cubicBezTo>
                  <a:cubicBezTo>
                    <a:pt x="33" y="161"/>
                    <a:pt x="37" y="158"/>
                    <a:pt x="36" y="154"/>
                  </a:cubicBezTo>
                  <a:cubicBezTo>
                    <a:pt x="34" y="151"/>
                    <a:pt x="36" y="150"/>
                    <a:pt x="34" y="142"/>
                  </a:cubicBezTo>
                  <a:cubicBezTo>
                    <a:pt x="33" y="134"/>
                    <a:pt x="34" y="133"/>
                    <a:pt x="36" y="131"/>
                  </a:cubicBezTo>
                  <a:cubicBezTo>
                    <a:pt x="37" y="129"/>
                    <a:pt x="37" y="125"/>
                    <a:pt x="36" y="120"/>
                  </a:cubicBezTo>
                  <a:cubicBezTo>
                    <a:pt x="33" y="116"/>
                    <a:pt x="37" y="117"/>
                    <a:pt x="39" y="111"/>
                  </a:cubicBezTo>
                  <a:cubicBezTo>
                    <a:pt x="39" y="103"/>
                    <a:pt x="40" y="106"/>
                    <a:pt x="40" y="101"/>
                  </a:cubicBezTo>
                  <a:cubicBezTo>
                    <a:pt x="39" y="98"/>
                    <a:pt x="43" y="91"/>
                    <a:pt x="42" y="88"/>
                  </a:cubicBezTo>
                  <a:cubicBezTo>
                    <a:pt x="40" y="84"/>
                    <a:pt x="45" y="83"/>
                    <a:pt x="43" y="77"/>
                  </a:cubicBezTo>
                  <a:cubicBezTo>
                    <a:pt x="40" y="69"/>
                    <a:pt x="45" y="63"/>
                    <a:pt x="43" y="63"/>
                  </a:cubicBezTo>
                  <a:cubicBezTo>
                    <a:pt x="40" y="61"/>
                    <a:pt x="43" y="58"/>
                    <a:pt x="43" y="58"/>
                  </a:cubicBezTo>
                  <a:cubicBezTo>
                    <a:pt x="45" y="58"/>
                    <a:pt x="45" y="56"/>
                    <a:pt x="46" y="47"/>
                  </a:cubicBezTo>
                  <a:cubicBezTo>
                    <a:pt x="48" y="38"/>
                    <a:pt x="45" y="36"/>
                    <a:pt x="46" y="30"/>
                  </a:cubicBezTo>
                  <a:cubicBezTo>
                    <a:pt x="46" y="24"/>
                    <a:pt x="45" y="24"/>
                    <a:pt x="45" y="19"/>
                  </a:cubicBezTo>
                  <a:cubicBezTo>
                    <a:pt x="45" y="16"/>
                    <a:pt x="43" y="21"/>
                    <a:pt x="43" y="10"/>
                  </a:cubicBezTo>
                  <a:cubicBezTo>
                    <a:pt x="53" y="7"/>
                    <a:pt x="46" y="4"/>
                    <a:pt x="48" y="4"/>
                  </a:cubicBezTo>
                  <a:cubicBezTo>
                    <a:pt x="51" y="4"/>
                    <a:pt x="51" y="0"/>
                    <a:pt x="51" y="0"/>
                  </a:cubicBezTo>
                  <a:close/>
                  <a:moveTo>
                    <a:pt x="59" y="411"/>
                  </a:moveTo>
                  <a:cubicBezTo>
                    <a:pt x="59" y="383"/>
                    <a:pt x="59" y="383"/>
                    <a:pt x="59" y="383"/>
                  </a:cubicBezTo>
                  <a:moveTo>
                    <a:pt x="59" y="411"/>
                  </a:moveTo>
                  <a:cubicBezTo>
                    <a:pt x="59" y="383"/>
                    <a:pt x="59" y="383"/>
                    <a:pt x="59" y="383"/>
                  </a:cubicBezTo>
                  <a:cubicBezTo>
                    <a:pt x="57" y="382"/>
                    <a:pt x="56" y="385"/>
                    <a:pt x="54" y="385"/>
                  </a:cubicBezTo>
                  <a:cubicBezTo>
                    <a:pt x="53" y="385"/>
                    <a:pt x="53" y="382"/>
                    <a:pt x="51" y="382"/>
                  </a:cubicBezTo>
                  <a:cubicBezTo>
                    <a:pt x="49" y="382"/>
                    <a:pt x="49" y="385"/>
                    <a:pt x="48" y="386"/>
                  </a:cubicBezTo>
                  <a:cubicBezTo>
                    <a:pt x="46" y="386"/>
                    <a:pt x="45" y="385"/>
                    <a:pt x="45" y="385"/>
                  </a:cubicBezTo>
                  <a:cubicBezTo>
                    <a:pt x="43" y="385"/>
                    <a:pt x="45" y="385"/>
                    <a:pt x="45" y="386"/>
                  </a:cubicBezTo>
                  <a:cubicBezTo>
                    <a:pt x="45" y="388"/>
                    <a:pt x="46" y="386"/>
                    <a:pt x="46" y="388"/>
                  </a:cubicBezTo>
                  <a:cubicBezTo>
                    <a:pt x="45" y="389"/>
                    <a:pt x="45" y="389"/>
                    <a:pt x="45" y="388"/>
                  </a:cubicBezTo>
                  <a:cubicBezTo>
                    <a:pt x="43" y="386"/>
                    <a:pt x="43" y="389"/>
                    <a:pt x="45" y="393"/>
                  </a:cubicBezTo>
                  <a:cubicBezTo>
                    <a:pt x="45" y="396"/>
                    <a:pt x="51" y="391"/>
                    <a:pt x="53" y="393"/>
                  </a:cubicBezTo>
                  <a:cubicBezTo>
                    <a:pt x="54" y="396"/>
                    <a:pt x="45" y="396"/>
                    <a:pt x="46" y="399"/>
                  </a:cubicBezTo>
                  <a:cubicBezTo>
                    <a:pt x="46" y="403"/>
                    <a:pt x="56" y="405"/>
                    <a:pt x="56" y="406"/>
                  </a:cubicBezTo>
                  <a:cubicBezTo>
                    <a:pt x="49" y="405"/>
                    <a:pt x="51" y="403"/>
                    <a:pt x="51" y="405"/>
                  </a:cubicBezTo>
                  <a:cubicBezTo>
                    <a:pt x="49" y="406"/>
                    <a:pt x="48" y="403"/>
                    <a:pt x="46" y="403"/>
                  </a:cubicBezTo>
                  <a:cubicBezTo>
                    <a:pt x="45" y="405"/>
                    <a:pt x="48" y="406"/>
                    <a:pt x="45" y="405"/>
                  </a:cubicBezTo>
                  <a:cubicBezTo>
                    <a:pt x="42" y="402"/>
                    <a:pt x="39" y="400"/>
                    <a:pt x="40" y="402"/>
                  </a:cubicBezTo>
                  <a:cubicBezTo>
                    <a:pt x="40" y="405"/>
                    <a:pt x="45" y="403"/>
                    <a:pt x="42" y="405"/>
                  </a:cubicBezTo>
                  <a:cubicBezTo>
                    <a:pt x="39" y="405"/>
                    <a:pt x="40" y="406"/>
                    <a:pt x="39" y="406"/>
                  </a:cubicBezTo>
                  <a:cubicBezTo>
                    <a:pt x="36" y="405"/>
                    <a:pt x="36" y="405"/>
                    <a:pt x="36" y="405"/>
                  </a:cubicBezTo>
                  <a:cubicBezTo>
                    <a:pt x="36" y="406"/>
                    <a:pt x="34" y="405"/>
                    <a:pt x="33" y="405"/>
                  </a:cubicBezTo>
                  <a:cubicBezTo>
                    <a:pt x="31" y="405"/>
                    <a:pt x="34" y="406"/>
                    <a:pt x="34" y="406"/>
                  </a:cubicBezTo>
                  <a:cubicBezTo>
                    <a:pt x="33" y="408"/>
                    <a:pt x="31" y="405"/>
                    <a:pt x="31" y="406"/>
                  </a:cubicBezTo>
                  <a:cubicBezTo>
                    <a:pt x="31" y="408"/>
                    <a:pt x="31" y="408"/>
                    <a:pt x="31" y="408"/>
                  </a:cubicBezTo>
                  <a:cubicBezTo>
                    <a:pt x="33" y="410"/>
                    <a:pt x="34" y="408"/>
                    <a:pt x="36" y="408"/>
                  </a:cubicBezTo>
                  <a:cubicBezTo>
                    <a:pt x="36" y="410"/>
                    <a:pt x="36" y="406"/>
                    <a:pt x="37" y="406"/>
                  </a:cubicBezTo>
                  <a:cubicBezTo>
                    <a:pt x="37" y="406"/>
                    <a:pt x="36" y="408"/>
                    <a:pt x="37" y="408"/>
                  </a:cubicBezTo>
                  <a:cubicBezTo>
                    <a:pt x="37" y="410"/>
                    <a:pt x="40" y="406"/>
                    <a:pt x="39" y="408"/>
                  </a:cubicBezTo>
                  <a:cubicBezTo>
                    <a:pt x="39" y="411"/>
                    <a:pt x="39" y="410"/>
                    <a:pt x="40" y="410"/>
                  </a:cubicBezTo>
                  <a:cubicBezTo>
                    <a:pt x="40" y="410"/>
                    <a:pt x="40" y="411"/>
                    <a:pt x="42" y="410"/>
                  </a:cubicBezTo>
                  <a:cubicBezTo>
                    <a:pt x="43" y="410"/>
                    <a:pt x="45" y="411"/>
                    <a:pt x="45" y="411"/>
                  </a:cubicBezTo>
                  <a:cubicBezTo>
                    <a:pt x="46" y="410"/>
                    <a:pt x="46" y="411"/>
                    <a:pt x="48" y="411"/>
                  </a:cubicBezTo>
                  <a:cubicBezTo>
                    <a:pt x="48" y="410"/>
                    <a:pt x="49" y="411"/>
                    <a:pt x="49" y="410"/>
                  </a:cubicBezTo>
                  <a:cubicBezTo>
                    <a:pt x="49" y="408"/>
                    <a:pt x="49" y="411"/>
                    <a:pt x="51" y="411"/>
                  </a:cubicBezTo>
                  <a:cubicBezTo>
                    <a:pt x="56" y="411"/>
                    <a:pt x="57" y="413"/>
                    <a:pt x="57" y="411"/>
                  </a:cubicBezTo>
                  <a:cubicBezTo>
                    <a:pt x="57" y="410"/>
                    <a:pt x="57" y="411"/>
                    <a:pt x="59" y="411"/>
                  </a:cubicBezTo>
                  <a:close/>
                  <a:moveTo>
                    <a:pt x="20" y="291"/>
                  </a:moveTo>
                  <a:cubicBezTo>
                    <a:pt x="20" y="291"/>
                    <a:pt x="19" y="291"/>
                    <a:pt x="20" y="293"/>
                  </a:cubicBezTo>
                  <a:cubicBezTo>
                    <a:pt x="22" y="293"/>
                    <a:pt x="23" y="291"/>
                    <a:pt x="23" y="291"/>
                  </a:cubicBezTo>
                  <a:cubicBezTo>
                    <a:pt x="25" y="290"/>
                    <a:pt x="23" y="290"/>
                    <a:pt x="23" y="290"/>
                  </a:cubicBezTo>
                  <a:cubicBezTo>
                    <a:pt x="25" y="290"/>
                    <a:pt x="26" y="288"/>
                    <a:pt x="23" y="287"/>
                  </a:cubicBezTo>
                  <a:cubicBezTo>
                    <a:pt x="22" y="285"/>
                    <a:pt x="23" y="287"/>
                    <a:pt x="22" y="287"/>
                  </a:cubicBezTo>
                  <a:cubicBezTo>
                    <a:pt x="22" y="287"/>
                    <a:pt x="20" y="287"/>
                    <a:pt x="20" y="288"/>
                  </a:cubicBezTo>
                  <a:cubicBezTo>
                    <a:pt x="22" y="290"/>
                    <a:pt x="20" y="288"/>
                    <a:pt x="19" y="290"/>
                  </a:cubicBezTo>
                  <a:cubicBezTo>
                    <a:pt x="19" y="290"/>
                    <a:pt x="19" y="290"/>
                    <a:pt x="20" y="291"/>
                  </a:cubicBezTo>
                  <a:close/>
                  <a:moveTo>
                    <a:pt x="43" y="402"/>
                  </a:moveTo>
                  <a:cubicBezTo>
                    <a:pt x="42" y="400"/>
                    <a:pt x="42" y="400"/>
                    <a:pt x="43" y="400"/>
                  </a:cubicBezTo>
                  <a:cubicBezTo>
                    <a:pt x="45" y="402"/>
                    <a:pt x="45" y="402"/>
                    <a:pt x="43" y="400"/>
                  </a:cubicBezTo>
                  <a:cubicBezTo>
                    <a:pt x="43" y="399"/>
                    <a:pt x="43" y="397"/>
                    <a:pt x="43" y="396"/>
                  </a:cubicBezTo>
                  <a:cubicBezTo>
                    <a:pt x="43" y="394"/>
                    <a:pt x="42" y="396"/>
                    <a:pt x="42" y="397"/>
                  </a:cubicBezTo>
                  <a:cubicBezTo>
                    <a:pt x="42" y="399"/>
                    <a:pt x="40" y="397"/>
                    <a:pt x="40" y="399"/>
                  </a:cubicBezTo>
                  <a:cubicBezTo>
                    <a:pt x="40" y="400"/>
                    <a:pt x="42" y="402"/>
                    <a:pt x="45" y="403"/>
                  </a:cubicBezTo>
                  <a:cubicBezTo>
                    <a:pt x="46" y="405"/>
                    <a:pt x="45" y="403"/>
                    <a:pt x="43" y="402"/>
                  </a:cubicBezTo>
                  <a:close/>
                  <a:moveTo>
                    <a:pt x="39" y="402"/>
                  </a:moveTo>
                  <a:cubicBezTo>
                    <a:pt x="39" y="400"/>
                    <a:pt x="37" y="402"/>
                    <a:pt x="37" y="400"/>
                  </a:cubicBezTo>
                  <a:cubicBezTo>
                    <a:pt x="36" y="399"/>
                    <a:pt x="34" y="399"/>
                    <a:pt x="34" y="400"/>
                  </a:cubicBezTo>
                  <a:cubicBezTo>
                    <a:pt x="34" y="402"/>
                    <a:pt x="33" y="403"/>
                    <a:pt x="34" y="403"/>
                  </a:cubicBezTo>
                  <a:cubicBezTo>
                    <a:pt x="36" y="403"/>
                    <a:pt x="34" y="402"/>
                    <a:pt x="36" y="403"/>
                  </a:cubicBezTo>
                  <a:cubicBezTo>
                    <a:pt x="37" y="403"/>
                    <a:pt x="36" y="403"/>
                    <a:pt x="37" y="405"/>
                  </a:cubicBezTo>
                  <a:cubicBezTo>
                    <a:pt x="39" y="405"/>
                    <a:pt x="39" y="403"/>
                    <a:pt x="39" y="402"/>
                  </a:cubicBezTo>
                  <a:close/>
                  <a:moveTo>
                    <a:pt x="13" y="265"/>
                  </a:moveTo>
                  <a:cubicBezTo>
                    <a:pt x="13" y="266"/>
                    <a:pt x="14" y="266"/>
                    <a:pt x="13" y="271"/>
                  </a:cubicBezTo>
                  <a:cubicBezTo>
                    <a:pt x="11" y="276"/>
                    <a:pt x="13" y="274"/>
                    <a:pt x="16" y="276"/>
                  </a:cubicBezTo>
                  <a:cubicBezTo>
                    <a:pt x="20" y="276"/>
                    <a:pt x="16" y="273"/>
                    <a:pt x="17" y="273"/>
                  </a:cubicBezTo>
                  <a:cubicBezTo>
                    <a:pt x="20" y="273"/>
                    <a:pt x="17" y="270"/>
                    <a:pt x="19" y="270"/>
                  </a:cubicBezTo>
                  <a:cubicBezTo>
                    <a:pt x="20" y="270"/>
                    <a:pt x="20" y="270"/>
                    <a:pt x="17" y="266"/>
                  </a:cubicBezTo>
                  <a:cubicBezTo>
                    <a:pt x="16" y="265"/>
                    <a:pt x="19" y="266"/>
                    <a:pt x="17" y="265"/>
                  </a:cubicBezTo>
                  <a:cubicBezTo>
                    <a:pt x="17" y="263"/>
                    <a:pt x="17" y="263"/>
                    <a:pt x="19" y="263"/>
                  </a:cubicBezTo>
                  <a:cubicBezTo>
                    <a:pt x="22" y="263"/>
                    <a:pt x="20" y="262"/>
                    <a:pt x="19" y="260"/>
                  </a:cubicBezTo>
                  <a:cubicBezTo>
                    <a:pt x="19" y="259"/>
                    <a:pt x="19" y="257"/>
                    <a:pt x="17" y="259"/>
                  </a:cubicBezTo>
                  <a:cubicBezTo>
                    <a:pt x="14" y="259"/>
                    <a:pt x="17" y="257"/>
                    <a:pt x="16" y="257"/>
                  </a:cubicBezTo>
                  <a:cubicBezTo>
                    <a:pt x="14" y="257"/>
                    <a:pt x="14" y="257"/>
                    <a:pt x="14" y="259"/>
                  </a:cubicBezTo>
                  <a:cubicBezTo>
                    <a:pt x="16" y="262"/>
                    <a:pt x="14" y="262"/>
                    <a:pt x="13" y="265"/>
                  </a:cubicBezTo>
                  <a:close/>
                  <a:moveTo>
                    <a:pt x="22" y="281"/>
                  </a:moveTo>
                  <a:cubicBezTo>
                    <a:pt x="22" y="281"/>
                    <a:pt x="22" y="282"/>
                    <a:pt x="20" y="282"/>
                  </a:cubicBezTo>
                  <a:cubicBezTo>
                    <a:pt x="20" y="282"/>
                    <a:pt x="20" y="281"/>
                    <a:pt x="22" y="281"/>
                  </a:cubicBezTo>
                  <a:close/>
                  <a:moveTo>
                    <a:pt x="16" y="281"/>
                  </a:moveTo>
                  <a:cubicBezTo>
                    <a:pt x="17" y="281"/>
                    <a:pt x="17" y="281"/>
                    <a:pt x="17" y="281"/>
                  </a:cubicBezTo>
                  <a:cubicBezTo>
                    <a:pt x="16" y="279"/>
                    <a:pt x="16" y="281"/>
                    <a:pt x="14" y="281"/>
                  </a:cubicBezTo>
                  <a:cubicBezTo>
                    <a:pt x="14" y="279"/>
                    <a:pt x="13" y="281"/>
                    <a:pt x="14" y="281"/>
                  </a:cubicBezTo>
                  <a:cubicBezTo>
                    <a:pt x="16" y="282"/>
                    <a:pt x="16" y="282"/>
                    <a:pt x="16" y="281"/>
                  </a:cubicBezTo>
                  <a:close/>
                  <a:moveTo>
                    <a:pt x="16" y="296"/>
                  </a:moveTo>
                  <a:cubicBezTo>
                    <a:pt x="16" y="296"/>
                    <a:pt x="16" y="296"/>
                    <a:pt x="17" y="296"/>
                  </a:cubicBezTo>
                  <a:cubicBezTo>
                    <a:pt x="17" y="298"/>
                    <a:pt x="17" y="296"/>
                    <a:pt x="17" y="294"/>
                  </a:cubicBezTo>
                  <a:cubicBezTo>
                    <a:pt x="16" y="293"/>
                    <a:pt x="16" y="294"/>
                    <a:pt x="14" y="294"/>
                  </a:cubicBezTo>
                  <a:cubicBezTo>
                    <a:pt x="13" y="293"/>
                    <a:pt x="13" y="294"/>
                    <a:pt x="14" y="296"/>
                  </a:cubicBezTo>
                  <a:cubicBezTo>
                    <a:pt x="14" y="296"/>
                    <a:pt x="14" y="296"/>
                    <a:pt x="16" y="296"/>
                  </a:cubicBezTo>
                  <a:close/>
                  <a:moveTo>
                    <a:pt x="16" y="293"/>
                  </a:moveTo>
                  <a:cubicBezTo>
                    <a:pt x="16" y="293"/>
                    <a:pt x="16" y="293"/>
                    <a:pt x="14" y="291"/>
                  </a:cubicBezTo>
                  <a:cubicBezTo>
                    <a:pt x="13" y="291"/>
                    <a:pt x="13" y="293"/>
                    <a:pt x="13" y="293"/>
                  </a:cubicBezTo>
                  <a:cubicBezTo>
                    <a:pt x="11" y="294"/>
                    <a:pt x="13" y="293"/>
                    <a:pt x="16" y="293"/>
                  </a:cubicBezTo>
                  <a:close/>
                  <a:moveTo>
                    <a:pt x="14" y="290"/>
                  </a:moveTo>
                  <a:cubicBezTo>
                    <a:pt x="16" y="290"/>
                    <a:pt x="16" y="290"/>
                    <a:pt x="16" y="290"/>
                  </a:cubicBezTo>
                  <a:cubicBezTo>
                    <a:pt x="16" y="288"/>
                    <a:pt x="14" y="288"/>
                    <a:pt x="13" y="290"/>
                  </a:cubicBezTo>
                  <a:cubicBezTo>
                    <a:pt x="11" y="290"/>
                    <a:pt x="13" y="290"/>
                    <a:pt x="13" y="291"/>
                  </a:cubicBezTo>
                  <a:cubicBezTo>
                    <a:pt x="13" y="291"/>
                    <a:pt x="14" y="291"/>
                    <a:pt x="14" y="290"/>
                  </a:cubicBezTo>
                  <a:close/>
                  <a:moveTo>
                    <a:pt x="17" y="290"/>
                  </a:moveTo>
                  <a:cubicBezTo>
                    <a:pt x="19" y="290"/>
                    <a:pt x="19" y="288"/>
                    <a:pt x="17" y="288"/>
                  </a:cubicBezTo>
                  <a:cubicBezTo>
                    <a:pt x="16" y="288"/>
                    <a:pt x="17" y="288"/>
                    <a:pt x="17" y="290"/>
                  </a:cubicBezTo>
                  <a:cubicBezTo>
                    <a:pt x="17" y="290"/>
                    <a:pt x="17" y="290"/>
                    <a:pt x="17" y="290"/>
                  </a:cubicBezTo>
                  <a:close/>
                  <a:moveTo>
                    <a:pt x="19" y="301"/>
                  </a:moveTo>
                  <a:cubicBezTo>
                    <a:pt x="19" y="299"/>
                    <a:pt x="19" y="299"/>
                    <a:pt x="17" y="299"/>
                  </a:cubicBezTo>
                  <a:cubicBezTo>
                    <a:pt x="17" y="299"/>
                    <a:pt x="16" y="301"/>
                    <a:pt x="17" y="302"/>
                  </a:cubicBezTo>
                  <a:cubicBezTo>
                    <a:pt x="17" y="302"/>
                    <a:pt x="19" y="302"/>
                    <a:pt x="19" y="301"/>
                  </a:cubicBezTo>
                  <a:close/>
                  <a:moveTo>
                    <a:pt x="13" y="301"/>
                  </a:moveTo>
                  <a:cubicBezTo>
                    <a:pt x="14" y="301"/>
                    <a:pt x="13" y="299"/>
                    <a:pt x="13" y="299"/>
                  </a:cubicBezTo>
                  <a:cubicBezTo>
                    <a:pt x="11" y="298"/>
                    <a:pt x="11" y="299"/>
                    <a:pt x="11" y="301"/>
                  </a:cubicBezTo>
                  <a:cubicBezTo>
                    <a:pt x="13" y="301"/>
                    <a:pt x="11" y="302"/>
                    <a:pt x="13" y="302"/>
                  </a:cubicBezTo>
                  <a:cubicBezTo>
                    <a:pt x="13" y="301"/>
                    <a:pt x="13" y="301"/>
                    <a:pt x="13" y="301"/>
                  </a:cubicBezTo>
                  <a:close/>
                  <a:moveTo>
                    <a:pt x="14" y="301"/>
                  </a:moveTo>
                  <a:cubicBezTo>
                    <a:pt x="14" y="301"/>
                    <a:pt x="16" y="299"/>
                    <a:pt x="16" y="301"/>
                  </a:cubicBezTo>
                  <a:cubicBezTo>
                    <a:pt x="16" y="301"/>
                    <a:pt x="16" y="302"/>
                    <a:pt x="14" y="301"/>
                  </a:cubicBezTo>
                  <a:close/>
                  <a:moveTo>
                    <a:pt x="17" y="304"/>
                  </a:moveTo>
                  <a:cubicBezTo>
                    <a:pt x="17" y="304"/>
                    <a:pt x="17" y="304"/>
                    <a:pt x="17" y="302"/>
                  </a:cubicBezTo>
                  <a:cubicBezTo>
                    <a:pt x="17" y="302"/>
                    <a:pt x="16" y="302"/>
                    <a:pt x="16" y="304"/>
                  </a:cubicBezTo>
                  <a:cubicBezTo>
                    <a:pt x="16" y="305"/>
                    <a:pt x="16" y="305"/>
                    <a:pt x="17" y="304"/>
                  </a:cubicBezTo>
                  <a:close/>
                  <a:moveTo>
                    <a:pt x="6" y="305"/>
                  </a:moveTo>
                  <a:cubicBezTo>
                    <a:pt x="6" y="305"/>
                    <a:pt x="6" y="305"/>
                    <a:pt x="6" y="305"/>
                  </a:cubicBezTo>
                  <a:cubicBezTo>
                    <a:pt x="6" y="307"/>
                    <a:pt x="8" y="307"/>
                    <a:pt x="8" y="305"/>
                  </a:cubicBezTo>
                  <a:cubicBezTo>
                    <a:pt x="10" y="305"/>
                    <a:pt x="10" y="304"/>
                    <a:pt x="8" y="302"/>
                  </a:cubicBezTo>
                  <a:cubicBezTo>
                    <a:pt x="8" y="302"/>
                    <a:pt x="8" y="302"/>
                    <a:pt x="6" y="304"/>
                  </a:cubicBezTo>
                  <a:cubicBezTo>
                    <a:pt x="6" y="304"/>
                    <a:pt x="6" y="304"/>
                    <a:pt x="6" y="305"/>
                  </a:cubicBezTo>
                  <a:close/>
                  <a:moveTo>
                    <a:pt x="13" y="287"/>
                  </a:moveTo>
                  <a:cubicBezTo>
                    <a:pt x="13" y="287"/>
                    <a:pt x="13" y="287"/>
                    <a:pt x="11" y="287"/>
                  </a:cubicBezTo>
                  <a:cubicBezTo>
                    <a:pt x="11" y="288"/>
                    <a:pt x="11" y="288"/>
                    <a:pt x="11" y="288"/>
                  </a:cubicBezTo>
                  <a:cubicBezTo>
                    <a:pt x="13" y="288"/>
                    <a:pt x="13" y="287"/>
                    <a:pt x="13" y="287"/>
                  </a:cubicBezTo>
                  <a:close/>
                  <a:moveTo>
                    <a:pt x="14" y="288"/>
                  </a:moveTo>
                  <a:cubicBezTo>
                    <a:pt x="16" y="288"/>
                    <a:pt x="16" y="288"/>
                    <a:pt x="16" y="288"/>
                  </a:cubicBezTo>
                  <a:cubicBezTo>
                    <a:pt x="16" y="287"/>
                    <a:pt x="14" y="288"/>
                    <a:pt x="13" y="288"/>
                  </a:cubicBezTo>
                  <a:cubicBezTo>
                    <a:pt x="13" y="288"/>
                    <a:pt x="13" y="288"/>
                    <a:pt x="14" y="288"/>
                  </a:cubicBezTo>
                  <a:close/>
                  <a:moveTo>
                    <a:pt x="14" y="285"/>
                  </a:moveTo>
                  <a:cubicBezTo>
                    <a:pt x="14" y="284"/>
                    <a:pt x="14" y="284"/>
                    <a:pt x="16" y="284"/>
                  </a:cubicBezTo>
                  <a:cubicBezTo>
                    <a:pt x="16" y="285"/>
                    <a:pt x="14" y="287"/>
                    <a:pt x="14" y="285"/>
                  </a:cubicBezTo>
                  <a:close/>
                  <a:moveTo>
                    <a:pt x="19" y="284"/>
                  </a:moveTo>
                  <a:cubicBezTo>
                    <a:pt x="17" y="284"/>
                    <a:pt x="17" y="282"/>
                    <a:pt x="17" y="282"/>
                  </a:cubicBezTo>
                  <a:cubicBezTo>
                    <a:pt x="17" y="281"/>
                    <a:pt x="19" y="284"/>
                    <a:pt x="19" y="284"/>
                  </a:cubicBezTo>
                  <a:close/>
                  <a:moveTo>
                    <a:pt x="8" y="277"/>
                  </a:moveTo>
                  <a:cubicBezTo>
                    <a:pt x="8" y="277"/>
                    <a:pt x="10" y="276"/>
                    <a:pt x="10" y="277"/>
                  </a:cubicBezTo>
                  <a:cubicBezTo>
                    <a:pt x="11" y="277"/>
                    <a:pt x="8" y="279"/>
                    <a:pt x="8" y="277"/>
                  </a:cubicBezTo>
                  <a:close/>
                  <a:moveTo>
                    <a:pt x="10" y="302"/>
                  </a:moveTo>
                  <a:cubicBezTo>
                    <a:pt x="10" y="301"/>
                    <a:pt x="10" y="301"/>
                    <a:pt x="10" y="301"/>
                  </a:cubicBezTo>
                  <a:cubicBezTo>
                    <a:pt x="11" y="301"/>
                    <a:pt x="11" y="302"/>
                    <a:pt x="10" y="302"/>
                  </a:cubicBezTo>
                  <a:close/>
                  <a:moveTo>
                    <a:pt x="16" y="299"/>
                  </a:moveTo>
                  <a:cubicBezTo>
                    <a:pt x="16" y="299"/>
                    <a:pt x="14" y="298"/>
                    <a:pt x="14" y="299"/>
                  </a:cubicBezTo>
                  <a:cubicBezTo>
                    <a:pt x="14" y="299"/>
                    <a:pt x="14" y="299"/>
                    <a:pt x="16" y="299"/>
                  </a:cubicBezTo>
                  <a:cubicBezTo>
                    <a:pt x="16" y="299"/>
                    <a:pt x="17" y="299"/>
                    <a:pt x="16" y="299"/>
                  </a:cubicBezTo>
                  <a:close/>
                  <a:moveTo>
                    <a:pt x="17" y="293"/>
                  </a:moveTo>
                  <a:cubicBezTo>
                    <a:pt x="16" y="293"/>
                    <a:pt x="16" y="291"/>
                    <a:pt x="16" y="291"/>
                  </a:cubicBezTo>
                  <a:cubicBezTo>
                    <a:pt x="17" y="291"/>
                    <a:pt x="17" y="293"/>
                    <a:pt x="17" y="293"/>
                  </a:cubicBezTo>
                  <a:close/>
                  <a:moveTo>
                    <a:pt x="51" y="417"/>
                  </a:moveTo>
                  <a:cubicBezTo>
                    <a:pt x="53" y="417"/>
                    <a:pt x="53" y="419"/>
                    <a:pt x="54" y="419"/>
                  </a:cubicBezTo>
                  <a:cubicBezTo>
                    <a:pt x="56" y="419"/>
                    <a:pt x="54" y="419"/>
                    <a:pt x="53" y="417"/>
                  </a:cubicBezTo>
                  <a:cubicBezTo>
                    <a:pt x="51" y="416"/>
                    <a:pt x="53" y="416"/>
                    <a:pt x="54" y="416"/>
                  </a:cubicBezTo>
                  <a:cubicBezTo>
                    <a:pt x="56" y="416"/>
                    <a:pt x="57" y="416"/>
                    <a:pt x="56" y="416"/>
                  </a:cubicBezTo>
                  <a:cubicBezTo>
                    <a:pt x="56" y="417"/>
                    <a:pt x="56" y="417"/>
                    <a:pt x="56" y="419"/>
                  </a:cubicBezTo>
                  <a:cubicBezTo>
                    <a:pt x="57" y="421"/>
                    <a:pt x="57" y="417"/>
                    <a:pt x="59" y="419"/>
                  </a:cubicBezTo>
                  <a:cubicBezTo>
                    <a:pt x="59" y="421"/>
                    <a:pt x="60" y="419"/>
                    <a:pt x="60" y="421"/>
                  </a:cubicBezTo>
                  <a:cubicBezTo>
                    <a:pt x="62" y="422"/>
                    <a:pt x="62" y="421"/>
                    <a:pt x="62" y="422"/>
                  </a:cubicBezTo>
                  <a:cubicBezTo>
                    <a:pt x="63" y="424"/>
                    <a:pt x="63" y="421"/>
                    <a:pt x="63" y="421"/>
                  </a:cubicBezTo>
                  <a:cubicBezTo>
                    <a:pt x="62" y="419"/>
                    <a:pt x="63" y="419"/>
                    <a:pt x="60" y="417"/>
                  </a:cubicBezTo>
                  <a:cubicBezTo>
                    <a:pt x="57" y="416"/>
                    <a:pt x="62" y="417"/>
                    <a:pt x="60" y="416"/>
                  </a:cubicBezTo>
                  <a:cubicBezTo>
                    <a:pt x="60" y="416"/>
                    <a:pt x="60" y="416"/>
                    <a:pt x="59" y="416"/>
                  </a:cubicBezTo>
                  <a:cubicBezTo>
                    <a:pt x="57" y="414"/>
                    <a:pt x="57" y="414"/>
                    <a:pt x="59" y="414"/>
                  </a:cubicBezTo>
                  <a:cubicBezTo>
                    <a:pt x="60" y="414"/>
                    <a:pt x="60" y="413"/>
                    <a:pt x="60" y="413"/>
                  </a:cubicBezTo>
                  <a:cubicBezTo>
                    <a:pt x="59" y="411"/>
                    <a:pt x="56" y="413"/>
                    <a:pt x="54" y="413"/>
                  </a:cubicBezTo>
                  <a:cubicBezTo>
                    <a:pt x="53" y="413"/>
                    <a:pt x="51" y="413"/>
                    <a:pt x="48" y="414"/>
                  </a:cubicBezTo>
                  <a:cubicBezTo>
                    <a:pt x="46" y="414"/>
                    <a:pt x="48" y="414"/>
                    <a:pt x="49" y="416"/>
                  </a:cubicBezTo>
                  <a:cubicBezTo>
                    <a:pt x="51" y="417"/>
                    <a:pt x="46" y="416"/>
                    <a:pt x="51" y="417"/>
                  </a:cubicBezTo>
                  <a:close/>
                  <a:moveTo>
                    <a:pt x="51" y="413"/>
                  </a:moveTo>
                  <a:cubicBezTo>
                    <a:pt x="54" y="411"/>
                    <a:pt x="53" y="413"/>
                    <a:pt x="51" y="411"/>
                  </a:cubicBezTo>
                  <a:cubicBezTo>
                    <a:pt x="48" y="411"/>
                    <a:pt x="48" y="411"/>
                    <a:pt x="46" y="413"/>
                  </a:cubicBezTo>
                  <a:cubicBezTo>
                    <a:pt x="45" y="413"/>
                    <a:pt x="46" y="413"/>
                    <a:pt x="48" y="413"/>
                  </a:cubicBezTo>
                  <a:cubicBezTo>
                    <a:pt x="48" y="413"/>
                    <a:pt x="48" y="413"/>
                    <a:pt x="51" y="413"/>
                  </a:cubicBezTo>
                  <a:close/>
                  <a:moveTo>
                    <a:pt x="43" y="413"/>
                  </a:moveTo>
                  <a:cubicBezTo>
                    <a:pt x="43" y="413"/>
                    <a:pt x="42" y="413"/>
                    <a:pt x="43" y="413"/>
                  </a:cubicBezTo>
                  <a:cubicBezTo>
                    <a:pt x="46" y="413"/>
                    <a:pt x="45" y="411"/>
                    <a:pt x="43" y="411"/>
                  </a:cubicBezTo>
                  <a:cubicBezTo>
                    <a:pt x="42" y="411"/>
                    <a:pt x="42" y="413"/>
                    <a:pt x="40" y="413"/>
                  </a:cubicBezTo>
                  <a:cubicBezTo>
                    <a:pt x="39" y="413"/>
                    <a:pt x="39" y="413"/>
                    <a:pt x="39" y="413"/>
                  </a:cubicBezTo>
                  <a:cubicBezTo>
                    <a:pt x="39" y="414"/>
                    <a:pt x="40" y="414"/>
                    <a:pt x="42" y="414"/>
                  </a:cubicBezTo>
                  <a:cubicBezTo>
                    <a:pt x="43" y="414"/>
                    <a:pt x="42" y="416"/>
                    <a:pt x="43" y="416"/>
                  </a:cubicBezTo>
                  <a:cubicBezTo>
                    <a:pt x="45" y="414"/>
                    <a:pt x="45" y="413"/>
                    <a:pt x="43" y="413"/>
                  </a:cubicBezTo>
                  <a:close/>
                  <a:moveTo>
                    <a:pt x="39" y="411"/>
                  </a:moveTo>
                  <a:cubicBezTo>
                    <a:pt x="39" y="411"/>
                    <a:pt x="37" y="410"/>
                    <a:pt x="36" y="411"/>
                  </a:cubicBezTo>
                  <a:cubicBezTo>
                    <a:pt x="36" y="411"/>
                    <a:pt x="36" y="413"/>
                    <a:pt x="37" y="411"/>
                  </a:cubicBezTo>
                  <a:cubicBezTo>
                    <a:pt x="39" y="411"/>
                    <a:pt x="37" y="413"/>
                    <a:pt x="39" y="411"/>
                  </a:cubicBezTo>
                  <a:cubicBezTo>
                    <a:pt x="40" y="411"/>
                    <a:pt x="39" y="411"/>
                    <a:pt x="39" y="411"/>
                  </a:cubicBezTo>
                  <a:close/>
                  <a:moveTo>
                    <a:pt x="65" y="424"/>
                  </a:moveTo>
                  <a:cubicBezTo>
                    <a:pt x="63" y="422"/>
                    <a:pt x="66" y="422"/>
                    <a:pt x="66" y="422"/>
                  </a:cubicBezTo>
                  <a:cubicBezTo>
                    <a:pt x="68" y="424"/>
                    <a:pt x="65" y="424"/>
                    <a:pt x="65" y="424"/>
                  </a:cubicBezTo>
                  <a:close/>
                  <a:moveTo>
                    <a:pt x="68" y="421"/>
                  </a:moveTo>
                  <a:cubicBezTo>
                    <a:pt x="68" y="421"/>
                    <a:pt x="68" y="419"/>
                    <a:pt x="68" y="421"/>
                  </a:cubicBezTo>
                  <a:cubicBezTo>
                    <a:pt x="68" y="422"/>
                    <a:pt x="66" y="421"/>
                    <a:pt x="66" y="421"/>
                  </a:cubicBezTo>
                  <a:cubicBezTo>
                    <a:pt x="66" y="422"/>
                    <a:pt x="66" y="422"/>
                    <a:pt x="68" y="422"/>
                  </a:cubicBezTo>
                  <a:cubicBezTo>
                    <a:pt x="69" y="422"/>
                    <a:pt x="69" y="422"/>
                    <a:pt x="68" y="421"/>
                  </a:cubicBezTo>
                  <a:close/>
                  <a:moveTo>
                    <a:pt x="33" y="403"/>
                  </a:moveTo>
                  <a:cubicBezTo>
                    <a:pt x="33" y="402"/>
                    <a:pt x="34" y="402"/>
                    <a:pt x="34" y="402"/>
                  </a:cubicBezTo>
                  <a:cubicBezTo>
                    <a:pt x="33" y="400"/>
                    <a:pt x="34" y="399"/>
                    <a:pt x="33" y="399"/>
                  </a:cubicBezTo>
                  <a:cubicBezTo>
                    <a:pt x="31" y="399"/>
                    <a:pt x="31" y="399"/>
                    <a:pt x="31" y="399"/>
                  </a:cubicBezTo>
                  <a:cubicBezTo>
                    <a:pt x="31" y="400"/>
                    <a:pt x="29" y="399"/>
                    <a:pt x="29" y="399"/>
                  </a:cubicBezTo>
                  <a:cubicBezTo>
                    <a:pt x="28" y="400"/>
                    <a:pt x="29" y="400"/>
                    <a:pt x="29" y="402"/>
                  </a:cubicBezTo>
                  <a:cubicBezTo>
                    <a:pt x="31" y="402"/>
                    <a:pt x="33" y="402"/>
                    <a:pt x="31" y="403"/>
                  </a:cubicBezTo>
                  <a:cubicBezTo>
                    <a:pt x="31" y="405"/>
                    <a:pt x="33" y="405"/>
                    <a:pt x="33" y="403"/>
                  </a:cubicBezTo>
                  <a:cubicBezTo>
                    <a:pt x="33" y="403"/>
                    <a:pt x="33" y="403"/>
                    <a:pt x="33" y="403"/>
                  </a:cubicBezTo>
                  <a:close/>
                  <a:moveTo>
                    <a:pt x="22" y="377"/>
                  </a:moveTo>
                  <a:cubicBezTo>
                    <a:pt x="22" y="375"/>
                    <a:pt x="23" y="374"/>
                    <a:pt x="23" y="374"/>
                  </a:cubicBezTo>
                  <a:cubicBezTo>
                    <a:pt x="25" y="374"/>
                    <a:pt x="23" y="377"/>
                    <a:pt x="22" y="377"/>
                  </a:cubicBezTo>
                  <a:close/>
                  <a:moveTo>
                    <a:pt x="28" y="400"/>
                  </a:moveTo>
                  <a:cubicBezTo>
                    <a:pt x="28" y="402"/>
                    <a:pt x="28" y="402"/>
                    <a:pt x="28" y="400"/>
                  </a:cubicBezTo>
                  <a:cubicBezTo>
                    <a:pt x="28" y="399"/>
                    <a:pt x="31" y="399"/>
                    <a:pt x="29" y="397"/>
                  </a:cubicBezTo>
                  <a:cubicBezTo>
                    <a:pt x="29" y="397"/>
                    <a:pt x="28" y="397"/>
                    <a:pt x="28" y="396"/>
                  </a:cubicBezTo>
                  <a:cubicBezTo>
                    <a:pt x="28" y="396"/>
                    <a:pt x="26" y="394"/>
                    <a:pt x="25" y="396"/>
                  </a:cubicBezTo>
                  <a:cubicBezTo>
                    <a:pt x="25" y="396"/>
                    <a:pt x="25" y="394"/>
                    <a:pt x="25" y="396"/>
                  </a:cubicBezTo>
                  <a:cubicBezTo>
                    <a:pt x="23" y="396"/>
                    <a:pt x="25" y="394"/>
                    <a:pt x="23" y="393"/>
                  </a:cubicBezTo>
                  <a:cubicBezTo>
                    <a:pt x="22" y="393"/>
                    <a:pt x="23" y="394"/>
                    <a:pt x="20" y="394"/>
                  </a:cubicBezTo>
                  <a:cubicBezTo>
                    <a:pt x="19" y="393"/>
                    <a:pt x="22" y="396"/>
                    <a:pt x="20" y="396"/>
                  </a:cubicBezTo>
                  <a:cubicBezTo>
                    <a:pt x="19" y="396"/>
                    <a:pt x="19" y="394"/>
                    <a:pt x="19" y="396"/>
                  </a:cubicBezTo>
                  <a:cubicBezTo>
                    <a:pt x="17" y="397"/>
                    <a:pt x="19" y="396"/>
                    <a:pt x="19" y="397"/>
                  </a:cubicBezTo>
                  <a:cubicBezTo>
                    <a:pt x="19" y="399"/>
                    <a:pt x="20" y="396"/>
                    <a:pt x="20" y="397"/>
                  </a:cubicBezTo>
                  <a:cubicBezTo>
                    <a:pt x="22" y="399"/>
                    <a:pt x="20" y="400"/>
                    <a:pt x="22" y="400"/>
                  </a:cubicBezTo>
                  <a:cubicBezTo>
                    <a:pt x="23" y="402"/>
                    <a:pt x="22" y="397"/>
                    <a:pt x="23" y="399"/>
                  </a:cubicBezTo>
                  <a:cubicBezTo>
                    <a:pt x="23" y="400"/>
                    <a:pt x="25" y="397"/>
                    <a:pt x="25" y="399"/>
                  </a:cubicBezTo>
                  <a:cubicBezTo>
                    <a:pt x="25" y="402"/>
                    <a:pt x="22" y="402"/>
                    <a:pt x="23" y="402"/>
                  </a:cubicBezTo>
                  <a:cubicBezTo>
                    <a:pt x="25" y="402"/>
                    <a:pt x="25" y="400"/>
                    <a:pt x="26" y="402"/>
                  </a:cubicBezTo>
                  <a:cubicBezTo>
                    <a:pt x="26" y="402"/>
                    <a:pt x="26" y="400"/>
                    <a:pt x="28" y="400"/>
                  </a:cubicBezTo>
                  <a:close/>
                  <a:moveTo>
                    <a:pt x="29" y="403"/>
                  </a:moveTo>
                  <a:cubicBezTo>
                    <a:pt x="29" y="402"/>
                    <a:pt x="29" y="400"/>
                    <a:pt x="28" y="402"/>
                  </a:cubicBezTo>
                  <a:cubicBezTo>
                    <a:pt x="28" y="403"/>
                    <a:pt x="26" y="402"/>
                    <a:pt x="28" y="403"/>
                  </a:cubicBezTo>
                  <a:cubicBezTo>
                    <a:pt x="28" y="403"/>
                    <a:pt x="28" y="403"/>
                    <a:pt x="29" y="403"/>
                  </a:cubicBezTo>
                  <a:close/>
                  <a:moveTo>
                    <a:pt x="14" y="391"/>
                  </a:moveTo>
                  <a:cubicBezTo>
                    <a:pt x="16" y="391"/>
                    <a:pt x="14" y="393"/>
                    <a:pt x="13" y="393"/>
                  </a:cubicBezTo>
                  <a:cubicBezTo>
                    <a:pt x="13" y="391"/>
                    <a:pt x="14" y="391"/>
                    <a:pt x="14" y="391"/>
                  </a:cubicBezTo>
                  <a:close/>
                  <a:moveTo>
                    <a:pt x="17" y="383"/>
                  </a:moveTo>
                  <a:cubicBezTo>
                    <a:pt x="17" y="382"/>
                    <a:pt x="17" y="382"/>
                    <a:pt x="17" y="382"/>
                  </a:cubicBezTo>
                  <a:cubicBezTo>
                    <a:pt x="17" y="380"/>
                    <a:pt x="17" y="382"/>
                    <a:pt x="16" y="382"/>
                  </a:cubicBezTo>
                  <a:cubicBezTo>
                    <a:pt x="14" y="383"/>
                    <a:pt x="16" y="383"/>
                    <a:pt x="16" y="385"/>
                  </a:cubicBezTo>
                  <a:cubicBezTo>
                    <a:pt x="16" y="385"/>
                    <a:pt x="17" y="385"/>
                    <a:pt x="17" y="383"/>
                  </a:cubicBezTo>
                  <a:close/>
                  <a:moveTo>
                    <a:pt x="16" y="391"/>
                  </a:moveTo>
                  <a:cubicBezTo>
                    <a:pt x="17" y="391"/>
                    <a:pt x="17" y="389"/>
                    <a:pt x="19" y="391"/>
                  </a:cubicBezTo>
                  <a:cubicBezTo>
                    <a:pt x="19" y="391"/>
                    <a:pt x="17" y="391"/>
                    <a:pt x="19" y="393"/>
                  </a:cubicBezTo>
                  <a:cubicBezTo>
                    <a:pt x="19" y="393"/>
                    <a:pt x="19" y="391"/>
                    <a:pt x="20" y="393"/>
                  </a:cubicBezTo>
                  <a:cubicBezTo>
                    <a:pt x="22" y="393"/>
                    <a:pt x="22" y="393"/>
                    <a:pt x="22" y="391"/>
                  </a:cubicBezTo>
                  <a:cubicBezTo>
                    <a:pt x="20" y="391"/>
                    <a:pt x="20" y="389"/>
                    <a:pt x="19" y="389"/>
                  </a:cubicBezTo>
                  <a:cubicBezTo>
                    <a:pt x="19" y="389"/>
                    <a:pt x="19" y="388"/>
                    <a:pt x="17" y="389"/>
                  </a:cubicBezTo>
                  <a:cubicBezTo>
                    <a:pt x="17" y="389"/>
                    <a:pt x="17" y="388"/>
                    <a:pt x="16" y="388"/>
                  </a:cubicBezTo>
                  <a:cubicBezTo>
                    <a:pt x="14" y="388"/>
                    <a:pt x="13" y="388"/>
                    <a:pt x="11" y="386"/>
                  </a:cubicBezTo>
                  <a:cubicBezTo>
                    <a:pt x="10" y="385"/>
                    <a:pt x="8" y="385"/>
                    <a:pt x="10" y="386"/>
                  </a:cubicBezTo>
                  <a:cubicBezTo>
                    <a:pt x="11" y="386"/>
                    <a:pt x="10" y="386"/>
                    <a:pt x="11" y="388"/>
                  </a:cubicBezTo>
                  <a:cubicBezTo>
                    <a:pt x="13" y="388"/>
                    <a:pt x="11" y="389"/>
                    <a:pt x="14" y="389"/>
                  </a:cubicBezTo>
                  <a:cubicBezTo>
                    <a:pt x="14" y="389"/>
                    <a:pt x="16" y="389"/>
                    <a:pt x="16" y="391"/>
                  </a:cubicBezTo>
                  <a:close/>
                  <a:moveTo>
                    <a:pt x="14" y="371"/>
                  </a:moveTo>
                  <a:cubicBezTo>
                    <a:pt x="14" y="369"/>
                    <a:pt x="14" y="371"/>
                    <a:pt x="14" y="372"/>
                  </a:cubicBezTo>
                  <a:cubicBezTo>
                    <a:pt x="13" y="372"/>
                    <a:pt x="14" y="374"/>
                    <a:pt x="16" y="374"/>
                  </a:cubicBezTo>
                  <a:cubicBezTo>
                    <a:pt x="16" y="372"/>
                    <a:pt x="16" y="371"/>
                    <a:pt x="14" y="371"/>
                  </a:cubicBezTo>
                  <a:close/>
                  <a:moveTo>
                    <a:pt x="8" y="375"/>
                  </a:moveTo>
                  <a:cubicBezTo>
                    <a:pt x="8" y="374"/>
                    <a:pt x="10" y="374"/>
                    <a:pt x="10" y="372"/>
                  </a:cubicBezTo>
                  <a:cubicBezTo>
                    <a:pt x="8" y="371"/>
                    <a:pt x="8" y="371"/>
                    <a:pt x="8" y="372"/>
                  </a:cubicBezTo>
                  <a:cubicBezTo>
                    <a:pt x="8" y="374"/>
                    <a:pt x="8" y="374"/>
                    <a:pt x="8" y="372"/>
                  </a:cubicBezTo>
                  <a:cubicBezTo>
                    <a:pt x="6" y="372"/>
                    <a:pt x="6" y="374"/>
                    <a:pt x="6" y="374"/>
                  </a:cubicBezTo>
                  <a:cubicBezTo>
                    <a:pt x="8" y="375"/>
                    <a:pt x="6" y="375"/>
                    <a:pt x="6" y="377"/>
                  </a:cubicBezTo>
                  <a:cubicBezTo>
                    <a:pt x="6" y="377"/>
                    <a:pt x="8" y="377"/>
                    <a:pt x="8" y="375"/>
                  </a:cubicBezTo>
                  <a:close/>
                  <a:moveTo>
                    <a:pt x="13" y="374"/>
                  </a:moveTo>
                  <a:cubicBezTo>
                    <a:pt x="11" y="372"/>
                    <a:pt x="11" y="372"/>
                    <a:pt x="11" y="372"/>
                  </a:cubicBezTo>
                  <a:cubicBezTo>
                    <a:pt x="13" y="374"/>
                    <a:pt x="11" y="374"/>
                    <a:pt x="13" y="375"/>
                  </a:cubicBezTo>
                  <a:cubicBezTo>
                    <a:pt x="14" y="375"/>
                    <a:pt x="14" y="374"/>
                    <a:pt x="13" y="374"/>
                  </a:cubicBezTo>
                  <a:close/>
                  <a:moveTo>
                    <a:pt x="16" y="377"/>
                  </a:moveTo>
                  <a:cubicBezTo>
                    <a:pt x="17" y="380"/>
                    <a:pt x="17" y="378"/>
                    <a:pt x="17" y="377"/>
                  </a:cubicBezTo>
                  <a:cubicBezTo>
                    <a:pt x="16" y="375"/>
                    <a:pt x="14" y="374"/>
                    <a:pt x="14" y="375"/>
                  </a:cubicBezTo>
                  <a:cubicBezTo>
                    <a:pt x="14" y="377"/>
                    <a:pt x="14" y="375"/>
                    <a:pt x="16" y="377"/>
                  </a:cubicBezTo>
                  <a:close/>
                  <a:moveTo>
                    <a:pt x="16" y="380"/>
                  </a:moveTo>
                  <a:cubicBezTo>
                    <a:pt x="16" y="380"/>
                    <a:pt x="16" y="378"/>
                    <a:pt x="14" y="377"/>
                  </a:cubicBezTo>
                  <a:cubicBezTo>
                    <a:pt x="13" y="377"/>
                    <a:pt x="11" y="377"/>
                    <a:pt x="13" y="377"/>
                  </a:cubicBezTo>
                  <a:cubicBezTo>
                    <a:pt x="13" y="378"/>
                    <a:pt x="13" y="377"/>
                    <a:pt x="13" y="378"/>
                  </a:cubicBezTo>
                  <a:cubicBezTo>
                    <a:pt x="14" y="378"/>
                    <a:pt x="13" y="378"/>
                    <a:pt x="14" y="380"/>
                  </a:cubicBezTo>
                  <a:cubicBezTo>
                    <a:pt x="14" y="382"/>
                    <a:pt x="14" y="380"/>
                    <a:pt x="16" y="380"/>
                  </a:cubicBezTo>
                  <a:close/>
                  <a:moveTo>
                    <a:pt x="10" y="375"/>
                  </a:moveTo>
                  <a:cubicBezTo>
                    <a:pt x="11" y="374"/>
                    <a:pt x="10" y="374"/>
                    <a:pt x="10" y="375"/>
                  </a:cubicBezTo>
                  <a:cubicBezTo>
                    <a:pt x="8" y="377"/>
                    <a:pt x="8" y="378"/>
                    <a:pt x="8" y="377"/>
                  </a:cubicBezTo>
                  <a:cubicBezTo>
                    <a:pt x="10" y="377"/>
                    <a:pt x="10" y="377"/>
                    <a:pt x="10" y="375"/>
                  </a:cubicBezTo>
                  <a:close/>
                  <a:moveTo>
                    <a:pt x="10" y="380"/>
                  </a:moveTo>
                  <a:cubicBezTo>
                    <a:pt x="10" y="380"/>
                    <a:pt x="11" y="378"/>
                    <a:pt x="10" y="378"/>
                  </a:cubicBezTo>
                  <a:cubicBezTo>
                    <a:pt x="8" y="378"/>
                    <a:pt x="8" y="378"/>
                    <a:pt x="8" y="378"/>
                  </a:cubicBezTo>
                  <a:cubicBezTo>
                    <a:pt x="8" y="378"/>
                    <a:pt x="8" y="378"/>
                    <a:pt x="10" y="380"/>
                  </a:cubicBezTo>
                  <a:close/>
                  <a:moveTo>
                    <a:pt x="6" y="369"/>
                  </a:moveTo>
                  <a:cubicBezTo>
                    <a:pt x="6" y="368"/>
                    <a:pt x="6" y="368"/>
                    <a:pt x="6" y="368"/>
                  </a:cubicBezTo>
                  <a:cubicBezTo>
                    <a:pt x="5" y="366"/>
                    <a:pt x="5" y="368"/>
                    <a:pt x="5" y="369"/>
                  </a:cubicBezTo>
                  <a:cubicBezTo>
                    <a:pt x="5" y="371"/>
                    <a:pt x="3" y="372"/>
                    <a:pt x="5" y="371"/>
                  </a:cubicBezTo>
                  <a:cubicBezTo>
                    <a:pt x="6" y="371"/>
                    <a:pt x="5" y="369"/>
                    <a:pt x="6" y="369"/>
                  </a:cubicBezTo>
                  <a:close/>
                  <a:moveTo>
                    <a:pt x="14" y="369"/>
                  </a:moveTo>
                  <a:cubicBezTo>
                    <a:pt x="13" y="369"/>
                    <a:pt x="13" y="368"/>
                    <a:pt x="13" y="368"/>
                  </a:cubicBezTo>
                  <a:cubicBezTo>
                    <a:pt x="14" y="368"/>
                    <a:pt x="14" y="369"/>
                    <a:pt x="14" y="369"/>
                  </a:cubicBezTo>
                  <a:close/>
                  <a:moveTo>
                    <a:pt x="14" y="368"/>
                  </a:moveTo>
                  <a:cubicBezTo>
                    <a:pt x="14" y="366"/>
                    <a:pt x="16" y="366"/>
                    <a:pt x="16" y="368"/>
                  </a:cubicBezTo>
                  <a:cubicBezTo>
                    <a:pt x="16" y="368"/>
                    <a:pt x="14" y="369"/>
                    <a:pt x="14" y="368"/>
                  </a:cubicBezTo>
                  <a:close/>
                  <a:moveTo>
                    <a:pt x="10" y="368"/>
                  </a:moveTo>
                  <a:cubicBezTo>
                    <a:pt x="10" y="369"/>
                    <a:pt x="11" y="369"/>
                    <a:pt x="11" y="368"/>
                  </a:cubicBezTo>
                  <a:cubicBezTo>
                    <a:pt x="10" y="368"/>
                    <a:pt x="11" y="366"/>
                    <a:pt x="10" y="366"/>
                  </a:cubicBezTo>
                  <a:cubicBezTo>
                    <a:pt x="8" y="366"/>
                    <a:pt x="8" y="368"/>
                    <a:pt x="8" y="368"/>
                  </a:cubicBezTo>
                  <a:cubicBezTo>
                    <a:pt x="6" y="369"/>
                    <a:pt x="6" y="369"/>
                    <a:pt x="8" y="369"/>
                  </a:cubicBezTo>
                  <a:cubicBezTo>
                    <a:pt x="10" y="369"/>
                    <a:pt x="10" y="368"/>
                    <a:pt x="10" y="368"/>
                  </a:cubicBezTo>
                  <a:close/>
                  <a:moveTo>
                    <a:pt x="13" y="366"/>
                  </a:moveTo>
                  <a:cubicBezTo>
                    <a:pt x="13" y="363"/>
                    <a:pt x="13" y="363"/>
                    <a:pt x="13" y="363"/>
                  </a:cubicBezTo>
                  <a:cubicBezTo>
                    <a:pt x="13" y="363"/>
                    <a:pt x="14" y="366"/>
                    <a:pt x="13" y="366"/>
                  </a:cubicBezTo>
                  <a:close/>
                  <a:moveTo>
                    <a:pt x="11" y="349"/>
                  </a:moveTo>
                  <a:cubicBezTo>
                    <a:pt x="13" y="349"/>
                    <a:pt x="11" y="347"/>
                    <a:pt x="11" y="347"/>
                  </a:cubicBezTo>
                  <a:cubicBezTo>
                    <a:pt x="11" y="349"/>
                    <a:pt x="10" y="347"/>
                    <a:pt x="11" y="347"/>
                  </a:cubicBezTo>
                  <a:cubicBezTo>
                    <a:pt x="11" y="346"/>
                    <a:pt x="11" y="344"/>
                    <a:pt x="11" y="341"/>
                  </a:cubicBezTo>
                  <a:cubicBezTo>
                    <a:pt x="11" y="338"/>
                    <a:pt x="11" y="336"/>
                    <a:pt x="11" y="336"/>
                  </a:cubicBezTo>
                  <a:cubicBezTo>
                    <a:pt x="10" y="336"/>
                    <a:pt x="10" y="336"/>
                    <a:pt x="8" y="336"/>
                  </a:cubicBezTo>
                  <a:cubicBezTo>
                    <a:pt x="6" y="338"/>
                    <a:pt x="6" y="338"/>
                    <a:pt x="6" y="338"/>
                  </a:cubicBezTo>
                  <a:cubicBezTo>
                    <a:pt x="8" y="340"/>
                    <a:pt x="6" y="340"/>
                    <a:pt x="8" y="340"/>
                  </a:cubicBezTo>
                  <a:cubicBezTo>
                    <a:pt x="8" y="341"/>
                    <a:pt x="8" y="343"/>
                    <a:pt x="8" y="344"/>
                  </a:cubicBezTo>
                  <a:cubicBezTo>
                    <a:pt x="6" y="343"/>
                    <a:pt x="6" y="343"/>
                    <a:pt x="6" y="343"/>
                  </a:cubicBezTo>
                  <a:cubicBezTo>
                    <a:pt x="5" y="344"/>
                    <a:pt x="5" y="343"/>
                    <a:pt x="5" y="343"/>
                  </a:cubicBezTo>
                  <a:cubicBezTo>
                    <a:pt x="3" y="344"/>
                    <a:pt x="3" y="344"/>
                    <a:pt x="5" y="346"/>
                  </a:cubicBezTo>
                  <a:cubicBezTo>
                    <a:pt x="5" y="347"/>
                    <a:pt x="5" y="349"/>
                    <a:pt x="6" y="351"/>
                  </a:cubicBezTo>
                  <a:cubicBezTo>
                    <a:pt x="8" y="352"/>
                    <a:pt x="8" y="349"/>
                    <a:pt x="6" y="347"/>
                  </a:cubicBezTo>
                  <a:cubicBezTo>
                    <a:pt x="6" y="346"/>
                    <a:pt x="6" y="346"/>
                    <a:pt x="8" y="347"/>
                  </a:cubicBezTo>
                  <a:cubicBezTo>
                    <a:pt x="10" y="347"/>
                    <a:pt x="8" y="347"/>
                    <a:pt x="8" y="349"/>
                  </a:cubicBezTo>
                  <a:cubicBezTo>
                    <a:pt x="8" y="351"/>
                    <a:pt x="8" y="349"/>
                    <a:pt x="8" y="351"/>
                  </a:cubicBezTo>
                  <a:cubicBezTo>
                    <a:pt x="8" y="352"/>
                    <a:pt x="8" y="352"/>
                    <a:pt x="10" y="352"/>
                  </a:cubicBezTo>
                  <a:cubicBezTo>
                    <a:pt x="13" y="352"/>
                    <a:pt x="11" y="349"/>
                    <a:pt x="11" y="349"/>
                  </a:cubicBezTo>
                  <a:close/>
                  <a:moveTo>
                    <a:pt x="5" y="360"/>
                  </a:moveTo>
                  <a:cubicBezTo>
                    <a:pt x="6" y="358"/>
                    <a:pt x="6" y="358"/>
                    <a:pt x="5" y="358"/>
                  </a:cubicBezTo>
                  <a:cubicBezTo>
                    <a:pt x="2" y="357"/>
                    <a:pt x="5" y="358"/>
                    <a:pt x="3" y="360"/>
                  </a:cubicBezTo>
                  <a:cubicBezTo>
                    <a:pt x="3" y="360"/>
                    <a:pt x="2" y="361"/>
                    <a:pt x="3" y="361"/>
                  </a:cubicBezTo>
                  <a:cubicBezTo>
                    <a:pt x="5" y="361"/>
                    <a:pt x="5" y="360"/>
                    <a:pt x="5" y="360"/>
                  </a:cubicBezTo>
                  <a:close/>
                  <a:moveTo>
                    <a:pt x="13" y="361"/>
                  </a:moveTo>
                  <a:cubicBezTo>
                    <a:pt x="14" y="361"/>
                    <a:pt x="14" y="361"/>
                    <a:pt x="13" y="360"/>
                  </a:cubicBezTo>
                  <a:cubicBezTo>
                    <a:pt x="13" y="358"/>
                    <a:pt x="13" y="358"/>
                    <a:pt x="11" y="357"/>
                  </a:cubicBezTo>
                  <a:cubicBezTo>
                    <a:pt x="11" y="357"/>
                    <a:pt x="10" y="357"/>
                    <a:pt x="11" y="358"/>
                  </a:cubicBezTo>
                  <a:cubicBezTo>
                    <a:pt x="13" y="360"/>
                    <a:pt x="10" y="358"/>
                    <a:pt x="11" y="361"/>
                  </a:cubicBezTo>
                  <a:cubicBezTo>
                    <a:pt x="13" y="361"/>
                    <a:pt x="13" y="361"/>
                    <a:pt x="13" y="361"/>
                  </a:cubicBezTo>
                  <a:close/>
                  <a:moveTo>
                    <a:pt x="3" y="349"/>
                  </a:moveTo>
                  <a:cubicBezTo>
                    <a:pt x="5" y="349"/>
                    <a:pt x="3" y="351"/>
                    <a:pt x="5" y="351"/>
                  </a:cubicBezTo>
                  <a:cubicBezTo>
                    <a:pt x="5" y="351"/>
                    <a:pt x="5" y="351"/>
                    <a:pt x="5" y="349"/>
                  </a:cubicBezTo>
                  <a:cubicBezTo>
                    <a:pt x="5" y="347"/>
                    <a:pt x="5" y="347"/>
                    <a:pt x="3" y="347"/>
                  </a:cubicBezTo>
                  <a:cubicBezTo>
                    <a:pt x="2" y="347"/>
                    <a:pt x="2" y="347"/>
                    <a:pt x="2" y="351"/>
                  </a:cubicBezTo>
                  <a:cubicBezTo>
                    <a:pt x="2" y="351"/>
                    <a:pt x="3" y="351"/>
                    <a:pt x="3" y="349"/>
                  </a:cubicBezTo>
                  <a:close/>
                  <a:moveTo>
                    <a:pt x="5" y="357"/>
                  </a:moveTo>
                  <a:cubicBezTo>
                    <a:pt x="5" y="357"/>
                    <a:pt x="5" y="358"/>
                    <a:pt x="6" y="357"/>
                  </a:cubicBezTo>
                  <a:cubicBezTo>
                    <a:pt x="6" y="355"/>
                    <a:pt x="6" y="357"/>
                    <a:pt x="8" y="357"/>
                  </a:cubicBezTo>
                  <a:cubicBezTo>
                    <a:pt x="8" y="355"/>
                    <a:pt x="6" y="355"/>
                    <a:pt x="8" y="355"/>
                  </a:cubicBezTo>
                  <a:cubicBezTo>
                    <a:pt x="10" y="354"/>
                    <a:pt x="8" y="354"/>
                    <a:pt x="8" y="354"/>
                  </a:cubicBezTo>
                  <a:cubicBezTo>
                    <a:pt x="6" y="355"/>
                    <a:pt x="8" y="352"/>
                    <a:pt x="6" y="354"/>
                  </a:cubicBezTo>
                  <a:cubicBezTo>
                    <a:pt x="6" y="354"/>
                    <a:pt x="5" y="352"/>
                    <a:pt x="3" y="352"/>
                  </a:cubicBezTo>
                  <a:cubicBezTo>
                    <a:pt x="2" y="352"/>
                    <a:pt x="6" y="354"/>
                    <a:pt x="5" y="354"/>
                  </a:cubicBezTo>
                  <a:cubicBezTo>
                    <a:pt x="5" y="355"/>
                    <a:pt x="3" y="352"/>
                    <a:pt x="3" y="355"/>
                  </a:cubicBezTo>
                  <a:cubicBezTo>
                    <a:pt x="3" y="357"/>
                    <a:pt x="5" y="355"/>
                    <a:pt x="5" y="357"/>
                  </a:cubicBezTo>
                  <a:close/>
                  <a:moveTo>
                    <a:pt x="11" y="364"/>
                  </a:moveTo>
                  <a:cubicBezTo>
                    <a:pt x="11" y="364"/>
                    <a:pt x="13" y="363"/>
                    <a:pt x="11" y="363"/>
                  </a:cubicBezTo>
                  <a:cubicBezTo>
                    <a:pt x="11" y="361"/>
                    <a:pt x="10" y="360"/>
                    <a:pt x="10" y="361"/>
                  </a:cubicBezTo>
                  <a:cubicBezTo>
                    <a:pt x="10" y="363"/>
                    <a:pt x="11" y="363"/>
                    <a:pt x="10" y="363"/>
                  </a:cubicBezTo>
                  <a:cubicBezTo>
                    <a:pt x="6" y="363"/>
                    <a:pt x="6" y="363"/>
                    <a:pt x="8" y="363"/>
                  </a:cubicBezTo>
                  <a:cubicBezTo>
                    <a:pt x="10" y="364"/>
                    <a:pt x="8" y="364"/>
                    <a:pt x="10" y="364"/>
                  </a:cubicBezTo>
                  <a:cubicBezTo>
                    <a:pt x="10" y="366"/>
                    <a:pt x="11" y="363"/>
                    <a:pt x="11" y="364"/>
                  </a:cubicBezTo>
                  <a:close/>
                  <a:moveTo>
                    <a:pt x="10" y="363"/>
                  </a:moveTo>
                  <a:cubicBezTo>
                    <a:pt x="8" y="361"/>
                    <a:pt x="6" y="361"/>
                    <a:pt x="8" y="360"/>
                  </a:cubicBezTo>
                  <a:cubicBezTo>
                    <a:pt x="10" y="363"/>
                    <a:pt x="10" y="363"/>
                    <a:pt x="10" y="363"/>
                  </a:cubicBezTo>
                  <a:close/>
                  <a:moveTo>
                    <a:pt x="11" y="366"/>
                  </a:moveTo>
                  <a:cubicBezTo>
                    <a:pt x="10" y="366"/>
                    <a:pt x="11" y="364"/>
                    <a:pt x="11" y="364"/>
                  </a:cubicBezTo>
                  <a:cubicBezTo>
                    <a:pt x="11" y="366"/>
                    <a:pt x="13" y="368"/>
                    <a:pt x="11" y="366"/>
                  </a:cubicBezTo>
                  <a:close/>
                  <a:moveTo>
                    <a:pt x="8" y="341"/>
                  </a:moveTo>
                  <a:cubicBezTo>
                    <a:pt x="8" y="341"/>
                    <a:pt x="5" y="340"/>
                    <a:pt x="5" y="341"/>
                  </a:cubicBezTo>
                  <a:cubicBezTo>
                    <a:pt x="5" y="343"/>
                    <a:pt x="6" y="341"/>
                    <a:pt x="6" y="343"/>
                  </a:cubicBezTo>
                  <a:cubicBezTo>
                    <a:pt x="8" y="343"/>
                    <a:pt x="8" y="343"/>
                    <a:pt x="8" y="341"/>
                  </a:cubicBezTo>
                  <a:close/>
                  <a:moveTo>
                    <a:pt x="11" y="335"/>
                  </a:moveTo>
                  <a:cubicBezTo>
                    <a:pt x="11" y="335"/>
                    <a:pt x="11" y="336"/>
                    <a:pt x="11" y="335"/>
                  </a:cubicBezTo>
                  <a:cubicBezTo>
                    <a:pt x="10" y="333"/>
                    <a:pt x="11" y="333"/>
                    <a:pt x="11" y="332"/>
                  </a:cubicBezTo>
                  <a:cubicBezTo>
                    <a:pt x="10" y="330"/>
                    <a:pt x="10" y="329"/>
                    <a:pt x="10" y="330"/>
                  </a:cubicBezTo>
                  <a:cubicBezTo>
                    <a:pt x="8" y="332"/>
                    <a:pt x="10" y="332"/>
                    <a:pt x="10" y="333"/>
                  </a:cubicBezTo>
                  <a:cubicBezTo>
                    <a:pt x="10" y="335"/>
                    <a:pt x="8" y="332"/>
                    <a:pt x="6" y="333"/>
                  </a:cubicBezTo>
                  <a:cubicBezTo>
                    <a:pt x="6" y="335"/>
                    <a:pt x="8" y="335"/>
                    <a:pt x="10" y="336"/>
                  </a:cubicBezTo>
                  <a:cubicBezTo>
                    <a:pt x="11" y="336"/>
                    <a:pt x="11" y="336"/>
                    <a:pt x="11" y="335"/>
                  </a:cubicBezTo>
                  <a:close/>
                  <a:moveTo>
                    <a:pt x="16" y="327"/>
                  </a:moveTo>
                  <a:cubicBezTo>
                    <a:pt x="16" y="329"/>
                    <a:pt x="16" y="327"/>
                    <a:pt x="17" y="327"/>
                  </a:cubicBezTo>
                  <a:cubicBezTo>
                    <a:pt x="17" y="327"/>
                    <a:pt x="16" y="327"/>
                    <a:pt x="14" y="326"/>
                  </a:cubicBezTo>
                  <a:cubicBezTo>
                    <a:pt x="14" y="326"/>
                    <a:pt x="11" y="326"/>
                    <a:pt x="11" y="327"/>
                  </a:cubicBezTo>
                  <a:cubicBezTo>
                    <a:pt x="11" y="329"/>
                    <a:pt x="14" y="327"/>
                    <a:pt x="16" y="327"/>
                  </a:cubicBezTo>
                  <a:close/>
                  <a:moveTo>
                    <a:pt x="8" y="333"/>
                  </a:moveTo>
                  <a:cubicBezTo>
                    <a:pt x="8" y="332"/>
                    <a:pt x="8" y="332"/>
                    <a:pt x="8" y="330"/>
                  </a:cubicBezTo>
                  <a:cubicBezTo>
                    <a:pt x="8" y="330"/>
                    <a:pt x="6" y="330"/>
                    <a:pt x="6" y="329"/>
                  </a:cubicBezTo>
                  <a:cubicBezTo>
                    <a:pt x="5" y="329"/>
                    <a:pt x="5" y="332"/>
                    <a:pt x="6" y="333"/>
                  </a:cubicBezTo>
                  <a:cubicBezTo>
                    <a:pt x="8" y="333"/>
                    <a:pt x="8" y="333"/>
                    <a:pt x="8" y="333"/>
                  </a:cubicBezTo>
                  <a:close/>
                  <a:moveTo>
                    <a:pt x="3" y="343"/>
                  </a:moveTo>
                  <a:cubicBezTo>
                    <a:pt x="3" y="341"/>
                    <a:pt x="5" y="343"/>
                    <a:pt x="3" y="341"/>
                  </a:cubicBezTo>
                  <a:cubicBezTo>
                    <a:pt x="3" y="340"/>
                    <a:pt x="3" y="341"/>
                    <a:pt x="3" y="341"/>
                  </a:cubicBezTo>
                  <a:cubicBezTo>
                    <a:pt x="2" y="341"/>
                    <a:pt x="2" y="343"/>
                    <a:pt x="2" y="343"/>
                  </a:cubicBezTo>
                  <a:cubicBezTo>
                    <a:pt x="3" y="344"/>
                    <a:pt x="3" y="344"/>
                    <a:pt x="3" y="343"/>
                  </a:cubicBezTo>
                  <a:close/>
                  <a:moveTo>
                    <a:pt x="8" y="326"/>
                  </a:moveTo>
                  <a:cubicBezTo>
                    <a:pt x="8" y="326"/>
                    <a:pt x="8" y="327"/>
                    <a:pt x="6" y="327"/>
                  </a:cubicBezTo>
                  <a:cubicBezTo>
                    <a:pt x="5" y="327"/>
                    <a:pt x="5" y="329"/>
                    <a:pt x="6" y="329"/>
                  </a:cubicBezTo>
                  <a:cubicBezTo>
                    <a:pt x="8" y="329"/>
                    <a:pt x="6" y="329"/>
                    <a:pt x="8" y="329"/>
                  </a:cubicBezTo>
                  <a:cubicBezTo>
                    <a:pt x="8" y="329"/>
                    <a:pt x="10" y="326"/>
                    <a:pt x="8" y="326"/>
                  </a:cubicBezTo>
                  <a:close/>
                  <a:moveTo>
                    <a:pt x="6" y="335"/>
                  </a:moveTo>
                  <a:cubicBezTo>
                    <a:pt x="6" y="333"/>
                    <a:pt x="5" y="332"/>
                    <a:pt x="5" y="330"/>
                  </a:cubicBezTo>
                  <a:cubicBezTo>
                    <a:pt x="3" y="329"/>
                    <a:pt x="3" y="329"/>
                    <a:pt x="3" y="329"/>
                  </a:cubicBezTo>
                  <a:cubicBezTo>
                    <a:pt x="2" y="330"/>
                    <a:pt x="3" y="330"/>
                    <a:pt x="3" y="332"/>
                  </a:cubicBezTo>
                  <a:cubicBezTo>
                    <a:pt x="2" y="332"/>
                    <a:pt x="2" y="333"/>
                    <a:pt x="3" y="333"/>
                  </a:cubicBezTo>
                  <a:cubicBezTo>
                    <a:pt x="5" y="332"/>
                    <a:pt x="5" y="333"/>
                    <a:pt x="5" y="335"/>
                  </a:cubicBezTo>
                  <a:cubicBezTo>
                    <a:pt x="5" y="336"/>
                    <a:pt x="5" y="336"/>
                    <a:pt x="5" y="336"/>
                  </a:cubicBezTo>
                  <a:cubicBezTo>
                    <a:pt x="6" y="335"/>
                    <a:pt x="6" y="335"/>
                    <a:pt x="6" y="335"/>
                  </a:cubicBezTo>
                  <a:close/>
                  <a:moveTo>
                    <a:pt x="3" y="336"/>
                  </a:moveTo>
                  <a:cubicBezTo>
                    <a:pt x="5" y="335"/>
                    <a:pt x="3" y="333"/>
                    <a:pt x="3" y="333"/>
                  </a:cubicBezTo>
                  <a:cubicBezTo>
                    <a:pt x="2" y="335"/>
                    <a:pt x="2" y="333"/>
                    <a:pt x="2" y="335"/>
                  </a:cubicBezTo>
                  <a:cubicBezTo>
                    <a:pt x="2" y="336"/>
                    <a:pt x="2" y="336"/>
                    <a:pt x="3" y="336"/>
                  </a:cubicBezTo>
                  <a:close/>
                  <a:moveTo>
                    <a:pt x="3" y="340"/>
                  </a:moveTo>
                  <a:cubicBezTo>
                    <a:pt x="5" y="340"/>
                    <a:pt x="5" y="341"/>
                    <a:pt x="5" y="340"/>
                  </a:cubicBezTo>
                  <a:cubicBezTo>
                    <a:pt x="5" y="340"/>
                    <a:pt x="5" y="338"/>
                    <a:pt x="3" y="338"/>
                  </a:cubicBezTo>
                  <a:cubicBezTo>
                    <a:pt x="3" y="338"/>
                    <a:pt x="0" y="338"/>
                    <a:pt x="2" y="340"/>
                  </a:cubicBezTo>
                  <a:cubicBezTo>
                    <a:pt x="3" y="340"/>
                    <a:pt x="3" y="340"/>
                    <a:pt x="3" y="340"/>
                  </a:cubicBezTo>
                  <a:close/>
                  <a:moveTo>
                    <a:pt x="5" y="326"/>
                  </a:moveTo>
                  <a:cubicBezTo>
                    <a:pt x="5" y="326"/>
                    <a:pt x="6" y="324"/>
                    <a:pt x="6" y="326"/>
                  </a:cubicBezTo>
                  <a:cubicBezTo>
                    <a:pt x="6" y="326"/>
                    <a:pt x="5" y="327"/>
                    <a:pt x="5" y="326"/>
                  </a:cubicBezTo>
                  <a:close/>
                  <a:moveTo>
                    <a:pt x="13" y="318"/>
                  </a:moveTo>
                  <a:cubicBezTo>
                    <a:pt x="13" y="316"/>
                    <a:pt x="16" y="316"/>
                    <a:pt x="14" y="318"/>
                  </a:cubicBezTo>
                  <a:cubicBezTo>
                    <a:pt x="13" y="318"/>
                    <a:pt x="13" y="318"/>
                    <a:pt x="13" y="318"/>
                  </a:cubicBezTo>
                  <a:close/>
                  <a:moveTo>
                    <a:pt x="3" y="336"/>
                  </a:moveTo>
                  <a:cubicBezTo>
                    <a:pt x="5" y="336"/>
                    <a:pt x="5" y="336"/>
                    <a:pt x="3" y="336"/>
                  </a:cubicBezTo>
                  <a:cubicBezTo>
                    <a:pt x="2" y="336"/>
                    <a:pt x="2" y="336"/>
                    <a:pt x="2" y="338"/>
                  </a:cubicBezTo>
                  <a:cubicBezTo>
                    <a:pt x="2" y="338"/>
                    <a:pt x="2" y="338"/>
                    <a:pt x="3" y="336"/>
                  </a:cubicBezTo>
                  <a:close/>
                  <a:moveTo>
                    <a:pt x="6" y="340"/>
                  </a:moveTo>
                  <a:cubicBezTo>
                    <a:pt x="6" y="340"/>
                    <a:pt x="6" y="338"/>
                    <a:pt x="5" y="338"/>
                  </a:cubicBezTo>
                  <a:cubicBezTo>
                    <a:pt x="5" y="338"/>
                    <a:pt x="5" y="338"/>
                    <a:pt x="5" y="340"/>
                  </a:cubicBezTo>
                  <a:cubicBezTo>
                    <a:pt x="5" y="340"/>
                    <a:pt x="5" y="340"/>
                    <a:pt x="6" y="340"/>
                  </a:cubicBezTo>
                  <a:close/>
                  <a:moveTo>
                    <a:pt x="14" y="333"/>
                  </a:moveTo>
                  <a:cubicBezTo>
                    <a:pt x="14" y="333"/>
                    <a:pt x="13" y="332"/>
                    <a:pt x="11" y="332"/>
                  </a:cubicBezTo>
                  <a:cubicBezTo>
                    <a:pt x="11" y="330"/>
                    <a:pt x="11" y="329"/>
                    <a:pt x="11" y="330"/>
                  </a:cubicBezTo>
                  <a:cubicBezTo>
                    <a:pt x="11" y="333"/>
                    <a:pt x="11" y="332"/>
                    <a:pt x="11" y="333"/>
                  </a:cubicBezTo>
                  <a:cubicBezTo>
                    <a:pt x="13" y="333"/>
                    <a:pt x="14" y="333"/>
                    <a:pt x="14" y="333"/>
                  </a:cubicBezTo>
                  <a:close/>
                </a:path>
              </a:pathLst>
            </a:custGeom>
            <a:grpFill/>
            <a:ln w="6350" cmpd="sng">
              <a:solidFill>
                <a:schemeClr val="bg1"/>
              </a:solidFill>
              <a:round/>
              <a:headEnd/>
              <a:tailEnd/>
            </a:ln>
          </p:spPr>
          <p:txBody>
            <a:bodyPr/>
            <a:lstStyle/>
            <a:p>
              <a:endParaRPr lang="en-GB"/>
            </a:p>
          </p:txBody>
        </p:sp>
        <p:sp>
          <p:nvSpPr>
            <p:cNvPr id="1198313" name="Freeform 233"/>
            <p:cNvSpPr>
              <a:spLocks noEditPoints="1"/>
            </p:cNvSpPr>
            <p:nvPr/>
          </p:nvSpPr>
          <p:spPr bwMode="auto">
            <a:xfrm>
              <a:off x="1566" y="3490"/>
              <a:ext cx="310" cy="724"/>
            </a:xfrm>
            <a:custGeom>
              <a:avLst/>
              <a:gdLst/>
              <a:ahLst/>
              <a:cxnLst>
                <a:cxn ang="0">
                  <a:pos x="124" y="104"/>
                </a:cxn>
                <a:cxn ang="0">
                  <a:pos x="130" y="140"/>
                </a:cxn>
                <a:cxn ang="0">
                  <a:pos x="131" y="166"/>
                </a:cxn>
                <a:cxn ang="0">
                  <a:pos x="93" y="180"/>
                </a:cxn>
                <a:cxn ang="0">
                  <a:pos x="92" y="199"/>
                </a:cxn>
                <a:cxn ang="0">
                  <a:pos x="69" y="202"/>
                </a:cxn>
                <a:cxn ang="0">
                  <a:pos x="81" y="222"/>
                </a:cxn>
                <a:cxn ang="0">
                  <a:pos x="73" y="227"/>
                </a:cxn>
                <a:cxn ang="0">
                  <a:pos x="58" y="250"/>
                </a:cxn>
                <a:cxn ang="0">
                  <a:pos x="64" y="275"/>
                </a:cxn>
                <a:cxn ang="0">
                  <a:pos x="49" y="298"/>
                </a:cxn>
                <a:cxn ang="0">
                  <a:pos x="43" y="335"/>
                </a:cxn>
                <a:cxn ang="0">
                  <a:pos x="13" y="328"/>
                </a:cxn>
                <a:cxn ang="0">
                  <a:pos x="2" y="306"/>
                </a:cxn>
                <a:cxn ang="0">
                  <a:pos x="11" y="281"/>
                </a:cxn>
                <a:cxn ang="0">
                  <a:pos x="16" y="261"/>
                </a:cxn>
                <a:cxn ang="0">
                  <a:pos x="17" y="247"/>
                </a:cxn>
                <a:cxn ang="0">
                  <a:pos x="16" y="228"/>
                </a:cxn>
                <a:cxn ang="0">
                  <a:pos x="16" y="206"/>
                </a:cxn>
                <a:cxn ang="0">
                  <a:pos x="22" y="179"/>
                </a:cxn>
                <a:cxn ang="0">
                  <a:pos x="26" y="151"/>
                </a:cxn>
                <a:cxn ang="0">
                  <a:pos x="31" y="119"/>
                </a:cxn>
                <a:cxn ang="0">
                  <a:pos x="28" y="91"/>
                </a:cxn>
                <a:cxn ang="0">
                  <a:pos x="34" y="67"/>
                </a:cxn>
                <a:cxn ang="0">
                  <a:pos x="42" y="33"/>
                </a:cxn>
                <a:cxn ang="0">
                  <a:pos x="52" y="11"/>
                </a:cxn>
                <a:cxn ang="0">
                  <a:pos x="66" y="5"/>
                </a:cxn>
                <a:cxn ang="0">
                  <a:pos x="86" y="3"/>
                </a:cxn>
                <a:cxn ang="0">
                  <a:pos x="101" y="20"/>
                </a:cxn>
                <a:cxn ang="0">
                  <a:pos x="128" y="39"/>
                </a:cxn>
                <a:cxn ang="0">
                  <a:pos x="121" y="56"/>
                </a:cxn>
                <a:cxn ang="0">
                  <a:pos x="145" y="57"/>
                </a:cxn>
                <a:cxn ang="0">
                  <a:pos x="159" y="42"/>
                </a:cxn>
                <a:cxn ang="0">
                  <a:pos x="133" y="82"/>
                </a:cxn>
                <a:cxn ang="0">
                  <a:pos x="45" y="366"/>
                </a:cxn>
                <a:cxn ang="0">
                  <a:pos x="64" y="366"/>
                </a:cxn>
                <a:cxn ang="0">
                  <a:pos x="66" y="363"/>
                </a:cxn>
                <a:cxn ang="0">
                  <a:pos x="46" y="349"/>
                </a:cxn>
                <a:cxn ang="0">
                  <a:pos x="43" y="345"/>
                </a:cxn>
                <a:cxn ang="0">
                  <a:pos x="42" y="366"/>
                </a:cxn>
                <a:cxn ang="0">
                  <a:pos x="78" y="365"/>
                </a:cxn>
                <a:cxn ang="0">
                  <a:pos x="72" y="366"/>
                </a:cxn>
                <a:cxn ang="0">
                  <a:pos x="49" y="370"/>
                </a:cxn>
                <a:cxn ang="0">
                  <a:pos x="51" y="368"/>
                </a:cxn>
                <a:cxn ang="0">
                  <a:pos x="45" y="371"/>
                </a:cxn>
                <a:cxn ang="0">
                  <a:pos x="55" y="371"/>
                </a:cxn>
                <a:cxn ang="0">
                  <a:pos x="58" y="370"/>
                </a:cxn>
              </a:cxnLst>
              <a:rect l="0" t="0" r="r" b="b"/>
              <a:pathLst>
                <a:path w="160" h="373">
                  <a:moveTo>
                    <a:pt x="128" y="87"/>
                  </a:moveTo>
                  <a:cubicBezTo>
                    <a:pt x="125" y="91"/>
                    <a:pt x="128" y="93"/>
                    <a:pt x="125" y="98"/>
                  </a:cubicBezTo>
                  <a:cubicBezTo>
                    <a:pt x="122" y="102"/>
                    <a:pt x="127" y="102"/>
                    <a:pt x="124" y="104"/>
                  </a:cubicBezTo>
                  <a:cubicBezTo>
                    <a:pt x="122" y="107"/>
                    <a:pt x="127" y="116"/>
                    <a:pt x="124" y="118"/>
                  </a:cubicBezTo>
                  <a:cubicBezTo>
                    <a:pt x="121" y="119"/>
                    <a:pt x="121" y="126"/>
                    <a:pt x="122" y="129"/>
                  </a:cubicBezTo>
                  <a:cubicBezTo>
                    <a:pt x="118" y="135"/>
                    <a:pt x="127" y="135"/>
                    <a:pt x="130" y="140"/>
                  </a:cubicBezTo>
                  <a:cubicBezTo>
                    <a:pt x="134" y="146"/>
                    <a:pt x="128" y="144"/>
                    <a:pt x="130" y="149"/>
                  </a:cubicBezTo>
                  <a:cubicBezTo>
                    <a:pt x="133" y="155"/>
                    <a:pt x="136" y="149"/>
                    <a:pt x="136" y="155"/>
                  </a:cubicBezTo>
                  <a:cubicBezTo>
                    <a:pt x="136" y="160"/>
                    <a:pt x="134" y="163"/>
                    <a:pt x="131" y="166"/>
                  </a:cubicBezTo>
                  <a:cubicBezTo>
                    <a:pt x="128" y="171"/>
                    <a:pt x="131" y="171"/>
                    <a:pt x="127" y="174"/>
                  </a:cubicBezTo>
                  <a:cubicBezTo>
                    <a:pt x="121" y="177"/>
                    <a:pt x="110" y="180"/>
                    <a:pt x="102" y="182"/>
                  </a:cubicBezTo>
                  <a:cubicBezTo>
                    <a:pt x="95" y="182"/>
                    <a:pt x="96" y="183"/>
                    <a:pt x="93" y="180"/>
                  </a:cubicBezTo>
                  <a:cubicBezTo>
                    <a:pt x="89" y="179"/>
                    <a:pt x="90" y="183"/>
                    <a:pt x="92" y="185"/>
                  </a:cubicBezTo>
                  <a:cubicBezTo>
                    <a:pt x="95" y="186"/>
                    <a:pt x="93" y="189"/>
                    <a:pt x="92" y="192"/>
                  </a:cubicBezTo>
                  <a:cubicBezTo>
                    <a:pt x="90" y="194"/>
                    <a:pt x="89" y="197"/>
                    <a:pt x="92" y="199"/>
                  </a:cubicBezTo>
                  <a:cubicBezTo>
                    <a:pt x="93" y="200"/>
                    <a:pt x="93" y="202"/>
                    <a:pt x="87" y="205"/>
                  </a:cubicBezTo>
                  <a:cubicBezTo>
                    <a:pt x="83" y="206"/>
                    <a:pt x="86" y="205"/>
                    <a:pt x="81" y="205"/>
                  </a:cubicBezTo>
                  <a:cubicBezTo>
                    <a:pt x="77" y="206"/>
                    <a:pt x="73" y="200"/>
                    <a:pt x="69" y="202"/>
                  </a:cubicBezTo>
                  <a:cubicBezTo>
                    <a:pt x="66" y="203"/>
                    <a:pt x="70" y="208"/>
                    <a:pt x="69" y="213"/>
                  </a:cubicBezTo>
                  <a:cubicBezTo>
                    <a:pt x="69" y="219"/>
                    <a:pt x="72" y="219"/>
                    <a:pt x="78" y="216"/>
                  </a:cubicBezTo>
                  <a:cubicBezTo>
                    <a:pt x="81" y="216"/>
                    <a:pt x="81" y="220"/>
                    <a:pt x="81" y="222"/>
                  </a:cubicBezTo>
                  <a:cubicBezTo>
                    <a:pt x="80" y="227"/>
                    <a:pt x="77" y="227"/>
                    <a:pt x="75" y="224"/>
                  </a:cubicBezTo>
                  <a:cubicBezTo>
                    <a:pt x="73" y="220"/>
                    <a:pt x="67" y="222"/>
                    <a:pt x="70" y="225"/>
                  </a:cubicBezTo>
                  <a:cubicBezTo>
                    <a:pt x="73" y="227"/>
                    <a:pt x="77" y="225"/>
                    <a:pt x="73" y="227"/>
                  </a:cubicBezTo>
                  <a:cubicBezTo>
                    <a:pt x="67" y="228"/>
                    <a:pt x="66" y="234"/>
                    <a:pt x="67" y="237"/>
                  </a:cubicBezTo>
                  <a:cubicBezTo>
                    <a:pt x="70" y="245"/>
                    <a:pt x="63" y="244"/>
                    <a:pt x="64" y="247"/>
                  </a:cubicBezTo>
                  <a:cubicBezTo>
                    <a:pt x="67" y="250"/>
                    <a:pt x="60" y="248"/>
                    <a:pt x="58" y="250"/>
                  </a:cubicBezTo>
                  <a:cubicBezTo>
                    <a:pt x="57" y="253"/>
                    <a:pt x="55" y="248"/>
                    <a:pt x="52" y="256"/>
                  </a:cubicBezTo>
                  <a:cubicBezTo>
                    <a:pt x="48" y="262"/>
                    <a:pt x="48" y="262"/>
                    <a:pt x="52" y="269"/>
                  </a:cubicBezTo>
                  <a:cubicBezTo>
                    <a:pt x="58" y="276"/>
                    <a:pt x="63" y="270"/>
                    <a:pt x="64" y="275"/>
                  </a:cubicBezTo>
                  <a:cubicBezTo>
                    <a:pt x="64" y="281"/>
                    <a:pt x="61" y="279"/>
                    <a:pt x="63" y="281"/>
                  </a:cubicBezTo>
                  <a:cubicBezTo>
                    <a:pt x="64" y="284"/>
                    <a:pt x="60" y="284"/>
                    <a:pt x="60" y="287"/>
                  </a:cubicBezTo>
                  <a:cubicBezTo>
                    <a:pt x="60" y="289"/>
                    <a:pt x="51" y="290"/>
                    <a:pt x="49" y="298"/>
                  </a:cubicBezTo>
                  <a:cubicBezTo>
                    <a:pt x="48" y="304"/>
                    <a:pt x="49" y="307"/>
                    <a:pt x="43" y="309"/>
                  </a:cubicBezTo>
                  <a:cubicBezTo>
                    <a:pt x="35" y="312"/>
                    <a:pt x="37" y="318"/>
                    <a:pt x="37" y="323"/>
                  </a:cubicBezTo>
                  <a:cubicBezTo>
                    <a:pt x="38" y="331"/>
                    <a:pt x="45" y="335"/>
                    <a:pt x="43" y="335"/>
                  </a:cubicBezTo>
                  <a:cubicBezTo>
                    <a:pt x="42" y="332"/>
                    <a:pt x="34" y="334"/>
                    <a:pt x="29" y="331"/>
                  </a:cubicBezTo>
                  <a:cubicBezTo>
                    <a:pt x="29" y="331"/>
                    <a:pt x="22" y="331"/>
                    <a:pt x="17" y="331"/>
                  </a:cubicBezTo>
                  <a:cubicBezTo>
                    <a:pt x="13" y="331"/>
                    <a:pt x="16" y="329"/>
                    <a:pt x="13" y="328"/>
                  </a:cubicBezTo>
                  <a:cubicBezTo>
                    <a:pt x="10" y="326"/>
                    <a:pt x="13" y="314"/>
                    <a:pt x="10" y="314"/>
                  </a:cubicBezTo>
                  <a:cubicBezTo>
                    <a:pt x="7" y="314"/>
                    <a:pt x="5" y="318"/>
                    <a:pt x="5" y="314"/>
                  </a:cubicBezTo>
                  <a:cubicBezTo>
                    <a:pt x="3" y="307"/>
                    <a:pt x="0" y="310"/>
                    <a:pt x="2" y="306"/>
                  </a:cubicBezTo>
                  <a:cubicBezTo>
                    <a:pt x="3" y="303"/>
                    <a:pt x="0" y="298"/>
                    <a:pt x="3" y="300"/>
                  </a:cubicBezTo>
                  <a:cubicBezTo>
                    <a:pt x="7" y="300"/>
                    <a:pt x="8" y="290"/>
                    <a:pt x="11" y="289"/>
                  </a:cubicBezTo>
                  <a:cubicBezTo>
                    <a:pt x="14" y="286"/>
                    <a:pt x="8" y="284"/>
                    <a:pt x="11" y="281"/>
                  </a:cubicBezTo>
                  <a:cubicBezTo>
                    <a:pt x="13" y="279"/>
                    <a:pt x="10" y="279"/>
                    <a:pt x="14" y="275"/>
                  </a:cubicBezTo>
                  <a:cubicBezTo>
                    <a:pt x="19" y="272"/>
                    <a:pt x="11" y="272"/>
                    <a:pt x="16" y="269"/>
                  </a:cubicBezTo>
                  <a:cubicBezTo>
                    <a:pt x="19" y="267"/>
                    <a:pt x="14" y="262"/>
                    <a:pt x="16" y="261"/>
                  </a:cubicBezTo>
                  <a:cubicBezTo>
                    <a:pt x="19" y="259"/>
                    <a:pt x="13" y="256"/>
                    <a:pt x="17" y="255"/>
                  </a:cubicBezTo>
                  <a:cubicBezTo>
                    <a:pt x="20" y="253"/>
                    <a:pt x="20" y="248"/>
                    <a:pt x="16" y="248"/>
                  </a:cubicBezTo>
                  <a:cubicBezTo>
                    <a:pt x="13" y="247"/>
                    <a:pt x="13" y="245"/>
                    <a:pt x="17" y="247"/>
                  </a:cubicBezTo>
                  <a:cubicBezTo>
                    <a:pt x="22" y="247"/>
                    <a:pt x="23" y="241"/>
                    <a:pt x="17" y="242"/>
                  </a:cubicBezTo>
                  <a:cubicBezTo>
                    <a:pt x="13" y="244"/>
                    <a:pt x="19" y="237"/>
                    <a:pt x="17" y="236"/>
                  </a:cubicBezTo>
                  <a:cubicBezTo>
                    <a:pt x="14" y="234"/>
                    <a:pt x="17" y="230"/>
                    <a:pt x="16" y="228"/>
                  </a:cubicBezTo>
                  <a:cubicBezTo>
                    <a:pt x="16" y="227"/>
                    <a:pt x="13" y="227"/>
                    <a:pt x="13" y="220"/>
                  </a:cubicBezTo>
                  <a:cubicBezTo>
                    <a:pt x="14" y="214"/>
                    <a:pt x="16" y="219"/>
                    <a:pt x="16" y="216"/>
                  </a:cubicBezTo>
                  <a:cubicBezTo>
                    <a:pt x="17" y="214"/>
                    <a:pt x="14" y="213"/>
                    <a:pt x="16" y="206"/>
                  </a:cubicBezTo>
                  <a:cubicBezTo>
                    <a:pt x="16" y="200"/>
                    <a:pt x="13" y="202"/>
                    <a:pt x="16" y="199"/>
                  </a:cubicBezTo>
                  <a:cubicBezTo>
                    <a:pt x="19" y="196"/>
                    <a:pt x="14" y="191"/>
                    <a:pt x="17" y="188"/>
                  </a:cubicBezTo>
                  <a:cubicBezTo>
                    <a:pt x="20" y="186"/>
                    <a:pt x="16" y="183"/>
                    <a:pt x="22" y="179"/>
                  </a:cubicBezTo>
                  <a:cubicBezTo>
                    <a:pt x="25" y="177"/>
                    <a:pt x="20" y="169"/>
                    <a:pt x="20" y="166"/>
                  </a:cubicBezTo>
                  <a:cubicBezTo>
                    <a:pt x="22" y="163"/>
                    <a:pt x="20" y="158"/>
                    <a:pt x="22" y="155"/>
                  </a:cubicBezTo>
                  <a:cubicBezTo>
                    <a:pt x="22" y="152"/>
                    <a:pt x="23" y="155"/>
                    <a:pt x="26" y="151"/>
                  </a:cubicBezTo>
                  <a:cubicBezTo>
                    <a:pt x="28" y="147"/>
                    <a:pt x="26" y="146"/>
                    <a:pt x="28" y="136"/>
                  </a:cubicBezTo>
                  <a:cubicBezTo>
                    <a:pt x="28" y="129"/>
                    <a:pt x="32" y="132"/>
                    <a:pt x="31" y="127"/>
                  </a:cubicBezTo>
                  <a:cubicBezTo>
                    <a:pt x="31" y="123"/>
                    <a:pt x="34" y="119"/>
                    <a:pt x="31" y="119"/>
                  </a:cubicBezTo>
                  <a:cubicBezTo>
                    <a:pt x="28" y="119"/>
                    <a:pt x="31" y="118"/>
                    <a:pt x="29" y="113"/>
                  </a:cubicBezTo>
                  <a:cubicBezTo>
                    <a:pt x="28" y="109"/>
                    <a:pt x="28" y="106"/>
                    <a:pt x="26" y="102"/>
                  </a:cubicBezTo>
                  <a:cubicBezTo>
                    <a:pt x="25" y="101"/>
                    <a:pt x="26" y="96"/>
                    <a:pt x="28" y="91"/>
                  </a:cubicBezTo>
                  <a:cubicBezTo>
                    <a:pt x="29" y="87"/>
                    <a:pt x="29" y="90"/>
                    <a:pt x="31" y="88"/>
                  </a:cubicBezTo>
                  <a:cubicBezTo>
                    <a:pt x="32" y="85"/>
                    <a:pt x="28" y="79"/>
                    <a:pt x="31" y="76"/>
                  </a:cubicBezTo>
                  <a:cubicBezTo>
                    <a:pt x="32" y="74"/>
                    <a:pt x="32" y="68"/>
                    <a:pt x="34" y="67"/>
                  </a:cubicBezTo>
                  <a:cubicBezTo>
                    <a:pt x="37" y="65"/>
                    <a:pt x="35" y="67"/>
                    <a:pt x="38" y="59"/>
                  </a:cubicBezTo>
                  <a:cubicBezTo>
                    <a:pt x="40" y="51"/>
                    <a:pt x="46" y="59"/>
                    <a:pt x="43" y="51"/>
                  </a:cubicBezTo>
                  <a:cubicBezTo>
                    <a:pt x="40" y="46"/>
                    <a:pt x="43" y="34"/>
                    <a:pt x="42" y="33"/>
                  </a:cubicBezTo>
                  <a:cubicBezTo>
                    <a:pt x="40" y="28"/>
                    <a:pt x="48" y="25"/>
                    <a:pt x="49" y="25"/>
                  </a:cubicBezTo>
                  <a:cubicBezTo>
                    <a:pt x="52" y="23"/>
                    <a:pt x="52" y="19"/>
                    <a:pt x="52" y="15"/>
                  </a:cubicBezTo>
                  <a:cubicBezTo>
                    <a:pt x="54" y="14"/>
                    <a:pt x="54" y="12"/>
                    <a:pt x="52" y="11"/>
                  </a:cubicBezTo>
                  <a:cubicBezTo>
                    <a:pt x="55" y="9"/>
                    <a:pt x="55" y="6"/>
                    <a:pt x="57" y="5"/>
                  </a:cubicBezTo>
                  <a:cubicBezTo>
                    <a:pt x="60" y="3"/>
                    <a:pt x="58" y="1"/>
                    <a:pt x="60" y="0"/>
                  </a:cubicBezTo>
                  <a:cubicBezTo>
                    <a:pt x="61" y="0"/>
                    <a:pt x="61" y="5"/>
                    <a:pt x="66" y="5"/>
                  </a:cubicBezTo>
                  <a:cubicBezTo>
                    <a:pt x="70" y="3"/>
                    <a:pt x="73" y="3"/>
                    <a:pt x="75" y="11"/>
                  </a:cubicBezTo>
                  <a:cubicBezTo>
                    <a:pt x="77" y="5"/>
                    <a:pt x="78" y="3"/>
                    <a:pt x="80" y="3"/>
                  </a:cubicBezTo>
                  <a:cubicBezTo>
                    <a:pt x="83" y="3"/>
                    <a:pt x="84" y="3"/>
                    <a:pt x="86" y="3"/>
                  </a:cubicBezTo>
                  <a:cubicBezTo>
                    <a:pt x="87" y="3"/>
                    <a:pt x="87" y="5"/>
                    <a:pt x="89" y="6"/>
                  </a:cubicBezTo>
                  <a:cubicBezTo>
                    <a:pt x="90" y="8"/>
                    <a:pt x="90" y="6"/>
                    <a:pt x="92" y="11"/>
                  </a:cubicBezTo>
                  <a:cubicBezTo>
                    <a:pt x="95" y="17"/>
                    <a:pt x="99" y="17"/>
                    <a:pt x="101" y="20"/>
                  </a:cubicBezTo>
                  <a:cubicBezTo>
                    <a:pt x="102" y="23"/>
                    <a:pt x="107" y="22"/>
                    <a:pt x="112" y="26"/>
                  </a:cubicBezTo>
                  <a:cubicBezTo>
                    <a:pt x="118" y="31"/>
                    <a:pt x="121" y="33"/>
                    <a:pt x="124" y="33"/>
                  </a:cubicBezTo>
                  <a:cubicBezTo>
                    <a:pt x="125" y="33"/>
                    <a:pt x="130" y="37"/>
                    <a:pt x="128" y="39"/>
                  </a:cubicBezTo>
                  <a:cubicBezTo>
                    <a:pt x="125" y="43"/>
                    <a:pt x="128" y="43"/>
                    <a:pt x="125" y="45"/>
                  </a:cubicBezTo>
                  <a:cubicBezTo>
                    <a:pt x="122" y="46"/>
                    <a:pt x="125" y="48"/>
                    <a:pt x="124" y="51"/>
                  </a:cubicBezTo>
                  <a:cubicBezTo>
                    <a:pt x="122" y="54"/>
                    <a:pt x="119" y="54"/>
                    <a:pt x="121" y="56"/>
                  </a:cubicBezTo>
                  <a:cubicBezTo>
                    <a:pt x="121" y="59"/>
                    <a:pt x="121" y="57"/>
                    <a:pt x="125" y="57"/>
                  </a:cubicBezTo>
                  <a:cubicBezTo>
                    <a:pt x="131" y="57"/>
                    <a:pt x="134" y="62"/>
                    <a:pt x="139" y="59"/>
                  </a:cubicBezTo>
                  <a:cubicBezTo>
                    <a:pt x="142" y="54"/>
                    <a:pt x="144" y="62"/>
                    <a:pt x="145" y="57"/>
                  </a:cubicBezTo>
                  <a:cubicBezTo>
                    <a:pt x="145" y="53"/>
                    <a:pt x="150" y="53"/>
                    <a:pt x="151" y="48"/>
                  </a:cubicBezTo>
                  <a:cubicBezTo>
                    <a:pt x="151" y="43"/>
                    <a:pt x="153" y="45"/>
                    <a:pt x="151" y="39"/>
                  </a:cubicBezTo>
                  <a:cubicBezTo>
                    <a:pt x="154" y="40"/>
                    <a:pt x="156" y="34"/>
                    <a:pt x="159" y="42"/>
                  </a:cubicBezTo>
                  <a:cubicBezTo>
                    <a:pt x="160" y="48"/>
                    <a:pt x="160" y="54"/>
                    <a:pt x="156" y="57"/>
                  </a:cubicBezTo>
                  <a:cubicBezTo>
                    <a:pt x="151" y="60"/>
                    <a:pt x="145" y="64"/>
                    <a:pt x="140" y="71"/>
                  </a:cubicBezTo>
                  <a:cubicBezTo>
                    <a:pt x="134" y="79"/>
                    <a:pt x="134" y="82"/>
                    <a:pt x="133" y="82"/>
                  </a:cubicBezTo>
                  <a:cubicBezTo>
                    <a:pt x="130" y="84"/>
                    <a:pt x="130" y="85"/>
                    <a:pt x="128" y="87"/>
                  </a:cubicBezTo>
                  <a:close/>
                  <a:moveTo>
                    <a:pt x="42" y="366"/>
                  </a:moveTo>
                  <a:cubicBezTo>
                    <a:pt x="45" y="366"/>
                    <a:pt x="42" y="365"/>
                    <a:pt x="45" y="366"/>
                  </a:cubicBezTo>
                  <a:cubicBezTo>
                    <a:pt x="48" y="366"/>
                    <a:pt x="54" y="366"/>
                    <a:pt x="57" y="368"/>
                  </a:cubicBezTo>
                  <a:cubicBezTo>
                    <a:pt x="60" y="370"/>
                    <a:pt x="58" y="368"/>
                    <a:pt x="60" y="368"/>
                  </a:cubicBezTo>
                  <a:cubicBezTo>
                    <a:pt x="63" y="368"/>
                    <a:pt x="63" y="365"/>
                    <a:pt x="64" y="366"/>
                  </a:cubicBezTo>
                  <a:cubicBezTo>
                    <a:pt x="64" y="368"/>
                    <a:pt x="64" y="366"/>
                    <a:pt x="66" y="366"/>
                  </a:cubicBezTo>
                  <a:cubicBezTo>
                    <a:pt x="67" y="366"/>
                    <a:pt x="67" y="366"/>
                    <a:pt x="67" y="365"/>
                  </a:cubicBezTo>
                  <a:cubicBezTo>
                    <a:pt x="69" y="363"/>
                    <a:pt x="67" y="363"/>
                    <a:pt x="66" y="363"/>
                  </a:cubicBezTo>
                  <a:cubicBezTo>
                    <a:pt x="63" y="365"/>
                    <a:pt x="63" y="363"/>
                    <a:pt x="60" y="362"/>
                  </a:cubicBezTo>
                  <a:cubicBezTo>
                    <a:pt x="58" y="362"/>
                    <a:pt x="57" y="359"/>
                    <a:pt x="54" y="357"/>
                  </a:cubicBezTo>
                  <a:cubicBezTo>
                    <a:pt x="51" y="356"/>
                    <a:pt x="46" y="351"/>
                    <a:pt x="46" y="349"/>
                  </a:cubicBezTo>
                  <a:cubicBezTo>
                    <a:pt x="45" y="348"/>
                    <a:pt x="46" y="346"/>
                    <a:pt x="43" y="346"/>
                  </a:cubicBezTo>
                  <a:cubicBezTo>
                    <a:pt x="42" y="346"/>
                    <a:pt x="42" y="346"/>
                    <a:pt x="42" y="345"/>
                  </a:cubicBezTo>
                  <a:cubicBezTo>
                    <a:pt x="43" y="343"/>
                    <a:pt x="43" y="343"/>
                    <a:pt x="43" y="345"/>
                  </a:cubicBezTo>
                  <a:cubicBezTo>
                    <a:pt x="45" y="345"/>
                    <a:pt x="45" y="345"/>
                    <a:pt x="45" y="345"/>
                  </a:cubicBezTo>
                  <a:cubicBezTo>
                    <a:pt x="45" y="343"/>
                    <a:pt x="43" y="342"/>
                    <a:pt x="42" y="338"/>
                  </a:cubicBezTo>
                  <a:cubicBezTo>
                    <a:pt x="42" y="366"/>
                    <a:pt x="42" y="366"/>
                    <a:pt x="42" y="366"/>
                  </a:cubicBezTo>
                  <a:close/>
                  <a:moveTo>
                    <a:pt x="73" y="366"/>
                  </a:moveTo>
                  <a:cubicBezTo>
                    <a:pt x="75" y="365"/>
                    <a:pt x="75" y="366"/>
                    <a:pt x="77" y="366"/>
                  </a:cubicBezTo>
                  <a:cubicBezTo>
                    <a:pt x="78" y="365"/>
                    <a:pt x="77" y="366"/>
                    <a:pt x="78" y="365"/>
                  </a:cubicBezTo>
                  <a:cubicBezTo>
                    <a:pt x="80" y="365"/>
                    <a:pt x="80" y="363"/>
                    <a:pt x="78" y="365"/>
                  </a:cubicBezTo>
                  <a:cubicBezTo>
                    <a:pt x="77" y="365"/>
                    <a:pt x="77" y="363"/>
                    <a:pt x="73" y="365"/>
                  </a:cubicBezTo>
                  <a:cubicBezTo>
                    <a:pt x="73" y="365"/>
                    <a:pt x="70" y="365"/>
                    <a:pt x="72" y="366"/>
                  </a:cubicBezTo>
                  <a:cubicBezTo>
                    <a:pt x="73" y="366"/>
                    <a:pt x="73" y="366"/>
                    <a:pt x="73" y="366"/>
                  </a:cubicBezTo>
                  <a:close/>
                  <a:moveTo>
                    <a:pt x="48" y="371"/>
                  </a:moveTo>
                  <a:cubicBezTo>
                    <a:pt x="49" y="371"/>
                    <a:pt x="48" y="370"/>
                    <a:pt x="49" y="370"/>
                  </a:cubicBezTo>
                  <a:cubicBezTo>
                    <a:pt x="51" y="370"/>
                    <a:pt x="49" y="371"/>
                    <a:pt x="51" y="371"/>
                  </a:cubicBezTo>
                  <a:cubicBezTo>
                    <a:pt x="52" y="371"/>
                    <a:pt x="52" y="371"/>
                    <a:pt x="54" y="370"/>
                  </a:cubicBezTo>
                  <a:cubicBezTo>
                    <a:pt x="54" y="368"/>
                    <a:pt x="52" y="368"/>
                    <a:pt x="51" y="368"/>
                  </a:cubicBezTo>
                  <a:cubicBezTo>
                    <a:pt x="49" y="368"/>
                    <a:pt x="48" y="366"/>
                    <a:pt x="45" y="366"/>
                  </a:cubicBezTo>
                  <a:cubicBezTo>
                    <a:pt x="43" y="366"/>
                    <a:pt x="43" y="368"/>
                    <a:pt x="45" y="368"/>
                  </a:cubicBezTo>
                  <a:cubicBezTo>
                    <a:pt x="45" y="368"/>
                    <a:pt x="45" y="368"/>
                    <a:pt x="45" y="371"/>
                  </a:cubicBezTo>
                  <a:cubicBezTo>
                    <a:pt x="45" y="371"/>
                    <a:pt x="46" y="371"/>
                    <a:pt x="48" y="371"/>
                  </a:cubicBezTo>
                  <a:close/>
                  <a:moveTo>
                    <a:pt x="54" y="371"/>
                  </a:moveTo>
                  <a:cubicBezTo>
                    <a:pt x="54" y="371"/>
                    <a:pt x="55" y="370"/>
                    <a:pt x="55" y="371"/>
                  </a:cubicBezTo>
                  <a:cubicBezTo>
                    <a:pt x="55" y="373"/>
                    <a:pt x="54" y="373"/>
                    <a:pt x="54" y="371"/>
                  </a:cubicBezTo>
                  <a:close/>
                  <a:moveTo>
                    <a:pt x="57" y="371"/>
                  </a:moveTo>
                  <a:cubicBezTo>
                    <a:pt x="55" y="371"/>
                    <a:pt x="57" y="370"/>
                    <a:pt x="58" y="370"/>
                  </a:cubicBezTo>
                  <a:cubicBezTo>
                    <a:pt x="58" y="371"/>
                    <a:pt x="58" y="371"/>
                    <a:pt x="57" y="371"/>
                  </a:cubicBezTo>
                  <a:close/>
                </a:path>
              </a:pathLst>
            </a:custGeom>
            <a:grpFill/>
            <a:ln w="6350" cmpd="sng">
              <a:solidFill>
                <a:schemeClr val="bg1"/>
              </a:solidFill>
              <a:round/>
              <a:headEnd/>
              <a:tailEnd/>
            </a:ln>
          </p:spPr>
          <p:txBody>
            <a:bodyPr/>
            <a:lstStyle/>
            <a:p>
              <a:endParaRPr lang="en-GB"/>
            </a:p>
          </p:txBody>
        </p:sp>
        <p:sp>
          <p:nvSpPr>
            <p:cNvPr id="1198314" name="Freeform 234"/>
            <p:cNvSpPr>
              <a:spLocks/>
            </p:cNvSpPr>
            <p:nvPr/>
          </p:nvSpPr>
          <p:spPr bwMode="auto">
            <a:xfrm>
              <a:off x="1847" y="4352"/>
              <a:ext cx="17" cy="13"/>
            </a:xfrm>
            <a:custGeom>
              <a:avLst/>
              <a:gdLst/>
              <a:ahLst/>
              <a:cxnLst>
                <a:cxn ang="0">
                  <a:pos x="1" y="4"/>
                </a:cxn>
                <a:cxn ang="0">
                  <a:pos x="6" y="2"/>
                </a:cxn>
                <a:cxn ang="0">
                  <a:pos x="1" y="4"/>
                </a:cxn>
              </a:cxnLst>
              <a:rect l="0" t="0" r="r" b="b"/>
              <a:pathLst>
                <a:path w="9" h="7">
                  <a:moveTo>
                    <a:pt x="1" y="4"/>
                  </a:moveTo>
                  <a:cubicBezTo>
                    <a:pt x="0" y="2"/>
                    <a:pt x="3" y="0"/>
                    <a:pt x="6" y="2"/>
                  </a:cubicBezTo>
                  <a:cubicBezTo>
                    <a:pt x="9" y="4"/>
                    <a:pt x="3" y="7"/>
                    <a:pt x="1" y="4"/>
                  </a:cubicBezTo>
                </a:path>
              </a:pathLst>
            </a:custGeom>
            <a:grpFill/>
            <a:ln w="6350" cmpd="sng">
              <a:solidFill>
                <a:schemeClr val="bg1"/>
              </a:solidFill>
              <a:round/>
              <a:headEnd/>
              <a:tailEnd/>
            </a:ln>
          </p:spPr>
          <p:txBody>
            <a:bodyPr/>
            <a:lstStyle/>
            <a:p>
              <a:endParaRPr lang="en-GB"/>
            </a:p>
          </p:txBody>
        </p:sp>
        <p:sp>
          <p:nvSpPr>
            <p:cNvPr id="1198315" name="Freeform 235"/>
            <p:cNvSpPr>
              <a:spLocks/>
            </p:cNvSpPr>
            <p:nvPr/>
          </p:nvSpPr>
          <p:spPr bwMode="auto">
            <a:xfrm>
              <a:off x="3758" y="4055"/>
              <a:ext cx="29" cy="27"/>
            </a:xfrm>
            <a:custGeom>
              <a:avLst/>
              <a:gdLst/>
              <a:ahLst/>
              <a:cxnLst>
                <a:cxn ang="0">
                  <a:pos x="2" y="14"/>
                </a:cxn>
                <a:cxn ang="0">
                  <a:pos x="2" y="9"/>
                </a:cxn>
                <a:cxn ang="0">
                  <a:pos x="2" y="3"/>
                </a:cxn>
                <a:cxn ang="0">
                  <a:pos x="3" y="1"/>
                </a:cxn>
                <a:cxn ang="0">
                  <a:pos x="3" y="6"/>
                </a:cxn>
                <a:cxn ang="0">
                  <a:pos x="8" y="4"/>
                </a:cxn>
                <a:cxn ang="0">
                  <a:pos x="8" y="7"/>
                </a:cxn>
                <a:cxn ang="0">
                  <a:pos x="14" y="6"/>
                </a:cxn>
                <a:cxn ang="0">
                  <a:pos x="12" y="9"/>
                </a:cxn>
                <a:cxn ang="0">
                  <a:pos x="9" y="10"/>
                </a:cxn>
                <a:cxn ang="0">
                  <a:pos x="12" y="14"/>
                </a:cxn>
                <a:cxn ang="0">
                  <a:pos x="3" y="12"/>
                </a:cxn>
                <a:cxn ang="0">
                  <a:pos x="2" y="14"/>
                </a:cxn>
              </a:cxnLst>
              <a:rect l="0" t="0" r="r" b="b"/>
              <a:pathLst>
                <a:path w="15" h="14">
                  <a:moveTo>
                    <a:pt x="2" y="14"/>
                  </a:moveTo>
                  <a:cubicBezTo>
                    <a:pt x="0" y="12"/>
                    <a:pt x="3" y="10"/>
                    <a:pt x="2" y="9"/>
                  </a:cubicBezTo>
                  <a:cubicBezTo>
                    <a:pt x="0" y="7"/>
                    <a:pt x="0" y="4"/>
                    <a:pt x="2" y="3"/>
                  </a:cubicBezTo>
                  <a:cubicBezTo>
                    <a:pt x="2" y="1"/>
                    <a:pt x="2" y="0"/>
                    <a:pt x="3" y="1"/>
                  </a:cubicBezTo>
                  <a:cubicBezTo>
                    <a:pt x="5" y="3"/>
                    <a:pt x="2" y="4"/>
                    <a:pt x="3" y="6"/>
                  </a:cubicBezTo>
                  <a:cubicBezTo>
                    <a:pt x="6" y="7"/>
                    <a:pt x="8" y="1"/>
                    <a:pt x="8" y="4"/>
                  </a:cubicBezTo>
                  <a:cubicBezTo>
                    <a:pt x="8" y="7"/>
                    <a:pt x="5" y="7"/>
                    <a:pt x="8" y="7"/>
                  </a:cubicBezTo>
                  <a:cubicBezTo>
                    <a:pt x="11" y="7"/>
                    <a:pt x="12" y="4"/>
                    <a:pt x="14" y="6"/>
                  </a:cubicBezTo>
                  <a:cubicBezTo>
                    <a:pt x="15" y="6"/>
                    <a:pt x="15" y="10"/>
                    <a:pt x="12" y="9"/>
                  </a:cubicBezTo>
                  <a:cubicBezTo>
                    <a:pt x="9" y="9"/>
                    <a:pt x="8" y="10"/>
                    <a:pt x="9" y="10"/>
                  </a:cubicBezTo>
                  <a:cubicBezTo>
                    <a:pt x="9" y="10"/>
                    <a:pt x="15" y="12"/>
                    <a:pt x="12" y="14"/>
                  </a:cubicBezTo>
                  <a:cubicBezTo>
                    <a:pt x="8" y="14"/>
                    <a:pt x="5" y="10"/>
                    <a:pt x="3" y="12"/>
                  </a:cubicBezTo>
                  <a:cubicBezTo>
                    <a:pt x="3" y="14"/>
                    <a:pt x="2" y="14"/>
                    <a:pt x="2" y="14"/>
                  </a:cubicBezTo>
                </a:path>
              </a:pathLst>
            </a:custGeom>
            <a:grpFill/>
            <a:ln w="6350" cmpd="sng">
              <a:solidFill>
                <a:schemeClr val="bg1"/>
              </a:solidFill>
              <a:round/>
              <a:headEnd/>
              <a:tailEnd/>
            </a:ln>
          </p:spPr>
          <p:txBody>
            <a:bodyPr/>
            <a:lstStyle/>
            <a:p>
              <a:endParaRPr lang="en-GB"/>
            </a:p>
          </p:txBody>
        </p:sp>
        <p:sp>
          <p:nvSpPr>
            <p:cNvPr id="1198316" name="Freeform 236"/>
            <p:cNvSpPr>
              <a:spLocks noEditPoints="1"/>
            </p:cNvSpPr>
            <p:nvPr/>
          </p:nvSpPr>
          <p:spPr bwMode="auto">
            <a:xfrm>
              <a:off x="4605" y="2160"/>
              <a:ext cx="340" cy="448"/>
            </a:xfrm>
            <a:custGeom>
              <a:avLst/>
              <a:gdLst/>
              <a:ahLst/>
              <a:cxnLst>
                <a:cxn ang="0">
                  <a:pos x="53" y="168"/>
                </a:cxn>
                <a:cxn ang="0">
                  <a:pos x="39" y="142"/>
                </a:cxn>
                <a:cxn ang="0">
                  <a:pos x="49" y="146"/>
                </a:cxn>
                <a:cxn ang="0">
                  <a:pos x="102" y="123"/>
                </a:cxn>
                <a:cxn ang="0">
                  <a:pos x="111" y="122"/>
                </a:cxn>
                <a:cxn ang="0">
                  <a:pos x="122" y="118"/>
                </a:cxn>
                <a:cxn ang="0">
                  <a:pos x="128" y="112"/>
                </a:cxn>
                <a:cxn ang="0">
                  <a:pos x="134" y="107"/>
                </a:cxn>
                <a:cxn ang="0">
                  <a:pos x="142" y="75"/>
                </a:cxn>
                <a:cxn ang="0">
                  <a:pos x="137" y="47"/>
                </a:cxn>
                <a:cxn ang="0">
                  <a:pos x="134" y="53"/>
                </a:cxn>
                <a:cxn ang="0">
                  <a:pos x="126" y="64"/>
                </a:cxn>
                <a:cxn ang="0">
                  <a:pos x="107" y="98"/>
                </a:cxn>
                <a:cxn ang="0">
                  <a:pos x="102" y="95"/>
                </a:cxn>
                <a:cxn ang="0">
                  <a:pos x="90" y="109"/>
                </a:cxn>
                <a:cxn ang="0">
                  <a:pos x="61" y="123"/>
                </a:cxn>
                <a:cxn ang="0">
                  <a:pos x="67" y="125"/>
                </a:cxn>
                <a:cxn ang="0">
                  <a:pos x="87" y="122"/>
                </a:cxn>
                <a:cxn ang="0">
                  <a:pos x="90" y="131"/>
                </a:cxn>
                <a:cxn ang="0">
                  <a:pos x="52" y="140"/>
                </a:cxn>
                <a:cxn ang="0">
                  <a:pos x="52" y="154"/>
                </a:cxn>
                <a:cxn ang="0">
                  <a:pos x="58" y="156"/>
                </a:cxn>
                <a:cxn ang="0">
                  <a:pos x="62" y="137"/>
                </a:cxn>
                <a:cxn ang="0">
                  <a:pos x="53" y="131"/>
                </a:cxn>
                <a:cxn ang="0">
                  <a:pos x="46" y="137"/>
                </a:cxn>
                <a:cxn ang="0">
                  <a:pos x="52" y="143"/>
                </a:cxn>
                <a:cxn ang="0">
                  <a:pos x="82" y="136"/>
                </a:cxn>
                <a:cxn ang="0">
                  <a:pos x="79" y="126"/>
                </a:cxn>
                <a:cxn ang="0">
                  <a:pos x="70" y="131"/>
                </a:cxn>
                <a:cxn ang="0">
                  <a:pos x="71" y="142"/>
                </a:cxn>
                <a:cxn ang="0">
                  <a:pos x="117" y="86"/>
                </a:cxn>
                <a:cxn ang="0">
                  <a:pos x="137" y="44"/>
                </a:cxn>
                <a:cxn ang="0">
                  <a:pos x="152" y="40"/>
                </a:cxn>
                <a:cxn ang="0">
                  <a:pos x="175" y="25"/>
                </a:cxn>
                <a:cxn ang="0">
                  <a:pos x="164" y="19"/>
                </a:cxn>
                <a:cxn ang="0">
                  <a:pos x="142" y="6"/>
                </a:cxn>
                <a:cxn ang="0">
                  <a:pos x="135" y="28"/>
                </a:cxn>
                <a:cxn ang="0">
                  <a:pos x="129" y="48"/>
                </a:cxn>
                <a:cxn ang="0">
                  <a:pos x="90" y="123"/>
                </a:cxn>
                <a:cxn ang="0">
                  <a:pos x="76" y="103"/>
                </a:cxn>
                <a:cxn ang="0">
                  <a:pos x="35" y="206"/>
                </a:cxn>
                <a:cxn ang="0">
                  <a:pos x="32" y="210"/>
                </a:cxn>
                <a:cxn ang="0">
                  <a:pos x="41" y="195"/>
                </a:cxn>
                <a:cxn ang="0">
                  <a:pos x="44" y="190"/>
                </a:cxn>
                <a:cxn ang="0">
                  <a:pos x="0" y="229"/>
                </a:cxn>
                <a:cxn ang="0">
                  <a:pos x="3" y="229"/>
                </a:cxn>
                <a:cxn ang="0">
                  <a:pos x="12" y="226"/>
                </a:cxn>
              </a:cxnLst>
              <a:rect l="0" t="0" r="r" b="b"/>
              <a:pathLst>
                <a:path w="175" h="231">
                  <a:moveTo>
                    <a:pt x="53" y="168"/>
                  </a:moveTo>
                  <a:cubicBezTo>
                    <a:pt x="52" y="168"/>
                    <a:pt x="53" y="165"/>
                    <a:pt x="53" y="167"/>
                  </a:cubicBezTo>
                  <a:cubicBezTo>
                    <a:pt x="55" y="167"/>
                    <a:pt x="55" y="168"/>
                    <a:pt x="53" y="168"/>
                  </a:cubicBezTo>
                  <a:close/>
                  <a:moveTo>
                    <a:pt x="39" y="142"/>
                  </a:moveTo>
                  <a:cubicBezTo>
                    <a:pt x="41" y="142"/>
                    <a:pt x="41" y="143"/>
                    <a:pt x="39" y="143"/>
                  </a:cubicBezTo>
                  <a:cubicBezTo>
                    <a:pt x="38" y="143"/>
                    <a:pt x="39" y="142"/>
                    <a:pt x="39" y="142"/>
                  </a:cubicBezTo>
                  <a:close/>
                  <a:moveTo>
                    <a:pt x="49" y="146"/>
                  </a:moveTo>
                  <a:cubicBezTo>
                    <a:pt x="49" y="145"/>
                    <a:pt x="52" y="143"/>
                    <a:pt x="52" y="145"/>
                  </a:cubicBezTo>
                  <a:cubicBezTo>
                    <a:pt x="52" y="146"/>
                    <a:pt x="50" y="148"/>
                    <a:pt x="49" y="146"/>
                  </a:cubicBezTo>
                  <a:close/>
                  <a:moveTo>
                    <a:pt x="93" y="134"/>
                  </a:moveTo>
                  <a:cubicBezTo>
                    <a:pt x="96" y="137"/>
                    <a:pt x="97" y="131"/>
                    <a:pt x="99" y="128"/>
                  </a:cubicBezTo>
                  <a:cubicBezTo>
                    <a:pt x="102" y="125"/>
                    <a:pt x="107" y="126"/>
                    <a:pt x="102" y="123"/>
                  </a:cubicBezTo>
                  <a:cubicBezTo>
                    <a:pt x="99" y="122"/>
                    <a:pt x="103" y="115"/>
                    <a:pt x="103" y="118"/>
                  </a:cubicBezTo>
                  <a:cubicBezTo>
                    <a:pt x="103" y="123"/>
                    <a:pt x="108" y="118"/>
                    <a:pt x="105" y="122"/>
                  </a:cubicBezTo>
                  <a:cubicBezTo>
                    <a:pt x="103" y="125"/>
                    <a:pt x="108" y="122"/>
                    <a:pt x="111" y="122"/>
                  </a:cubicBezTo>
                  <a:cubicBezTo>
                    <a:pt x="114" y="123"/>
                    <a:pt x="113" y="123"/>
                    <a:pt x="116" y="120"/>
                  </a:cubicBezTo>
                  <a:cubicBezTo>
                    <a:pt x="117" y="117"/>
                    <a:pt x="119" y="115"/>
                    <a:pt x="119" y="120"/>
                  </a:cubicBezTo>
                  <a:cubicBezTo>
                    <a:pt x="117" y="125"/>
                    <a:pt x="120" y="123"/>
                    <a:pt x="122" y="118"/>
                  </a:cubicBezTo>
                  <a:cubicBezTo>
                    <a:pt x="122" y="115"/>
                    <a:pt x="122" y="114"/>
                    <a:pt x="125" y="115"/>
                  </a:cubicBezTo>
                  <a:cubicBezTo>
                    <a:pt x="126" y="118"/>
                    <a:pt x="125" y="115"/>
                    <a:pt x="126" y="112"/>
                  </a:cubicBezTo>
                  <a:cubicBezTo>
                    <a:pt x="128" y="111"/>
                    <a:pt x="129" y="111"/>
                    <a:pt x="128" y="112"/>
                  </a:cubicBezTo>
                  <a:cubicBezTo>
                    <a:pt x="128" y="115"/>
                    <a:pt x="126" y="122"/>
                    <a:pt x="128" y="118"/>
                  </a:cubicBezTo>
                  <a:cubicBezTo>
                    <a:pt x="129" y="115"/>
                    <a:pt x="131" y="118"/>
                    <a:pt x="132" y="114"/>
                  </a:cubicBezTo>
                  <a:cubicBezTo>
                    <a:pt x="132" y="107"/>
                    <a:pt x="139" y="115"/>
                    <a:pt x="134" y="107"/>
                  </a:cubicBezTo>
                  <a:cubicBezTo>
                    <a:pt x="129" y="101"/>
                    <a:pt x="139" y="97"/>
                    <a:pt x="135" y="89"/>
                  </a:cubicBezTo>
                  <a:cubicBezTo>
                    <a:pt x="135" y="84"/>
                    <a:pt x="137" y="79"/>
                    <a:pt x="140" y="83"/>
                  </a:cubicBezTo>
                  <a:cubicBezTo>
                    <a:pt x="143" y="84"/>
                    <a:pt x="139" y="79"/>
                    <a:pt x="142" y="75"/>
                  </a:cubicBezTo>
                  <a:cubicBezTo>
                    <a:pt x="145" y="70"/>
                    <a:pt x="146" y="64"/>
                    <a:pt x="142" y="61"/>
                  </a:cubicBezTo>
                  <a:cubicBezTo>
                    <a:pt x="139" y="56"/>
                    <a:pt x="139" y="51"/>
                    <a:pt x="140" y="50"/>
                  </a:cubicBezTo>
                  <a:cubicBezTo>
                    <a:pt x="140" y="47"/>
                    <a:pt x="139" y="48"/>
                    <a:pt x="137" y="47"/>
                  </a:cubicBezTo>
                  <a:cubicBezTo>
                    <a:pt x="135" y="45"/>
                    <a:pt x="134" y="51"/>
                    <a:pt x="137" y="50"/>
                  </a:cubicBezTo>
                  <a:cubicBezTo>
                    <a:pt x="140" y="48"/>
                    <a:pt x="139" y="54"/>
                    <a:pt x="137" y="53"/>
                  </a:cubicBezTo>
                  <a:cubicBezTo>
                    <a:pt x="135" y="51"/>
                    <a:pt x="134" y="56"/>
                    <a:pt x="134" y="53"/>
                  </a:cubicBezTo>
                  <a:cubicBezTo>
                    <a:pt x="134" y="48"/>
                    <a:pt x="131" y="48"/>
                    <a:pt x="131" y="53"/>
                  </a:cubicBezTo>
                  <a:cubicBezTo>
                    <a:pt x="131" y="58"/>
                    <a:pt x="126" y="53"/>
                    <a:pt x="128" y="58"/>
                  </a:cubicBezTo>
                  <a:cubicBezTo>
                    <a:pt x="129" y="64"/>
                    <a:pt x="126" y="62"/>
                    <a:pt x="126" y="64"/>
                  </a:cubicBezTo>
                  <a:cubicBezTo>
                    <a:pt x="126" y="65"/>
                    <a:pt x="131" y="62"/>
                    <a:pt x="126" y="75"/>
                  </a:cubicBezTo>
                  <a:cubicBezTo>
                    <a:pt x="125" y="84"/>
                    <a:pt x="122" y="84"/>
                    <a:pt x="119" y="90"/>
                  </a:cubicBezTo>
                  <a:cubicBezTo>
                    <a:pt x="114" y="97"/>
                    <a:pt x="111" y="95"/>
                    <a:pt x="107" y="98"/>
                  </a:cubicBezTo>
                  <a:cubicBezTo>
                    <a:pt x="103" y="101"/>
                    <a:pt x="107" y="97"/>
                    <a:pt x="105" y="95"/>
                  </a:cubicBezTo>
                  <a:cubicBezTo>
                    <a:pt x="103" y="95"/>
                    <a:pt x="110" y="94"/>
                    <a:pt x="108" y="90"/>
                  </a:cubicBezTo>
                  <a:cubicBezTo>
                    <a:pt x="107" y="89"/>
                    <a:pt x="102" y="92"/>
                    <a:pt x="102" y="95"/>
                  </a:cubicBezTo>
                  <a:cubicBezTo>
                    <a:pt x="103" y="100"/>
                    <a:pt x="96" y="106"/>
                    <a:pt x="96" y="107"/>
                  </a:cubicBezTo>
                  <a:cubicBezTo>
                    <a:pt x="97" y="109"/>
                    <a:pt x="97" y="112"/>
                    <a:pt x="93" y="112"/>
                  </a:cubicBezTo>
                  <a:cubicBezTo>
                    <a:pt x="88" y="114"/>
                    <a:pt x="93" y="111"/>
                    <a:pt x="90" y="109"/>
                  </a:cubicBezTo>
                  <a:cubicBezTo>
                    <a:pt x="88" y="109"/>
                    <a:pt x="76" y="115"/>
                    <a:pt x="75" y="112"/>
                  </a:cubicBezTo>
                  <a:cubicBezTo>
                    <a:pt x="73" y="109"/>
                    <a:pt x="71" y="112"/>
                    <a:pt x="67" y="117"/>
                  </a:cubicBezTo>
                  <a:cubicBezTo>
                    <a:pt x="62" y="123"/>
                    <a:pt x="62" y="118"/>
                    <a:pt x="61" y="123"/>
                  </a:cubicBezTo>
                  <a:cubicBezTo>
                    <a:pt x="59" y="126"/>
                    <a:pt x="56" y="123"/>
                    <a:pt x="56" y="126"/>
                  </a:cubicBezTo>
                  <a:cubicBezTo>
                    <a:pt x="56" y="131"/>
                    <a:pt x="61" y="128"/>
                    <a:pt x="64" y="129"/>
                  </a:cubicBezTo>
                  <a:cubicBezTo>
                    <a:pt x="68" y="131"/>
                    <a:pt x="65" y="126"/>
                    <a:pt x="67" y="125"/>
                  </a:cubicBezTo>
                  <a:cubicBezTo>
                    <a:pt x="70" y="125"/>
                    <a:pt x="68" y="126"/>
                    <a:pt x="71" y="126"/>
                  </a:cubicBezTo>
                  <a:cubicBezTo>
                    <a:pt x="75" y="125"/>
                    <a:pt x="78" y="125"/>
                    <a:pt x="81" y="123"/>
                  </a:cubicBezTo>
                  <a:cubicBezTo>
                    <a:pt x="85" y="122"/>
                    <a:pt x="81" y="120"/>
                    <a:pt x="87" y="122"/>
                  </a:cubicBezTo>
                  <a:cubicBezTo>
                    <a:pt x="91" y="123"/>
                    <a:pt x="91" y="120"/>
                    <a:pt x="93" y="122"/>
                  </a:cubicBezTo>
                  <a:cubicBezTo>
                    <a:pt x="93" y="125"/>
                    <a:pt x="90" y="125"/>
                    <a:pt x="90" y="126"/>
                  </a:cubicBezTo>
                  <a:cubicBezTo>
                    <a:pt x="90" y="128"/>
                    <a:pt x="88" y="129"/>
                    <a:pt x="90" y="131"/>
                  </a:cubicBezTo>
                  <a:cubicBezTo>
                    <a:pt x="93" y="132"/>
                    <a:pt x="90" y="132"/>
                    <a:pt x="94" y="134"/>
                  </a:cubicBezTo>
                  <a:cubicBezTo>
                    <a:pt x="93" y="134"/>
                    <a:pt x="93" y="134"/>
                    <a:pt x="93" y="134"/>
                  </a:cubicBezTo>
                  <a:close/>
                  <a:moveTo>
                    <a:pt x="52" y="140"/>
                  </a:moveTo>
                  <a:cubicBezTo>
                    <a:pt x="50" y="140"/>
                    <a:pt x="50" y="136"/>
                    <a:pt x="52" y="139"/>
                  </a:cubicBezTo>
                  <a:cubicBezTo>
                    <a:pt x="53" y="142"/>
                    <a:pt x="55" y="145"/>
                    <a:pt x="52" y="148"/>
                  </a:cubicBezTo>
                  <a:cubicBezTo>
                    <a:pt x="50" y="151"/>
                    <a:pt x="50" y="150"/>
                    <a:pt x="52" y="154"/>
                  </a:cubicBezTo>
                  <a:cubicBezTo>
                    <a:pt x="52" y="157"/>
                    <a:pt x="49" y="156"/>
                    <a:pt x="53" y="157"/>
                  </a:cubicBezTo>
                  <a:cubicBezTo>
                    <a:pt x="56" y="159"/>
                    <a:pt x="53" y="162"/>
                    <a:pt x="56" y="159"/>
                  </a:cubicBezTo>
                  <a:cubicBezTo>
                    <a:pt x="59" y="157"/>
                    <a:pt x="56" y="157"/>
                    <a:pt x="58" y="156"/>
                  </a:cubicBezTo>
                  <a:cubicBezTo>
                    <a:pt x="59" y="154"/>
                    <a:pt x="58" y="157"/>
                    <a:pt x="59" y="156"/>
                  </a:cubicBezTo>
                  <a:cubicBezTo>
                    <a:pt x="61" y="156"/>
                    <a:pt x="61" y="142"/>
                    <a:pt x="64" y="142"/>
                  </a:cubicBezTo>
                  <a:cubicBezTo>
                    <a:pt x="67" y="140"/>
                    <a:pt x="65" y="137"/>
                    <a:pt x="62" y="137"/>
                  </a:cubicBezTo>
                  <a:cubicBezTo>
                    <a:pt x="59" y="137"/>
                    <a:pt x="64" y="134"/>
                    <a:pt x="62" y="132"/>
                  </a:cubicBezTo>
                  <a:cubicBezTo>
                    <a:pt x="61" y="131"/>
                    <a:pt x="58" y="136"/>
                    <a:pt x="58" y="131"/>
                  </a:cubicBezTo>
                  <a:cubicBezTo>
                    <a:pt x="56" y="129"/>
                    <a:pt x="53" y="128"/>
                    <a:pt x="53" y="131"/>
                  </a:cubicBezTo>
                  <a:cubicBezTo>
                    <a:pt x="52" y="134"/>
                    <a:pt x="52" y="131"/>
                    <a:pt x="50" y="134"/>
                  </a:cubicBezTo>
                  <a:cubicBezTo>
                    <a:pt x="49" y="137"/>
                    <a:pt x="49" y="131"/>
                    <a:pt x="47" y="134"/>
                  </a:cubicBezTo>
                  <a:cubicBezTo>
                    <a:pt x="47" y="137"/>
                    <a:pt x="44" y="134"/>
                    <a:pt x="46" y="137"/>
                  </a:cubicBezTo>
                  <a:cubicBezTo>
                    <a:pt x="47" y="140"/>
                    <a:pt x="46" y="139"/>
                    <a:pt x="47" y="140"/>
                  </a:cubicBezTo>
                  <a:cubicBezTo>
                    <a:pt x="49" y="143"/>
                    <a:pt x="46" y="145"/>
                    <a:pt x="49" y="143"/>
                  </a:cubicBezTo>
                  <a:cubicBezTo>
                    <a:pt x="52" y="140"/>
                    <a:pt x="49" y="145"/>
                    <a:pt x="52" y="143"/>
                  </a:cubicBezTo>
                  <a:cubicBezTo>
                    <a:pt x="53" y="142"/>
                    <a:pt x="53" y="142"/>
                    <a:pt x="52" y="140"/>
                  </a:cubicBezTo>
                  <a:close/>
                  <a:moveTo>
                    <a:pt x="78" y="134"/>
                  </a:moveTo>
                  <a:cubicBezTo>
                    <a:pt x="81" y="132"/>
                    <a:pt x="82" y="139"/>
                    <a:pt x="82" y="136"/>
                  </a:cubicBezTo>
                  <a:cubicBezTo>
                    <a:pt x="84" y="131"/>
                    <a:pt x="87" y="132"/>
                    <a:pt x="87" y="129"/>
                  </a:cubicBezTo>
                  <a:cubicBezTo>
                    <a:pt x="85" y="128"/>
                    <a:pt x="87" y="128"/>
                    <a:pt x="85" y="126"/>
                  </a:cubicBezTo>
                  <a:cubicBezTo>
                    <a:pt x="84" y="125"/>
                    <a:pt x="82" y="125"/>
                    <a:pt x="79" y="126"/>
                  </a:cubicBezTo>
                  <a:cubicBezTo>
                    <a:pt x="76" y="128"/>
                    <a:pt x="78" y="129"/>
                    <a:pt x="76" y="129"/>
                  </a:cubicBezTo>
                  <a:cubicBezTo>
                    <a:pt x="75" y="128"/>
                    <a:pt x="73" y="131"/>
                    <a:pt x="73" y="129"/>
                  </a:cubicBezTo>
                  <a:cubicBezTo>
                    <a:pt x="73" y="126"/>
                    <a:pt x="73" y="126"/>
                    <a:pt x="70" y="131"/>
                  </a:cubicBezTo>
                  <a:cubicBezTo>
                    <a:pt x="68" y="134"/>
                    <a:pt x="64" y="136"/>
                    <a:pt x="67" y="136"/>
                  </a:cubicBezTo>
                  <a:cubicBezTo>
                    <a:pt x="70" y="136"/>
                    <a:pt x="67" y="137"/>
                    <a:pt x="70" y="140"/>
                  </a:cubicBezTo>
                  <a:cubicBezTo>
                    <a:pt x="71" y="142"/>
                    <a:pt x="67" y="142"/>
                    <a:pt x="71" y="142"/>
                  </a:cubicBezTo>
                  <a:cubicBezTo>
                    <a:pt x="75" y="143"/>
                    <a:pt x="73" y="136"/>
                    <a:pt x="78" y="134"/>
                  </a:cubicBezTo>
                  <a:close/>
                  <a:moveTo>
                    <a:pt x="116" y="84"/>
                  </a:moveTo>
                  <a:cubicBezTo>
                    <a:pt x="117" y="81"/>
                    <a:pt x="117" y="84"/>
                    <a:pt x="117" y="86"/>
                  </a:cubicBezTo>
                  <a:cubicBezTo>
                    <a:pt x="116" y="87"/>
                    <a:pt x="114" y="86"/>
                    <a:pt x="116" y="84"/>
                  </a:cubicBezTo>
                  <a:close/>
                  <a:moveTo>
                    <a:pt x="132" y="45"/>
                  </a:moveTo>
                  <a:cubicBezTo>
                    <a:pt x="134" y="40"/>
                    <a:pt x="134" y="45"/>
                    <a:pt x="137" y="44"/>
                  </a:cubicBezTo>
                  <a:cubicBezTo>
                    <a:pt x="142" y="42"/>
                    <a:pt x="129" y="40"/>
                    <a:pt x="131" y="36"/>
                  </a:cubicBezTo>
                  <a:cubicBezTo>
                    <a:pt x="134" y="31"/>
                    <a:pt x="134" y="39"/>
                    <a:pt x="139" y="36"/>
                  </a:cubicBezTo>
                  <a:cubicBezTo>
                    <a:pt x="142" y="33"/>
                    <a:pt x="143" y="34"/>
                    <a:pt x="152" y="40"/>
                  </a:cubicBezTo>
                  <a:cubicBezTo>
                    <a:pt x="157" y="44"/>
                    <a:pt x="155" y="33"/>
                    <a:pt x="160" y="31"/>
                  </a:cubicBezTo>
                  <a:cubicBezTo>
                    <a:pt x="163" y="30"/>
                    <a:pt x="166" y="31"/>
                    <a:pt x="169" y="30"/>
                  </a:cubicBezTo>
                  <a:cubicBezTo>
                    <a:pt x="174" y="26"/>
                    <a:pt x="175" y="26"/>
                    <a:pt x="175" y="25"/>
                  </a:cubicBezTo>
                  <a:cubicBezTo>
                    <a:pt x="174" y="23"/>
                    <a:pt x="172" y="28"/>
                    <a:pt x="169" y="23"/>
                  </a:cubicBezTo>
                  <a:cubicBezTo>
                    <a:pt x="168" y="19"/>
                    <a:pt x="172" y="14"/>
                    <a:pt x="171" y="14"/>
                  </a:cubicBezTo>
                  <a:cubicBezTo>
                    <a:pt x="169" y="16"/>
                    <a:pt x="168" y="20"/>
                    <a:pt x="164" y="19"/>
                  </a:cubicBezTo>
                  <a:cubicBezTo>
                    <a:pt x="161" y="19"/>
                    <a:pt x="164" y="17"/>
                    <a:pt x="160" y="17"/>
                  </a:cubicBezTo>
                  <a:cubicBezTo>
                    <a:pt x="155" y="16"/>
                    <a:pt x="149" y="8"/>
                    <a:pt x="146" y="5"/>
                  </a:cubicBezTo>
                  <a:cubicBezTo>
                    <a:pt x="143" y="0"/>
                    <a:pt x="139" y="2"/>
                    <a:pt x="142" y="6"/>
                  </a:cubicBezTo>
                  <a:cubicBezTo>
                    <a:pt x="145" y="12"/>
                    <a:pt x="140" y="12"/>
                    <a:pt x="142" y="16"/>
                  </a:cubicBezTo>
                  <a:cubicBezTo>
                    <a:pt x="143" y="19"/>
                    <a:pt x="139" y="20"/>
                    <a:pt x="139" y="23"/>
                  </a:cubicBezTo>
                  <a:cubicBezTo>
                    <a:pt x="140" y="25"/>
                    <a:pt x="140" y="30"/>
                    <a:pt x="135" y="28"/>
                  </a:cubicBezTo>
                  <a:cubicBezTo>
                    <a:pt x="132" y="25"/>
                    <a:pt x="129" y="25"/>
                    <a:pt x="132" y="28"/>
                  </a:cubicBezTo>
                  <a:cubicBezTo>
                    <a:pt x="134" y="31"/>
                    <a:pt x="123" y="36"/>
                    <a:pt x="128" y="39"/>
                  </a:cubicBezTo>
                  <a:cubicBezTo>
                    <a:pt x="132" y="42"/>
                    <a:pt x="126" y="45"/>
                    <a:pt x="129" y="48"/>
                  </a:cubicBezTo>
                  <a:cubicBezTo>
                    <a:pt x="129" y="48"/>
                    <a:pt x="129" y="50"/>
                    <a:pt x="132" y="45"/>
                  </a:cubicBezTo>
                  <a:close/>
                  <a:moveTo>
                    <a:pt x="87" y="126"/>
                  </a:moveTo>
                  <a:cubicBezTo>
                    <a:pt x="87" y="125"/>
                    <a:pt x="90" y="122"/>
                    <a:pt x="90" y="123"/>
                  </a:cubicBezTo>
                  <a:cubicBezTo>
                    <a:pt x="90" y="125"/>
                    <a:pt x="88" y="128"/>
                    <a:pt x="87" y="126"/>
                  </a:cubicBezTo>
                  <a:close/>
                  <a:moveTo>
                    <a:pt x="76" y="106"/>
                  </a:moveTo>
                  <a:cubicBezTo>
                    <a:pt x="76" y="103"/>
                    <a:pt x="76" y="103"/>
                    <a:pt x="76" y="103"/>
                  </a:cubicBezTo>
                  <a:cubicBezTo>
                    <a:pt x="75" y="104"/>
                    <a:pt x="75" y="106"/>
                    <a:pt x="76" y="106"/>
                  </a:cubicBezTo>
                  <a:close/>
                  <a:moveTo>
                    <a:pt x="32" y="210"/>
                  </a:moveTo>
                  <a:cubicBezTo>
                    <a:pt x="32" y="209"/>
                    <a:pt x="32" y="209"/>
                    <a:pt x="35" y="206"/>
                  </a:cubicBezTo>
                  <a:cubicBezTo>
                    <a:pt x="38" y="204"/>
                    <a:pt x="36" y="203"/>
                    <a:pt x="35" y="204"/>
                  </a:cubicBezTo>
                  <a:cubicBezTo>
                    <a:pt x="33" y="207"/>
                    <a:pt x="32" y="207"/>
                    <a:pt x="30" y="210"/>
                  </a:cubicBezTo>
                  <a:cubicBezTo>
                    <a:pt x="30" y="212"/>
                    <a:pt x="32" y="212"/>
                    <a:pt x="32" y="210"/>
                  </a:cubicBezTo>
                  <a:close/>
                  <a:moveTo>
                    <a:pt x="41" y="195"/>
                  </a:moveTo>
                  <a:cubicBezTo>
                    <a:pt x="39" y="193"/>
                    <a:pt x="41" y="192"/>
                    <a:pt x="41" y="193"/>
                  </a:cubicBezTo>
                  <a:cubicBezTo>
                    <a:pt x="43" y="195"/>
                    <a:pt x="41" y="196"/>
                    <a:pt x="41" y="195"/>
                  </a:cubicBezTo>
                  <a:close/>
                  <a:moveTo>
                    <a:pt x="44" y="190"/>
                  </a:moveTo>
                  <a:cubicBezTo>
                    <a:pt x="44" y="187"/>
                    <a:pt x="47" y="185"/>
                    <a:pt x="47" y="187"/>
                  </a:cubicBezTo>
                  <a:cubicBezTo>
                    <a:pt x="47" y="187"/>
                    <a:pt x="44" y="192"/>
                    <a:pt x="44" y="190"/>
                  </a:cubicBezTo>
                  <a:close/>
                  <a:moveTo>
                    <a:pt x="0" y="229"/>
                  </a:moveTo>
                  <a:cubicBezTo>
                    <a:pt x="0" y="228"/>
                    <a:pt x="1" y="229"/>
                    <a:pt x="1" y="231"/>
                  </a:cubicBezTo>
                  <a:cubicBezTo>
                    <a:pt x="1" y="231"/>
                    <a:pt x="0" y="231"/>
                    <a:pt x="0" y="229"/>
                  </a:cubicBezTo>
                  <a:close/>
                  <a:moveTo>
                    <a:pt x="3" y="229"/>
                  </a:moveTo>
                  <a:cubicBezTo>
                    <a:pt x="1" y="229"/>
                    <a:pt x="4" y="226"/>
                    <a:pt x="4" y="228"/>
                  </a:cubicBezTo>
                  <a:cubicBezTo>
                    <a:pt x="4" y="229"/>
                    <a:pt x="4" y="231"/>
                    <a:pt x="3" y="229"/>
                  </a:cubicBezTo>
                  <a:close/>
                  <a:moveTo>
                    <a:pt x="12" y="226"/>
                  </a:moveTo>
                  <a:cubicBezTo>
                    <a:pt x="11" y="224"/>
                    <a:pt x="12" y="224"/>
                    <a:pt x="14" y="224"/>
                  </a:cubicBezTo>
                  <a:cubicBezTo>
                    <a:pt x="14" y="226"/>
                    <a:pt x="12" y="226"/>
                    <a:pt x="12" y="226"/>
                  </a:cubicBezTo>
                  <a:close/>
                </a:path>
              </a:pathLst>
            </a:custGeom>
            <a:solidFill>
              <a:schemeClr val="accent4"/>
            </a:solidFill>
            <a:ln w="6350" cmpd="sng">
              <a:solidFill>
                <a:schemeClr val="bg1"/>
              </a:solidFill>
              <a:round/>
              <a:headEnd/>
              <a:tailEnd/>
            </a:ln>
          </p:spPr>
          <p:txBody>
            <a:bodyPr/>
            <a:lstStyle/>
            <a:p>
              <a:endParaRPr lang="en-GB"/>
            </a:p>
          </p:txBody>
        </p:sp>
        <p:sp>
          <p:nvSpPr>
            <p:cNvPr id="1198317" name="Freeform 237"/>
            <p:cNvSpPr>
              <a:spLocks noEditPoints="1"/>
            </p:cNvSpPr>
            <p:nvPr/>
          </p:nvSpPr>
          <p:spPr bwMode="auto">
            <a:xfrm>
              <a:off x="3001" y="1186"/>
              <a:ext cx="2636" cy="1073"/>
            </a:xfrm>
            <a:custGeom>
              <a:avLst/>
              <a:gdLst/>
              <a:ahLst/>
              <a:cxnLst>
                <a:cxn ang="0">
                  <a:pos x="404" y="136"/>
                </a:cxn>
                <a:cxn ang="0">
                  <a:pos x="273" y="177"/>
                </a:cxn>
                <a:cxn ang="0">
                  <a:pos x="361" y="90"/>
                </a:cxn>
                <a:cxn ang="0">
                  <a:pos x="278" y="138"/>
                </a:cxn>
                <a:cxn ang="0">
                  <a:pos x="227" y="31"/>
                </a:cxn>
                <a:cxn ang="0">
                  <a:pos x="217" y="29"/>
                </a:cxn>
                <a:cxn ang="0">
                  <a:pos x="343" y="18"/>
                </a:cxn>
                <a:cxn ang="0">
                  <a:pos x="328" y="25"/>
                </a:cxn>
                <a:cxn ang="0">
                  <a:pos x="297" y="32"/>
                </a:cxn>
                <a:cxn ang="0">
                  <a:pos x="314" y="31"/>
                </a:cxn>
                <a:cxn ang="0">
                  <a:pos x="285" y="12"/>
                </a:cxn>
                <a:cxn ang="0">
                  <a:pos x="291" y="14"/>
                </a:cxn>
                <a:cxn ang="0">
                  <a:pos x="288" y="20"/>
                </a:cxn>
                <a:cxn ang="0">
                  <a:pos x="276" y="23"/>
                </a:cxn>
                <a:cxn ang="0">
                  <a:pos x="1351" y="247"/>
                </a:cxn>
                <a:cxn ang="0">
                  <a:pos x="1184" y="200"/>
                </a:cxn>
                <a:cxn ang="0">
                  <a:pos x="902" y="164"/>
                </a:cxn>
                <a:cxn ang="0">
                  <a:pos x="734" y="116"/>
                </a:cxn>
                <a:cxn ang="0">
                  <a:pos x="570" y="104"/>
                </a:cxn>
                <a:cxn ang="0">
                  <a:pos x="474" y="154"/>
                </a:cxn>
                <a:cxn ang="0">
                  <a:pos x="457" y="217"/>
                </a:cxn>
                <a:cxn ang="0">
                  <a:pos x="381" y="169"/>
                </a:cxn>
                <a:cxn ang="0">
                  <a:pos x="214" y="233"/>
                </a:cxn>
                <a:cxn ang="0">
                  <a:pos x="144" y="275"/>
                </a:cxn>
                <a:cxn ang="0">
                  <a:pos x="90" y="191"/>
                </a:cxn>
                <a:cxn ang="0">
                  <a:pos x="84" y="250"/>
                </a:cxn>
                <a:cxn ang="0">
                  <a:pos x="80" y="306"/>
                </a:cxn>
                <a:cxn ang="0">
                  <a:pos x="67" y="332"/>
                </a:cxn>
                <a:cxn ang="0">
                  <a:pos x="87" y="380"/>
                </a:cxn>
                <a:cxn ang="0">
                  <a:pos x="109" y="422"/>
                </a:cxn>
                <a:cxn ang="0">
                  <a:pos x="163" y="455"/>
                </a:cxn>
                <a:cxn ang="0">
                  <a:pos x="148" y="492"/>
                </a:cxn>
                <a:cxn ang="0">
                  <a:pos x="172" y="528"/>
                </a:cxn>
                <a:cxn ang="0">
                  <a:pos x="220" y="548"/>
                </a:cxn>
                <a:cxn ang="0">
                  <a:pos x="217" y="469"/>
                </a:cxn>
                <a:cxn ang="0">
                  <a:pos x="329" y="432"/>
                </a:cxn>
                <a:cxn ang="0">
                  <a:pos x="472" y="425"/>
                </a:cxn>
                <a:cxn ang="0">
                  <a:pos x="623" y="433"/>
                </a:cxn>
                <a:cxn ang="0">
                  <a:pos x="798" y="419"/>
                </a:cxn>
                <a:cxn ang="0">
                  <a:pos x="899" y="508"/>
                </a:cxn>
                <a:cxn ang="0">
                  <a:pos x="900" y="534"/>
                </a:cxn>
                <a:cxn ang="0">
                  <a:pos x="957" y="401"/>
                </a:cxn>
                <a:cxn ang="0">
                  <a:pos x="1013" y="334"/>
                </a:cxn>
                <a:cxn ang="0">
                  <a:pos x="1121" y="329"/>
                </a:cxn>
                <a:cxn ang="0">
                  <a:pos x="1146" y="326"/>
                </a:cxn>
                <a:cxn ang="0">
                  <a:pos x="1273" y="256"/>
                </a:cxn>
                <a:cxn ang="0">
                  <a:pos x="978" y="489"/>
                </a:cxn>
                <a:cxn ang="0">
                  <a:pos x="984" y="441"/>
                </a:cxn>
                <a:cxn ang="0">
                  <a:pos x="975" y="407"/>
                </a:cxn>
                <a:cxn ang="0">
                  <a:pos x="1025" y="503"/>
                </a:cxn>
                <a:cxn ang="0">
                  <a:pos x="1066" y="464"/>
                </a:cxn>
                <a:cxn ang="0">
                  <a:pos x="1080" y="446"/>
                </a:cxn>
                <a:cxn ang="0">
                  <a:pos x="25" y="390"/>
                </a:cxn>
                <a:cxn ang="0">
                  <a:pos x="937" y="393"/>
                </a:cxn>
                <a:cxn ang="0">
                  <a:pos x="1274" y="175"/>
                </a:cxn>
                <a:cxn ang="0">
                  <a:pos x="1018" y="107"/>
                </a:cxn>
                <a:cxn ang="0">
                  <a:pos x="946" y="118"/>
                </a:cxn>
                <a:cxn ang="0">
                  <a:pos x="870" y="149"/>
                </a:cxn>
                <a:cxn ang="0">
                  <a:pos x="739" y="121"/>
                </a:cxn>
                <a:cxn ang="0">
                  <a:pos x="638" y="35"/>
                </a:cxn>
                <a:cxn ang="0">
                  <a:pos x="600" y="29"/>
                </a:cxn>
                <a:cxn ang="0">
                  <a:pos x="571" y="14"/>
                </a:cxn>
              </a:cxnLst>
              <a:rect l="0" t="0" r="r" b="b"/>
              <a:pathLst>
                <a:path w="1359" h="553">
                  <a:moveTo>
                    <a:pt x="314" y="189"/>
                  </a:moveTo>
                  <a:cubicBezTo>
                    <a:pt x="314" y="189"/>
                    <a:pt x="319" y="189"/>
                    <a:pt x="317" y="192"/>
                  </a:cubicBezTo>
                  <a:cubicBezTo>
                    <a:pt x="317" y="194"/>
                    <a:pt x="325" y="192"/>
                    <a:pt x="325" y="191"/>
                  </a:cubicBezTo>
                  <a:cubicBezTo>
                    <a:pt x="326" y="189"/>
                    <a:pt x="320" y="188"/>
                    <a:pt x="316" y="183"/>
                  </a:cubicBezTo>
                  <a:cubicBezTo>
                    <a:pt x="313" y="180"/>
                    <a:pt x="313" y="182"/>
                    <a:pt x="311" y="183"/>
                  </a:cubicBezTo>
                  <a:cubicBezTo>
                    <a:pt x="308" y="183"/>
                    <a:pt x="313" y="186"/>
                    <a:pt x="309" y="185"/>
                  </a:cubicBezTo>
                  <a:cubicBezTo>
                    <a:pt x="308" y="185"/>
                    <a:pt x="308" y="186"/>
                    <a:pt x="311" y="189"/>
                  </a:cubicBezTo>
                  <a:cubicBezTo>
                    <a:pt x="313" y="191"/>
                    <a:pt x="314" y="191"/>
                    <a:pt x="314" y="189"/>
                  </a:cubicBezTo>
                  <a:close/>
                  <a:moveTo>
                    <a:pt x="404" y="136"/>
                  </a:moveTo>
                  <a:cubicBezTo>
                    <a:pt x="398" y="138"/>
                    <a:pt x="396" y="144"/>
                    <a:pt x="409" y="143"/>
                  </a:cubicBezTo>
                  <a:cubicBezTo>
                    <a:pt x="419" y="141"/>
                    <a:pt x="410" y="133"/>
                    <a:pt x="404" y="136"/>
                  </a:cubicBezTo>
                  <a:close/>
                  <a:moveTo>
                    <a:pt x="290" y="168"/>
                  </a:moveTo>
                  <a:cubicBezTo>
                    <a:pt x="287" y="163"/>
                    <a:pt x="282" y="164"/>
                    <a:pt x="285" y="154"/>
                  </a:cubicBezTo>
                  <a:cubicBezTo>
                    <a:pt x="287" y="144"/>
                    <a:pt x="297" y="144"/>
                    <a:pt x="290" y="139"/>
                  </a:cubicBezTo>
                  <a:cubicBezTo>
                    <a:pt x="282" y="136"/>
                    <a:pt x="288" y="138"/>
                    <a:pt x="274" y="139"/>
                  </a:cubicBezTo>
                  <a:cubicBezTo>
                    <a:pt x="261" y="141"/>
                    <a:pt x="271" y="143"/>
                    <a:pt x="264" y="146"/>
                  </a:cubicBezTo>
                  <a:cubicBezTo>
                    <a:pt x="258" y="149"/>
                    <a:pt x="265" y="147"/>
                    <a:pt x="262" y="154"/>
                  </a:cubicBezTo>
                  <a:cubicBezTo>
                    <a:pt x="259" y="160"/>
                    <a:pt x="256" y="152"/>
                    <a:pt x="255" y="158"/>
                  </a:cubicBezTo>
                  <a:cubicBezTo>
                    <a:pt x="252" y="164"/>
                    <a:pt x="252" y="166"/>
                    <a:pt x="259" y="166"/>
                  </a:cubicBezTo>
                  <a:cubicBezTo>
                    <a:pt x="268" y="166"/>
                    <a:pt x="255" y="168"/>
                    <a:pt x="264" y="172"/>
                  </a:cubicBezTo>
                  <a:cubicBezTo>
                    <a:pt x="271" y="177"/>
                    <a:pt x="265" y="163"/>
                    <a:pt x="270" y="169"/>
                  </a:cubicBezTo>
                  <a:cubicBezTo>
                    <a:pt x="274" y="175"/>
                    <a:pt x="262" y="175"/>
                    <a:pt x="273" y="177"/>
                  </a:cubicBezTo>
                  <a:cubicBezTo>
                    <a:pt x="282" y="178"/>
                    <a:pt x="276" y="180"/>
                    <a:pt x="285" y="180"/>
                  </a:cubicBezTo>
                  <a:cubicBezTo>
                    <a:pt x="293" y="180"/>
                    <a:pt x="294" y="183"/>
                    <a:pt x="302" y="178"/>
                  </a:cubicBezTo>
                  <a:cubicBezTo>
                    <a:pt x="305" y="177"/>
                    <a:pt x="291" y="174"/>
                    <a:pt x="290" y="168"/>
                  </a:cubicBezTo>
                  <a:close/>
                  <a:moveTo>
                    <a:pt x="299" y="136"/>
                  </a:moveTo>
                  <a:cubicBezTo>
                    <a:pt x="299" y="133"/>
                    <a:pt x="303" y="136"/>
                    <a:pt x="305" y="130"/>
                  </a:cubicBezTo>
                  <a:cubicBezTo>
                    <a:pt x="306" y="126"/>
                    <a:pt x="311" y="127"/>
                    <a:pt x="311" y="124"/>
                  </a:cubicBezTo>
                  <a:cubicBezTo>
                    <a:pt x="311" y="121"/>
                    <a:pt x="311" y="121"/>
                    <a:pt x="322" y="118"/>
                  </a:cubicBezTo>
                  <a:cubicBezTo>
                    <a:pt x="331" y="115"/>
                    <a:pt x="320" y="115"/>
                    <a:pt x="335" y="107"/>
                  </a:cubicBezTo>
                  <a:cubicBezTo>
                    <a:pt x="351" y="101"/>
                    <a:pt x="376" y="98"/>
                    <a:pt x="389" y="91"/>
                  </a:cubicBezTo>
                  <a:cubicBezTo>
                    <a:pt x="401" y="85"/>
                    <a:pt x="387" y="79"/>
                    <a:pt x="375" y="84"/>
                  </a:cubicBezTo>
                  <a:cubicBezTo>
                    <a:pt x="363" y="87"/>
                    <a:pt x="370" y="87"/>
                    <a:pt x="361" y="90"/>
                  </a:cubicBezTo>
                  <a:cubicBezTo>
                    <a:pt x="352" y="93"/>
                    <a:pt x="358" y="88"/>
                    <a:pt x="348" y="93"/>
                  </a:cubicBezTo>
                  <a:cubicBezTo>
                    <a:pt x="337" y="98"/>
                    <a:pt x="343" y="91"/>
                    <a:pt x="332" y="93"/>
                  </a:cubicBezTo>
                  <a:cubicBezTo>
                    <a:pt x="323" y="93"/>
                    <a:pt x="332" y="96"/>
                    <a:pt x="326" y="96"/>
                  </a:cubicBezTo>
                  <a:cubicBezTo>
                    <a:pt x="320" y="96"/>
                    <a:pt x="306" y="101"/>
                    <a:pt x="303" y="107"/>
                  </a:cubicBezTo>
                  <a:cubicBezTo>
                    <a:pt x="299" y="112"/>
                    <a:pt x="300" y="105"/>
                    <a:pt x="296" y="109"/>
                  </a:cubicBezTo>
                  <a:cubicBezTo>
                    <a:pt x="291" y="113"/>
                    <a:pt x="293" y="107"/>
                    <a:pt x="290" y="110"/>
                  </a:cubicBezTo>
                  <a:cubicBezTo>
                    <a:pt x="285" y="113"/>
                    <a:pt x="293" y="113"/>
                    <a:pt x="290" y="115"/>
                  </a:cubicBezTo>
                  <a:cubicBezTo>
                    <a:pt x="285" y="116"/>
                    <a:pt x="294" y="118"/>
                    <a:pt x="288" y="118"/>
                  </a:cubicBezTo>
                  <a:cubicBezTo>
                    <a:pt x="282" y="119"/>
                    <a:pt x="285" y="126"/>
                    <a:pt x="278" y="129"/>
                  </a:cubicBezTo>
                  <a:cubicBezTo>
                    <a:pt x="270" y="132"/>
                    <a:pt x="268" y="135"/>
                    <a:pt x="274" y="135"/>
                  </a:cubicBezTo>
                  <a:cubicBezTo>
                    <a:pt x="281" y="133"/>
                    <a:pt x="270" y="139"/>
                    <a:pt x="278" y="138"/>
                  </a:cubicBezTo>
                  <a:cubicBezTo>
                    <a:pt x="285" y="135"/>
                    <a:pt x="285" y="135"/>
                    <a:pt x="291" y="139"/>
                  </a:cubicBezTo>
                  <a:cubicBezTo>
                    <a:pt x="293" y="141"/>
                    <a:pt x="299" y="141"/>
                    <a:pt x="299" y="136"/>
                  </a:cubicBezTo>
                  <a:close/>
                  <a:moveTo>
                    <a:pt x="207" y="23"/>
                  </a:moveTo>
                  <a:cubicBezTo>
                    <a:pt x="211" y="23"/>
                    <a:pt x="211" y="26"/>
                    <a:pt x="215" y="25"/>
                  </a:cubicBezTo>
                  <a:cubicBezTo>
                    <a:pt x="221" y="21"/>
                    <a:pt x="221" y="20"/>
                    <a:pt x="227" y="21"/>
                  </a:cubicBezTo>
                  <a:cubicBezTo>
                    <a:pt x="232" y="23"/>
                    <a:pt x="235" y="21"/>
                    <a:pt x="226" y="18"/>
                  </a:cubicBezTo>
                  <a:cubicBezTo>
                    <a:pt x="215" y="17"/>
                    <a:pt x="223" y="20"/>
                    <a:pt x="215" y="20"/>
                  </a:cubicBezTo>
                  <a:cubicBezTo>
                    <a:pt x="206" y="21"/>
                    <a:pt x="198" y="23"/>
                    <a:pt x="204" y="25"/>
                  </a:cubicBezTo>
                  <a:cubicBezTo>
                    <a:pt x="207" y="25"/>
                    <a:pt x="206" y="25"/>
                    <a:pt x="207" y="23"/>
                  </a:cubicBezTo>
                  <a:close/>
                  <a:moveTo>
                    <a:pt x="223" y="29"/>
                  </a:moveTo>
                  <a:cubicBezTo>
                    <a:pt x="227" y="28"/>
                    <a:pt x="221" y="32"/>
                    <a:pt x="227" y="31"/>
                  </a:cubicBezTo>
                  <a:cubicBezTo>
                    <a:pt x="233" y="29"/>
                    <a:pt x="232" y="32"/>
                    <a:pt x="235" y="29"/>
                  </a:cubicBezTo>
                  <a:cubicBezTo>
                    <a:pt x="236" y="28"/>
                    <a:pt x="230" y="29"/>
                    <a:pt x="232" y="28"/>
                  </a:cubicBezTo>
                  <a:cubicBezTo>
                    <a:pt x="235" y="26"/>
                    <a:pt x="238" y="28"/>
                    <a:pt x="239" y="25"/>
                  </a:cubicBezTo>
                  <a:cubicBezTo>
                    <a:pt x="242" y="23"/>
                    <a:pt x="244" y="25"/>
                    <a:pt x="252" y="23"/>
                  </a:cubicBezTo>
                  <a:cubicBezTo>
                    <a:pt x="259" y="21"/>
                    <a:pt x="255" y="18"/>
                    <a:pt x="249" y="20"/>
                  </a:cubicBezTo>
                  <a:cubicBezTo>
                    <a:pt x="242" y="21"/>
                    <a:pt x="252" y="18"/>
                    <a:pt x="246" y="18"/>
                  </a:cubicBezTo>
                  <a:cubicBezTo>
                    <a:pt x="239" y="17"/>
                    <a:pt x="233" y="20"/>
                    <a:pt x="235" y="20"/>
                  </a:cubicBezTo>
                  <a:cubicBezTo>
                    <a:pt x="238" y="21"/>
                    <a:pt x="239" y="25"/>
                    <a:pt x="230" y="25"/>
                  </a:cubicBezTo>
                  <a:cubicBezTo>
                    <a:pt x="223" y="25"/>
                    <a:pt x="220" y="25"/>
                    <a:pt x="223" y="26"/>
                  </a:cubicBezTo>
                  <a:cubicBezTo>
                    <a:pt x="227" y="28"/>
                    <a:pt x="223" y="28"/>
                    <a:pt x="220" y="28"/>
                  </a:cubicBezTo>
                  <a:cubicBezTo>
                    <a:pt x="217" y="26"/>
                    <a:pt x="212" y="26"/>
                    <a:pt x="217" y="29"/>
                  </a:cubicBezTo>
                  <a:cubicBezTo>
                    <a:pt x="220" y="31"/>
                    <a:pt x="220" y="29"/>
                    <a:pt x="223" y="29"/>
                  </a:cubicBezTo>
                  <a:close/>
                  <a:moveTo>
                    <a:pt x="271" y="28"/>
                  </a:moveTo>
                  <a:cubicBezTo>
                    <a:pt x="268" y="25"/>
                    <a:pt x="267" y="25"/>
                    <a:pt x="261" y="28"/>
                  </a:cubicBezTo>
                  <a:cubicBezTo>
                    <a:pt x="256" y="29"/>
                    <a:pt x="276" y="32"/>
                    <a:pt x="271" y="28"/>
                  </a:cubicBezTo>
                  <a:close/>
                  <a:moveTo>
                    <a:pt x="246" y="14"/>
                  </a:moveTo>
                  <a:cubicBezTo>
                    <a:pt x="249" y="11"/>
                    <a:pt x="253" y="12"/>
                    <a:pt x="249" y="14"/>
                  </a:cubicBezTo>
                  <a:cubicBezTo>
                    <a:pt x="246" y="15"/>
                    <a:pt x="241" y="17"/>
                    <a:pt x="246" y="14"/>
                  </a:cubicBezTo>
                  <a:close/>
                  <a:moveTo>
                    <a:pt x="352" y="20"/>
                  </a:moveTo>
                  <a:cubicBezTo>
                    <a:pt x="360" y="18"/>
                    <a:pt x="364" y="20"/>
                    <a:pt x="364" y="15"/>
                  </a:cubicBezTo>
                  <a:cubicBezTo>
                    <a:pt x="364" y="12"/>
                    <a:pt x="357" y="11"/>
                    <a:pt x="354" y="14"/>
                  </a:cubicBezTo>
                  <a:cubicBezTo>
                    <a:pt x="352" y="17"/>
                    <a:pt x="349" y="14"/>
                    <a:pt x="343" y="18"/>
                  </a:cubicBezTo>
                  <a:cubicBezTo>
                    <a:pt x="338" y="20"/>
                    <a:pt x="344" y="21"/>
                    <a:pt x="352" y="20"/>
                  </a:cubicBezTo>
                  <a:close/>
                  <a:moveTo>
                    <a:pt x="338" y="4"/>
                  </a:moveTo>
                  <a:cubicBezTo>
                    <a:pt x="343" y="3"/>
                    <a:pt x="354" y="3"/>
                    <a:pt x="352" y="4"/>
                  </a:cubicBezTo>
                  <a:cubicBezTo>
                    <a:pt x="349" y="7"/>
                    <a:pt x="337" y="4"/>
                    <a:pt x="338" y="4"/>
                  </a:cubicBezTo>
                  <a:close/>
                  <a:moveTo>
                    <a:pt x="305" y="3"/>
                  </a:moveTo>
                  <a:cubicBezTo>
                    <a:pt x="306" y="0"/>
                    <a:pt x="317" y="0"/>
                    <a:pt x="317" y="3"/>
                  </a:cubicBezTo>
                  <a:cubicBezTo>
                    <a:pt x="316" y="4"/>
                    <a:pt x="303" y="6"/>
                    <a:pt x="305" y="3"/>
                  </a:cubicBezTo>
                  <a:close/>
                  <a:moveTo>
                    <a:pt x="329" y="17"/>
                  </a:moveTo>
                  <a:cubicBezTo>
                    <a:pt x="334" y="17"/>
                    <a:pt x="341" y="11"/>
                    <a:pt x="328" y="14"/>
                  </a:cubicBezTo>
                  <a:cubicBezTo>
                    <a:pt x="317" y="17"/>
                    <a:pt x="325" y="18"/>
                    <a:pt x="329" y="17"/>
                  </a:cubicBezTo>
                  <a:close/>
                  <a:moveTo>
                    <a:pt x="328" y="25"/>
                  </a:moveTo>
                  <a:cubicBezTo>
                    <a:pt x="334" y="26"/>
                    <a:pt x="332" y="23"/>
                    <a:pt x="337" y="23"/>
                  </a:cubicBezTo>
                  <a:cubicBezTo>
                    <a:pt x="341" y="23"/>
                    <a:pt x="340" y="14"/>
                    <a:pt x="331" y="18"/>
                  </a:cubicBezTo>
                  <a:cubicBezTo>
                    <a:pt x="322" y="21"/>
                    <a:pt x="319" y="14"/>
                    <a:pt x="316" y="21"/>
                  </a:cubicBezTo>
                  <a:cubicBezTo>
                    <a:pt x="313" y="29"/>
                    <a:pt x="322" y="23"/>
                    <a:pt x="328" y="25"/>
                  </a:cubicBezTo>
                  <a:close/>
                  <a:moveTo>
                    <a:pt x="241" y="29"/>
                  </a:moveTo>
                  <a:cubicBezTo>
                    <a:pt x="246" y="28"/>
                    <a:pt x="246" y="29"/>
                    <a:pt x="242" y="31"/>
                  </a:cubicBezTo>
                  <a:cubicBezTo>
                    <a:pt x="239" y="34"/>
                    <a:pt x="236" y="29"/>
                    <a:pt x="241" y="29"/>
                  </a:cubicBezTo>
                  <a:close/>
                  <a:moveTo>
                    <a:pt x="246" y="32"/>
                  </a:moveTo>
                  <a:cubicBezTo>
                    <a:pt x="250" y="29"/>
                    <a:pt x="258" y="34"/>
                    <a:pt x="252" y="34"/>
                  </a:cubicBezTo>
                  <a:cubicBezTo>
                    <a:pt x="246" y="34"/>
                    <a:pt x="239" y="34"/>
                    <a:pt x="246" y="32"/>
                  </a:cubicBezTo>
                  <a:close/>
                  <a:moveTo>
                    <a:pt x="297" y="32"/>
                  </a:moveTo>
                  <a:cubicBezTo>
                    <a:pt x="302" y="32"/>
                    <a:pt x="299" y="26"/>
                    <a:pt x="296" y="28"/>
                  </a:cubicBezTo>
                  <a:cubicBezTo>
                    <a:pt x="293" y="28"/>
                    <a:pt x="288" y="26"/>
                    <a:pt x="288" y="29"/>
                  </a:cubicBezTo>
                  <a:cubicBezTo>
                    <a:pt x="287" y="34"/>
                    <a:pt x="291" y="31"/>
                    <a:pt x="297" y="32"/>
                  </a:cubicBezTo>
                  <a:close/>
                  <a:moveTo>
                    <a:pt x="305" y="31"/>
                  </a:moveTo>
                  <a:cubicBezTo>
                    <a:pt x="309" y="32"/>
                    <a:pt x="303" y="28"/>
                    <a:pt x="311" y="28"/>
                  </a:cubicBezTo>
                  <a:cubicBezTo>
                    <a:pt x="317" y="28"/>
                    <a:pt x="317" y="26"/>
                    <a:pt x="309" y="25"/>
                  </a:cubicBezTo>
                  <a:cubicBezTo>
                    <a:pt x="303" y="25"/>
                    <a:pt x="296" y="25"/>
                    <a:pt x="299" y="28"/>
                  </a:cubicBezTo>
                  <a:cubicBezTo>
                    <a:pt x="300" y="29"/>
                    <a:pt x="300" y="29"/>
                    <a:pt x="305" y="31"/>
                  </a:cubicBezTo>
                  <a:close/>
                  <a:moveTo>
                    <a:pt x="313" y="31"/>
                  </a:moveTo>
                  <a:cubicBezTo>
                    <a:pt x="308" y="34"/>
                    <a:pt x="314" y="34"/>
                    <a:pt x="319" y="34"/>
                  </a:cubicBezTo>
                  <a:cubicBezTo>
                    <a:pt x="325" y="32"/>
                    <a:pt x="319" y="31"/>
                    <a:pt x="314" y="31"/>
                  </a:cubicBezTo>
                  <a:cubicBezTo>
                    <a:pt x="313" y="31"/>
                    <a:pt x="313" y="31"/>
                    <a:pt x="313" y="31"/>
                  </a:cubicBezTo>
                  <a:close/>
                  <a:moveTo>
                    <a:pt x="299" y="9"/>
                  </a:moveTo>
                  <a:cubicBezTo>
                    <a:pt x="302" y="9"/>
                    <a:pt x="303" y="9"/>
                    <a:pt x="308" y="9"/>
                  </a:cubicBezTo>
                  <a:cubicBezTo>
                    <a:pt x="313" y="9"/>
                    <a:pt x="309" y="9"/>
                    <a:pt x="305" y="7"/>
                  </a:cubicBezTo>
                  <a:cubicBezTo>
                    <a:pt x="300" y="6"/>
                    <a:pt x="302" y="6"/>
                    <a:pt x="297" y="7"/>
                  </a:cubicBezTo>
                  <a:cubicBezTo>
                    <a:pt x="294" y="9"/>
                    <a:pt x="294" y="9"/>
                    <a:pt x="299" y="9"/>
                  </a:cubicBezTo>
                  <a:close/>
                  <a:moveTo>
                    <a:pt x="293" y="12"/>
                  </a:moveTo>
                  <a:cubicBezTo>
                    <a:pt x="294" y="14"/>
                    <a:pt x="296" y="12"/>
                    <a:pt x="303" y="11"/>
                  </a:cubicBezTo>
                  <a:cubicBezTo>
                    <a:pt x="306" y="11"/>
                    <a:pt x="299" y="9"/>
                    <a:pt x="294" y="9"/>
                  </a:cubicBezTo>
                  <a:cubicBezTo>
                    <a:pt x="288" y="9"/>
                    <a:pt x="296" y="12"/>
                    <a:pt x="291" y="11"/>
                  </a:cubicBezTo>
                  <a:cubicBezTo>
                    <a:pt x="288" y="11"/>
                    <a:pt x="284" y="11"/>
                    <a:pt x="285" y="12"/>
                  </a:cubicBezTo>
                  <a:cubicBezTo>
                    <a:pt x="288" y="14"/>
                    <a:pt x="288" y="11"/>
                    <a:pt x="293" y="12"/>
                  </a:cubicBezTo>
                  <a:close/>
                  <a:moveTo>
                    <a:pt x="305" y="14"/>
                  </a:moveTo>
                  <a:cubicBezTo>
                    <a:pt x="306" y="14"/>
                    <a:pt x="313" y="15"/>
                    <a:pt x="311" y="17"/>
                  </a:cubicBezTo>
                  <a:cubicBezTo>
                    <a:pt x="308" y="17"/>
                    <a:pt x="303" y="15"/>
                    <a:pt x="305" y="14"/>
                  </a:cubicBezTo>
                  <a:close/>
                  <a:moveTo>
                    <a:pt x="313" y="20"/>
                  </a:moveTo>
                  <a:cubicBezTo>
                    <a:pt x="314" y="20"/>
                    <a:pt x="316" y="17"/>
                    <a:pt x="308" y="18"/>
                  </a:cubicBezTo>
                  <a:cubicBezTo>
                    <a:pt x="300" y="20"/>
                    <a:pt x="309" y="20"/>
                    <a:pt x="313" y="20"/>
                  </a:cubicBezTo>
                  <a:close/>
                  <a:moveTo>
                    <a:pt x="296" y="17"/>
                  </a:moveTo>
                  <a:cubicBezTo>
                    <a:pt x="299" y="17"/>
                    <a:pt x="299" y="18"/>
                    <a:pt x="305" y="18"/>
                  </a:cubicBezTo>
                  <a:cubicBezTo>
                    <a:pt x="311" y="17"/>
                    <a:pt x="306" y="17"/>
                    <a:pt x="303" y="15"/>
                  </a:cubicBezTo>
                  <a:cubicBezTo>
                    <a:pt x="299" y="15"/>
                    <a:pt x="293" y="14"/>
                    <a:pt x="291" y="14"/>
                  </a:cubicBezTo>
                  <a:cubicBezTo>
                    <a:pt x="290" y="15"/>
                    <a:pt x="294" y="15"/>
                    <a:pt x="296" y="17"/>
                  </a:cubicBezTo>
                  <a:close/>
                  <a:moveTo>
                    <a:pt x="284" y="17"/>
                  </a:moveTo>
                  <a:cubicBezTo>
                    <a:pt x="287" y="17"/>
                    <a:pt x="282" y="17"/>
                    <a:pt x="290" y="18"/>
                  </a:cubicBezTo>
                  <a:cubicBezTo>
                    <a:pt x="299" y="20"/>
                    <a:pt x="297" y="21"/>
                    <a:pt x="302" y="20"/>
                  </a:cubicBezTo>
                  <a:cubicBezTo>
                    <a:pt x="305" y="18"/>
                    <a:pt x="302" y="20"/>
                    <a:pt x="299" y="18"/>
                  </a:cubicBezTo>
                  <a:cubicBezTo>
                    <a:pt x="294" y="17"/>
                    <a:pt x="291" y="15"/>
                    <a:pt x="287" y="15"/>
                  </a:cubicBezTo>
                  <a:cubicBezTo>
                    <a:pt x="284" y="17"/>
                    <a:pt x="281" y="12"/>
                    <a:pt x="278" y="15"/>
                  </a:cubicBezTo>
                  <a:cubicBezTo>
                    <a:pt x="276" y="17"/>
                    <a:pt x="281" y="15"/>
                    <a:pt x="284" y="17"/>
                  </a:cubicBezTo>
                  <a:close/>
                  <a:moveTo>
                    <a:pt x="278" y="20"/>
                  </a:moveTo>
                  <a:cubicBezTo>
                    <a:pt x="281" y="20"/>
                    <a:pt x="279" y="21"/>
                    <a:pt x="282" y="20"/>
                  </a:cubicBezTo>
                  <a:cubicBezTo>
                    <a:pt x="285" y="20"/>
                    <a:pt x="290" y="20"/>
                    <a:pt x="288" y="20"/>
                  </a:cubicBezTo>
                  <a:cubicBezTo>
                    <a:pt x="287" y="20"/>
                    <a:pt x="282" y="17"/>
                    <a:pt x="281" y="18"/>
                  </a:cubicBezTo>
                  <a:cubicBezTo>
                    <a:pt x="279" y="20"/>
                    <a:pt x="276" y="17"/>
                    <a:pt x="273" y="18"/>
                  </a:cubicBezTo>
                  <a:cubicBezTo>
                    <a:pt x="273" y="20"/>
                    <a:pt x="274" y="20"/>
                    <a:pt x="278" y="20"/>
                  </a:cubicBezTo>
                  <a:close/>
                  <a:moveTo>
                    <a:pt x="296" y="21"/>
                  </a:moveTo>
                  <a:cubicBezTo>
                    <a:pt x="299" y="21"/>
                    <a:pt x="294" y="20"/>
                    <a:pt x="291" y="20"/>
                  </a:cubicBezTo>
                  <a:cubicBezTo>
                    <a:pt x="287" y="20"/>
                    <a:pt x="285" y="21"/>
                    <a:pt x="287" y="21"/>
                  </a:cubicBezTo>
                  <a:cubicBezTo>
                    <a:pt x="288" y="23"/>
                    <a:pt x="293" y="21"/>
                    <a:pt x="296" y="21"/>
                  </a:cubicBezTo>
                  <a:close/>
                  <a:moveTo>
                    <a:pt x="302" y="23"/>
                  </a:moveTo>
                  <a:cubicBezTo>
                    <a:pt x="297" y="23"/>
                    <a:pt x="302" y="21"/>
                    <a:pt x="305" y="21"/>
                  </a:cubicBezTo>
                  <a:cubicBezTo>
                    <a:pt x="306" y="21"/>
                    <a:pt x="306" y="25"/>
                    <a:pt x="302" y="23"/>
                  </a:cubicBezTo>
                  <a:close/>
                  <a:moveTo>
                    <a:pt x="276" y="23"/>
                  </a:moveTo>
                  <a:cubicBezTo>
                    <a:pt x="274" y="21"/>
                    <a:pt x="271" y="23"/>
                    <a:pt x="273" y="23"/>
                  </a:cubicBezTo>
                  <a:cubicBezTo>
                    <a:pt x="274" y="25"/>
                    <a:pt x="270" y="26"/>
                    <a:pt x="276" y="25"/>
                  </a:cubicBezTo>
                  <a:cubicBezTo>
                    <a:pt x="279" y="25"/>
                    <a:pt x="278" y="25"/>
                    <a:pt x="276" y="23"/>
                  </a:cubicBezTo>
                  <a:close/>
                  <a:moveTo>
                    <a:pt x="1273" y="256"/>
                  </a:moveTo>
                  <a:cubicBezTo>
                    <a:pt x="1273" y="256"/>
                    <a:pt x="1273" y="256"/>
                    <a:pt x="1273" y="256"/>
                  </a:cubicBezTo>
                  <a:cubicBezTo>
                    <a:pt x="1278" y="252"/>
                    <a:pt x="1278" y="252"/>
                    <a:pt x="1275" y="247"/>
                  </a:cubicBezTo>
                  <a:cubicBezTo>
                    <a:pt x="1270" y="242"/>
                    <a:pt x="1280" y="241"/>
                    <a:pt x="1283" y="250"/>
                  </a:cubicBezTo>
                  <a:cubicBezTo>
                    <a:pt x="1287" y="259"/>
                    <a:pt x="1301" y="244"/>
                    <a:pt x="1305" y="256"/>
                  </a:cubicBezTo>
                  <a:cubicBezTo>
                    <a:pt x="1311" y="269"/>
                    <a:pt x="1316" y="261"/>
                    <a:pt x="1321" y="267"/>
                  </a:cubicBezTo>
                  <a:cubicBezTo>
                    <a:pt x="1324" y="273"/>
                    <a:pt x="1334" y="267"/>
                    <a:pt x="1334" y="258"/>
                  </a:cubicBezTo>
                  <a:cubicBezTo>
                    <a:pt x="1334" y="247"/>
                    <a:pt x="1343" y="255"/>
                    <a:pt x="1351" y="247"/>
                  </a:cubicBezTo>
                  <a:cubicBezTo>
                    <a:pt x="1359" y="237"/>
                    <a:pt x="1348" y="245"/>
                    <a:pt x="1342" y="236"/>
                  </a:cubicBezTo>
                  <a:cubicBezTo>
                    <a:pt x="1337" y="230"/>
                    <a:pt x="1330" y="230"/>
                    <a:pt x="1321" y="230"/>
                  </a:cubicBezTo>
                  <a:cubicBezTo>
                    <a:pt x="1310" y="230"/>
                    <a:pt x="1330" y="247"/>
                    <a:pt x="1318" y="239"/>
                  </a:cubicBezTo>
                  <a:cubicBezTo>
                    <a:pt x="1305" y="233"/>
                    <a:pt x="1324" y="228"/>
                    <a:pt x="1304" y="219"/>
                  </a:cubicBezTo>
                  <a:cubicBezTo>
                    <a:pt x="1293" y="213"/>
                    <a:pt x="1283" y="208"/>
                    <a:pt x="1273" y="203"/>
                  </a:cubicBezTo>
                  <a:cubicBezTo>
                    <a:pt x="1273" y="203"/>
                    <a:pt x="1273" y="203"/>
                    <a:pt x="1273" y="203"/>
                  </a:cubicBezTo>
                  <a:cubicBezTo>
                    <a:pt x="1266" y="199"/>
                    <a:pt x="1258" y="196"/>
                    <a:pt x="1249" y="194"/>
                  </a:cubicBezTo>
                  <a:cubicBezTo>
                    <a:pt x="1232" y="189"/>
                    <a:pt x="1244" y="191"/>
                    <a:pt x="1222" y="189"/>
                  </a:cubicBezTo>
                  <a:cubicBezTo>
                    <a:pt x="1197" y="188"/>
                    <a:pt x="1203" y="178"/>
                    <a:pt x="1197" y="189"/>
                  </a:cubicBezTo>
                  <a:cubicBezTo>
                    <a:pt x="1190" y="200"/>
                    <a:pt x="1209" y="194"/>
                    <a:pt x="1199" y="203"/>
                  </a:cubicBezTo>
                  <a:cubicBezTo>
                    <a:pt x="1188" y="213"/>
                    <a:pt x="1193" y="200"/>
                    <a:pt x="1184" y="200"/>
                  </a:cubicBezTo>
                  <a:cubicBezTo>
                    <a:pt x="1174" y="200"/>
                    <a:pt x="1187" y="189"/>
                    <a:pt x="1171" y="194"/>
                  </a:cubicBezTo>
                  <a:cubicBezTo>
                    <a:pt x="1156" y="200"/>
                    <a:pt x="1153" y="188"/>
                    <a:pt x="1133" y="192"/>
                  </a:cubicBezTo>
                  <a:cubicBezTo>
                    <a:pt x="1114" y="197"/>
                    <a:pt x="1112" y="191"/>
                    <a:pt x="1115" y="186"/>
                  </a:cubicBezTo>
                  <a:cubicBezTo>
                    <a:pt x="1118" y="180"/>
                    <a:pt x="1103" y="168"/>
                    <a:pt x="1071" y="174"/>
                  </a:cubicBezTo>
                  <a:cubicBezTo>
                    <a:pt x="1040" y="180"/>
                    <a:pt x="1042" y="161"/>
                    <a:pt x="1031" y="157"/>
                  </a:cubicBezTo>
                  <a:cubicBezTo>
                    <a:pt x="1021" y="152"/>
                    <a:pt x="1021" y="157"/>
                    <a:pt x="1002" y="152"/>
                  </a:cubicBezTo>
                  <a:cubicBezTo>
                    <a:pt x="984" y="147"/>
                    <a:pt x="981" y="150"/>
                    <a:pt x="967" y="147"/>
                  </a:cubicBezTo>
                  <a:cubicBezTo>
                    <a:pt x="954" y="143"/>
                    <a:pt x="969" y="152"/>
                    <a:pt x="954" y="152"/>
                  </a:cubicBezTo>
                  <a:cubicBezTo>
                    <a:pt x="938" y="152"/>
                    <a:pt x="966" y="171"/>
                    <a:pt x="951" y="166"/>
                  </a:cubicBezTo>
                  <a:cubicBezTo>
                    <a:pt x="934" y="161"/>
                    <a:pt x="940" y="169"/>
                    <a:pt x="928" y="164"/>
                  </a:cubicBezTo>
                  <a:cubicBezTo>
                    <a:pt x="914" y="161"/>
                    <a:pt x="914" y="174"/>
                    <a:pt x="902" y="164"/>
                  </a:cubicBezTo>
                  <a:cubicBezTo>
                    <a:pt x="890" y="155"/>
                    <a:pt x="893" y="186"/>
                    <a:pt x="879" y="174"/>
                  </a:cubicBezTo>
                  <a:cubicBezTo>
                    <a:pt x="865" y="161"/>
                    <a:pt x="864" y="157"/>
                    <a:pt x="856" y="154"/>
                  </a:cubicBezTo>
                  <a:cubicBezTo>
                    <a:pt x="847" y="150"/>
                    <a:pt x="861" y="166"/>
                    <a:pt x="852" y="158"/>
                  </a:cubicBezTo>
                  <a:cubicBezTo>
                    <a:pt x="844" y="152"/>
                    <a:pt x="827" y="146"/>
                    <a:pt x="803" y="144"/>
                  </a:cubicBezTo>
                  <a:cubicBezTo>
                    <a:pt x="766" y="141"/>
                    <a:pt x="797" y="136"/>
                    <a:pt x="785" y="135"/>
                  </a:cubicBezTo>
                  <a:cubicBezTo>
                    <a:pt x="772" y="133"/>
                    <a:pt x="762" y="133"/>
                    <a:pt x="751" y="135"/>
                  </a:cubicBezTo>
                  <a:cubicBezTo>
                    <a:pt x="740" y="136"/>
                    <a:pt x="747" y="126"/>
                    <a:pt x="739" y="130"/>
                  </a:cubicBezTo>
                  <a:cubicBezTo>
                    <a:pt x="731" y="135"/>
                    <a:pt x="733" y="127"/>
                    <a:pt x="722" y="129"/>
                  </a:cubicBezTo>
                  <a:cubicBezTo>
                    <a:pt x="712" y="132"/>
                    <a:pt x="724" y="136"/>
                    <a:pt x="704" y="139"/>
                  </a:cubicBezTo>
                  <a:cubicBezTo>
                    <a:pt x="686" y="143"/>
                    <a:pt x="686" y="139"/>
                    <a:pt x="704" y="132"/>
                  </a:cubicBezTo>
                  <a:cubicBezTo>
                    <a:pt x="722" y="124"/>
                    <a:pt x="718" y="121"/>
                    <a:pt x="734" y="116"/>
                  </a:cubicBezTo>
                  <a:cubicBezTo>
                    <a:pt x="750" y="112"/>
                    <a:pt x="750" y="102"/>
                    <a:pt x="747" y="96"/>
                  </a:cubicBezTo>
                  <a:cubicBezTo>
                    <a:pt x="743" y="91"/>
                    <a:pt x="739" y="94"/>
                    <a:pt x="731" y="88"/>
                  </a:cubicBezTo>
                  <a:cubicBezTo>
                    <a:pt x="725" y="82"/>
                    <a:pt x="719" y="88"/>
                    <a:pt x="710" y="85"/>
                  </a:cubicBezTo>
                  <a:cubicBezTo>
                    <a:pt x="701" y="84"/>
                    <a:pt x="705" y="88"/>
                    <a:pt x="695" y="90"/>
                  </a:cubicBezTo>
                  <a:cubicBezTo>
                    <a:pt x="678" y="91"/>
                    <a:pt x="708" y="82"/>
                    <a:pt x="689" y="82"/>
                  </a:cubicBezTo>
                  <a:cubicBezTo>
                    <a:pt x="670" y="81"/>
                    <a:pt x="676" y="79"/>
                    <a:pt x="686" y="76"/>
                  </a:cubicBezTo>
                  <a:cubicBezTo>
                    <a:pt x="693" y="74"/>
                    <a:pt x="676" y="66"/>
                    <a:pt x="661" y="73"/>
                  </a:cubicBezTo>
                  <a:cubicBezTo>
                    <a:pt x="637" y="84"/>
                    <a:pt x="651" y="88"/>
                    <a:pt x="640" y="88"/>
                  </a:cubicBezTo>
                  <a:cubicBezTo>
                    <a:pt x="617" y="90"/>
                    <a:pt x="643" y="90"/>
                    <a:pt x="622" y="94"/>
                  </a:cubicBezTo>
                  <a:cubicBezTo>
                    <a:pt x="600" y="99"/>
                    <a:pt x="625" y="90"/>
                    <a:pt x="596" y="94"/>
                  </a:cubicBezTo>
                  <a:cubicBezTo>
                    <a:pt x="568" y="98"/>
                    <a:pt x="599" y="101"/>
                    <a:pt x="570" y="104"/>
                  </a:cubicBezTo>
                  <a:cubicBezTo>
                    <a:pt x="539" y="105"/>
                    <a:pt x="553" y="110"/>
                    <a:pt x="538" y="110"/>
                  </a:cubicBezTo>
                  <a:cubicBezTo>
                    <a:pt x="524" y="112"/>
                    <a:pt x="523" y="124"/>
                    <a:pt x="532" y="126"/>
                  </a:cubicBezTo>
                  <a:cubicBezTo>
                    <a:pt x="539" y="126"/>
                    <a:pt x="535" y="129"/>
                    <a:pt x="524" y="132"/>
                  </a:cubicBezTo>
                  <a:cubicBezTo>
                    <a:pt x="508" y="135"/>
                    <a:pt x="488" y="130"/>
                    <a:pt x="483" y="138"/>
                  </a:cubicBezTo>
                  <a:cubicBezTo>
                    <a:pt x="477" y="144"/>
                    <a:pt x="491" y="138"/>
                    <a:pt x="486" y="147"/>
                  </a:cubicBezTo>
                  <a:cubicBezTo>
                    <a:pt x="480" y="155"/>
                    <a:pt x="497" y="150"/>
                    <a:pt x="497" y="157"/>
                  </a:cubicBezTo>
                  <a:cubicBezTo>
                    <a:pt x="498" y="164"/>
                    <a:pt x="512" y="157"/>
                    <a:pt x="508" y="166"/>
                  </a:cubicBezTo>
                  <a:cubicBezTo>
                    <a:pt x="501" y="177"/>
                    <a:pt x="517" y="175"/>
                    <a:pt x="508" y="183"/>
                  </a:cubicBezTo>
                  <a:cubicBezTo>
                    <a:pt x="497" y="192"/>
                    <a:pt x="512" y="171"/>
                    <a:pt x="501" y="174"/>
                  </a:cubicBezTo>
                  <a:cubicBezTo>
                    <a:pt x="491" y="178"/>
                    <a:pt x="512" y="163"/>
                    <a:pt x="498" y="163"/>
                  </a:cubicBezTo>
                  <a:cubicBezTo>
                    <a:pt x="486" y="163"/>
                    <a:pt x="491" y="155"/>
                    <a:pt x="474" y="154"/>
                  </a:cubicBezTo>
                  <a:cubicBezTo>
                    <a:pt x="456" y="150"/>
                    <a:pt x="462" y="161"/>
                    <a:pt x="457" y="160"/>
                  </a:cubicBezTo>
                  <a:cubicBezTo>
                    <a:pt x="450" y="157"/>
                    <a:pt x="442" y="163"/>
                    <a:pt x="454" y="166"/>
                  </a:cubicBezTo>
                  <a:cubicBezTo>
                    <a:pt x="466" y="171"/>
                    <a:pt x="459" y="172"/>
                    <a:pt x="448" y="171"/>
                  </a:cubicBezTo>
                  <a:cubicBezTo>
                    <a:pt x="436" y="169"/>
                    <a:pt x="448" y="157"/>
                    <a:pt x="445" y="150"/>
                  </a:cubicBezTo>
                  <a:cubicBezTo>
                    <a:pt x="441" y="144"/>
                    <a:pt x="437" y="143"/>
                    <a:pt x="439" y="152"/>
                  </a:cubicBezTo>
                  <a:cubicBezTo>
                    <a:pt x="444" y="164"/>
                    <a:pt x="419" y="158"/>
                    <a:pt x="428" y="169"/>
                  </a:cubicBezTo>
                  <a:cubicBezTo>
                    <a:pt x="434" y="178"/>
                    <a:pt x="437" y="178"/>
                    <a:pt x="431" y="186"/>
                  </a:cubicBezTo>
                  <a:cubicBezTo>
                    <a:pt x="424" y="194"/>
                    <a:pt x="431" y="194"/>
                    <a:pt x="431" y="200"/>
                  </a:cubicBezTo>
                  <a:cubicBezTo>
                    <a:pt x="430" y="206"/>
                    <a:pt x="445" y="196"/>
                    <a:pt x="456" y="202"/>
                  </a:cubicBezTo>
                  <a:cubicBezTo>
                    <a:pt x="468" y="209"/>
                    <a:pt x="463" y="211"/>
                    <a:pt x="462" y="214"/>
                  </a:cubicBezTo>
                  <a:cubicBezTo>
                    <a:pt x="460" y="217"/>
                    <a:pt x="456" y="225"/>
                    <a:pt x="457" y="217"/>
                  </a:cubicBezTo>
                  <a:cubicBezTo>
                    <a:pt x="460" y="209"/>
                    <a:pt x="457" y="200"/>
                    <a:pt x="442" y="205"/>
                  </a:cubicBezTo>
                  <a:cubicBezTo>
                    <a:pt x="428" y="209"/>
                    <a:pt x="444" y="219"/>
                    <a:pt x="436" y="222"/>
                  </a:cubicBezTo>
                  <a:cubicBezTo>
                    <a:pt x="428" y="227"/>
                    <a:pt x="434" y="231"/>
                    <a:pt x="425" y="234"/>
                  </a:cubicBezTo>
                  <a:cubicBezTo>
                    <a:pt x="416" y="239"/>
                    <a:pt x="425" y="244"/>
                    <a:pt x="407" y="241"/>
                  </a:cubicBezTo>
                  <a:cubicBezTo>
                    <a:pt x="387" y="237"/>
                    <a:pt x="413" y="241"/>
                    <a:pt x="418" y="230"/>
                  </a:cubicBezTo>
                  <a:cubicBezTo>
                    <a:pt x="424" y="219"/>
                    <a:pt x="427" y="225"/>
                    <a:pt x="427" y="216"/>
                  </a:cubicBezTo>
                  <a:cubicBezTo>
                    <a:pt x="428" y="206"/>
                    <a:pt x="419" y="206"/>
                    <a:pt x="421" y="196"/>
                  </a:cubicBezTo>
                  <a:cubicBezTo>
                    <a:pt x="422" y="183"/>
                    <a:pt x="425" y="177"/>
                    <a:pt x="418" y="169"/>
                  </a:cubicBezTo>
                  <a:cubicBezTo>
                    <a:pt x="409" y="163"/>
                    <a:pt x="424" y="164"/>
                    <a:pt x="424" y="154"/>
                  </a:cubicBezTo>
                  <a:cubicBezTo>
                    <a:pt x="424" y="141"/>
                    <a:pt x="406" y="147"/>
                    <a:pt x="398" y="146"/>
                  </a:cubicBezTo>
                  <a:cubicBezTo>
                    <a:pt x="389" y="143"/>
                    <a:pt x="392" y="164"/>
                    <a:pt x="381" y="169"/>
                  </a:cubicBezTo>
                  <a:cubicBezTo>
                    <a:pt x="364" y="175"/>
                    <a:pt x="384" y="175"/>
                    <a:pt x="376" y="186"/>
                  </a:cubicBezTo>
                  <a:cubicBezTo>
                    <a:pt x="369" y="199"/>
                    <a:pt x="398" y="199"/>
                    <a:pt x="392" y="209"/>
                  </a:cubicBezTo>
                  <a:cubicBezTo>
                    <a:pt x="384" y="219"/>
                    <a:pt x="389" y="209"/>
                    <a:pt x="361" y="199"/>
                  </a:cubicBezTo>
                  <a:cubicBezTo>
                    <a:pt x="332" y="186"/>
                    <a:pt x="319" y="192"/>
                    <a:pt x="326" y="200"/>
                  </a:cubicBezTo>
                  <a:cubicBezTo>
                    <a:pt x="331" y="205"/>
                    <a:pt x="316" y="216"/>
                    <a:pt x="316" y="208"/>
                  </a:cubicBezTo>
                  <a:cubicBezTo>
                    <a:pt x="316" y="199"/>
                    <a:pt x="311" y="202"/>
                    <a:pt x="302" y="208"/>
                  </a:cubicBezTo>
                  <a:cubicBezTo>
                    <a:pt x="293" y="214"/>
                    <a:pt x="294" y="202"/>
                    <a:pt x="282" y="211"/>
                  </a:cubicBezTo>
                  <a:cubicBezTo>
                    <a:pt x="270" y="219"/>
                    <a:pt x="270" y="208"/>
                    <a:pt x="276" y="203"/>
                  </a:cubicBezTo>
                  <a:cubicBezTo>
                    <a:pt x="281" y="200"/>
                    <a:pt x="270" y="202"/>
                    <a:pt x="250" y="213"/>
                  </a:cubicBezTo>
                  <a:cubicBezTo>
                    <a:pt x="230" y="222"/>
                    <a:pt x="227" y="214"/>
                    <a:pt x="224" y="227"/>
                  </a:cubicBezTo>
                  <a:cubicBezTo>
                    <a:pt x="221" y="239"/>
                    <a:pt x="220" y="230"/>
                    <a:pt x="214" y="233"/>
                  </a:cubicBezTo>
                  <a:cubicBezTo>
                    <a:pt x="206" y="237"/>
                    <a:pt x="211" y="231"/>
                    <a:pt x="204" y="228"/>
                  </a:cubicBezTo>
                  <a:cubicBezTo>
                    <a:pt x="197" y="225"/>
                    <a:pt x="206" y="220"/>
                    <a:pt x="212" y="220"/>
                  </a:cubicBezTo>
                  <a:cubicBezTo>
                    <a:pt x="218" y="220"/>
                    <a:pt x="212" y="208"/>
                    <a:pt x="203" y="209"/>
                  </a:cubicBezTo>
                  <a:cubicBezTo>
                    <a:pt x="194" y="209"/>
                    <a:pt x="185" y="203"/>
                    <a:pt x="192" y="211"/>
                  </a:cubicBezTo>
                  <a:cubicBezTo>
                    <a:pt x="200" y="217"/>
                    <a:pt x="186" y="224"/>
                    <a:pt x="195" y="230"/>
                  </a:cubicBezTo>
                  <a:cubicBezTo>
                    <a:pt x="203" y="234"/>
                    <a:pt x="194" y="236"/>
                    <a:pt x="195" y="245"/>
                  </a:cubicBezTo>
                  <a:cubicBezTo>
                    <a:pt x="197" y="253"/>
                    <a:pt x="189" y="231"/>
                    <a:pt x="176" y="241"/>
                  </a:cubicBezTo>
                  <a:cubicBezTo>
                    <a:pt x="162" y="250"/>
                    <a:pt x="156" y="248"/>
                    <a:pt x="163" y="258"/>
                  </a:cubicBezTo>
                  <a:cubicBezTo>
                    <a:pt x="172" y="267"/>
                    <a:pt x="162" y="269"/>
                    <a:pt x="148" y="261"/>
                  </a:cubicBezTo>
                  <a:cubicBezTo>
                    <a:pt x="133" y="255"/>
                    <a:pt x="130" y="259"/>
                    <a:pt x="136" y="264"/>
                  </a:cubicBezTo>
                  <a:cubicBezTo>
                    <a:pt x="142" y="270"/>
                    <a:pt x="153" y="269"/>
                    <a:pt x="144" y="275"/>
                  </a:cubicBezTo>
                  <a:cubicBezTo>
                    <a:pt x="136" y="279"/>
                    <a:pt x="137" y="269"/>
                    <a:pt x="128" y="267"/>
                  </a:cubicBezTo>
                  <a:cubicBezTo>
                    <a:pt x="118" y="265"/>
                    <a:pt x="125" y="261"/>
                    <a:pt x="121" y="256"/>
                  </a:cubicBezTo>
                  <a:cubicBezTo>
                    <a:pt x="115" y="252"/>
                    <a:pt x="127" y="250"/>
                    <a:pt x="119" y="244"/>
                  </a:cubicBezTo>
                  <a:cubicBezTo>
                    <a:pt x="112" y="237"/>
                    <a:pt x="104" y="236"/>
                    <a:pt x="102" y="230"/>
                  </a:cubicBezTo>
                  <a:cubicBezTo>
                    <a:pt x="101" y="224"/>
                    <a:pt x="102" y="234"/>
                    <a:pt x="118" y="237"/>
                  </a:cubicBezTo>
                  <a:cubicBezTo>
                    <a:pt x="133" y="239"/>
                    <a:pt x="148" y="250"/>
                    <a:pt x="162" y="242"/>
                  </a:cubicBezTo>
                  <a:cubicBezTo>
                    <a:pt x="176" y="234"/>
                    <a:pt x="180" y="228"/>
                    <a:pt x="165" y="219"/>
                  </a:cubicBezTo>
                  <a:cubicBezTo>
                    <a:pt x="151" y="209"/>
                    <a:pt x="153" y="214"/>
                    <a:pt x="137" y="203"/>
                  </a:cubicBezTo>
                  <a:cubicBezTo>
                    <a:pt x="122" y="194"/>
                    <a:pt x="127" y="202"/>
                    <a:pt x="113" y="199"/>
                  </a:cubicBezTo>
                  <a:cubicBezTo>
                    <a:pt x="101" y="194"/>
                    <a:pt x="113" y="194"/>
                    <a:pt x="104" y="191"/>
                  </a:cubicBezTo>
                  <a:cubicBezTo>
                    <a:pt x="95" y="186"/>
                    <a:pt x="102" y="196"/>
                    <a:pt x="90" y="191"/>
                  </a:cubicBezTo>
                  <a:cubicBezTo>
                    <a:pt x="90" y="192"/>
                    <a:pt x="90" y="192"/>
                    <a:pt x="90" y="192"/>
                  </a:cubicBezTo>
                  <a:cubicBezTo>
                    <a:pt x="92" y="196"/>
                    <a:pt x="89" y="196"/>
                    <a:pt x="87" y="194"/>
                  </a:cubicBezTo>
                  <a:cubicBezTo>
                    <a:pt x="84" y="194"/>
                    <a:pt x="86" y="194"/>
                    <a:pt x="84" y="196"/>
                  </a:cubicBezTo>
                  <a:cubicBezTo>
                    <a:pt x="83" y="197"/>
                    <a:pt x="78" y="197"/>
                    <a:pt x="78" y="199"/>
                  </a:cubicBezTo>
                  <a:cubicBezTo>
                    <a:pt x="77" y="202"/>
                    <a:pt x="77" y="203"/>
                    <a:pt x="75" y="202"/>
                  </a:cubicBezTo>
                  <a:cubicBezTo>
                    <a:pt x="67" y="206"/>
                    <a:pt x="74" y="203"/>
                    <a:pt x="74" y="205"/>
                  </a:cubicBezTo>
                  <a:cubicBezTo>
                    <a:pt x="75" y="208"/>
                    <a:pt x="70" y="206"/>
                    <a:pt x="72" y="211"/>
                  </a:cubicBezTo>
                  <a:cubicBezTo>
                    <a:pt x="74" y="219"/>
                    <a:pt x="77" y="213"/>
                    <a:pt x="80" y="217"/>
                  </a:cubicBezTo>
                  <a:cubicBezTo>
                    <a:pt x="83" y="222"/>
                    <a:pt x="86" y="220"/>
                    <a:pt x="83" y="224"/>
                  </a:cubicBezTo>
                  <a:cubicBezTo>
                    <a:pt x="80" y="227"/>
                    <a:pt x="74" y="231"/>
                    <a:pt x="77" y="234"/>
                  </a:cubicBezTo>
                  <a:cubicBezTo>
                    <a:pt x="80" y="236"/>
                    <a:pt x="86" y="250"/>
                    <a:pt x="84" y="250"/>
                  </a:cubicBezTo>
                  <a:cubicBezTo>
                    <a:pt x="81" y="250"/>
                    <a:pt x="81" y="250"/>
                    <a:pt x="81" y="252"/>
                  </a:cubicBezTo>
                  <a:cubicBezTo>
                    <a:pt x="83" y="252"/>
                    <a:pt x="81" y="252"/>
                    <a:pt x="81" y="253"/>
                  </a:cubicBezTo>
                  <a:cubicBezTo>
                    <a:pt x="81" y="256"/>
                    <a:pt x="80" y="255"/>
                    <a:pt x="81" y="256"/>
                  </a:cubicBezTo>
                  <a:cubicBezTo>
                    <a:pt x="84" y="258"/>
                    <a:pt x="80" y="258"/>
                    <a:pt x="80" y="259"/>
                  </a:cubicBezTo>
                  <a:cubicBezTo>
                    <a:pt x="81" y="262"/>
                    <a:pt x="87" y="262"/>
                    <a:pt x="84" y="264"/>
                  </a:cubicBezTo>
                  <a:cubicBezTo>
                    <a:pt x="83" y="265"/>
                    <a:pt x="84" y="265"/>
                    <a:pt x="84" y="267"/>
                  </a:cubicBezTo>
                  <a:cubicBezTo>
                    <a:pt x="83" y="269"/>
                    <a:pt x="89" y="269"/>
                    <a:pt x="89" y="272"/>
                  </a:cubicBezTo>
                  <a:cubicBezTo>
                    <a:pt x="87" y="275"/>
                    <a:pt x="81" y="275"/>
                    <a:pt x="84" y="278"/>
                  </a:cubicBezTo>
                  <a:cubicBezTo>
                    <a:pt x="87" y="279"/>
                    <a:pt x="92" y="281"/>
                    <a:pt x="93" y="284"/>
                  </a:cubicBezTo>
                  <a:cubicBezTo>
                    <a:pt x="95" y="287"/>
                    <a:pt x="96" y="286"/>
                    <a:pt x="95" y="289"/>
                  </a:cubicBezTo>
                  <a:cubicBezTo>
                    <a:pt x="93" y="292"/>
                    <a:pt x="89" y="298"/>
                    <a:pt x="80" y="306"/>
                  </a:cubicBezTo>
                  <a:cubicBezTo>
                    <a:pt x="72" y="314"/>
                    <a:pt x="69" y="315"/>
                    <a:pt x="66" y="318"/>
                  </a:cubicBezTo>
                  <a:cubicBezTo>
                    <a:pt x="69" y="320"/>
                    <a:pt x="72" y="315"/>
                    <a:pt x="74" y="317"/>
                  </a:cubicBezTo>
                  <a:cubicBezTo>
                    <a:pt x="74" y="317"/>
                    <a:pt x="72" y="317"/>
                    <a:pt x="72" y="318"/>
                  </a:cubicBezTo>
                  <a:cubicBezTo>
                    <a:pt x="74" y="321"/>
                    <a:pt x="69" y="317"/>
                    <a:pt x="72" y="320"/>
                  </a:cubicBezTo>
                  <a:cubicBezTo>
                    <a:pt x="74" y="323"/>
                    <a:pt x="74" y="320"/>
                    <a:pt x="75" y="323"/>
                  </a:cubicBezTo>
                  <a:cubicBezTo>
                    <a:pt x="77" y="325"/>
                    <a:pt x="81" y="321"/>
                    <a:pt x="83" y="325"/>
                  </a:cubicBezTo>
                  <a:cubicBezTo>
                    <a:pt x="83" y="326"/>
                    <a:pt x="86" y="325"/>
                    <a:pt x="86" y="326"/>
                  </a:cubicBezTo>
                  <a:cubicBezTo>
                    <a:pt x="84" y="328"/>
                    <a:pt x="84" y="328"/>
                    <a:pt x="80" y="326"/>
                  </a:cubicBezTo>
                  <a:cubicBezTo>
                    <a:pt x="74" y="325"/>
                    <a:pt x="77" y="331"/>
                    <a:pt x="74" y="328"/>
                  </a:cubicBezTo>
                  <a:cubicBezTo>
                    <a:pt x="69" y="326"/>
                    <a:pt x="72" y="332"/>
                    <a:pt x="69" y="329"/>
                  </a:cubicBezTo>
                  <a:cubicBezTo>
                    <a:pt x="66" y="328"/>
                    <a:pt x="69" y="331"/>
                    <a:pt x="67" y="332"/>
                  </a:cubicBezTo>
                  <a:cubicBezTo>
                    <a:pt x="70" y="335"/>
                    <a:pt x="66" y="334"/>
                    <a:pt x="66" y="337"/>
                  </a:cubicBezTo>
                  <a:cubicBezTo>
                    <a:pt x="66" y="342"/>
                    <a:pt x="61" y="338"/>
                    <a:pt x="63" y="345"/>
                  </a:cubicBezTo>
                  <a:cubicBezTo>
                    <a:pt x="66" y="349"/>
                    <a:pt x="61" y="346"/>
                    <a:pt x="64" y="351"/>
                  </a:cubicBezTo>
                  <a:cubicBezTo>
                    <a:pt x="67" y="356"/>
                    <a:pt x="64" y="352"/>
                    <a:pt x="63" y="357"/>
                  </a:cubicBezTo>
                  <a:cubicBezTo>
                    <a:pt x="64" y="360"/>
                    <a:pt x="67" y="360"/>
                    <a:pt x="66" y="362"/>
                  </a:cubicBezTo>
                  <a:cubicBezTo>
                    <a:pt x="66" y="363"/>
                    <a:pt x="64" y="366"/>
                    <a:pt x="66" y="366"/>
                  </a:cubicBezTo>
                  <a:cubicBezTo>
                    <a:pt x="67" y="366"/>
                    <a:pt x="66" y="366"/>
                    <a:pt x="67" y="370"/>
                  </a:cubicBezTo>
                  <a:cubicBezTo>
                    <a:pt x="70" y="373"/>
                    <a:pt x="69" y="376"/>
                    <a:pt x="69" y="376"/>
                  </a:cubicBezTo>
                  <a:cubicBezTo>
                    <a:pt x="74" y="374"/>
                    <a:pt x="70" y="377"/>
                    <a:pt x="75" y="377"/>
                  </a:cubicBezTo>
                  <a:cubicBezTo>
                    <a:pt x="81" y="376"/>
                    <a:pt x="77" y="382"/>
                    <a:pt x="81" y="380"/>
                  </a:cubicBezTo>
                  <a:cubicBezTo>
                    <a:pt x="84" y="377"/>
                    <a:pt x="87" y="379"/>
                    <a:pt x="87" y="380"/>
                  </a:cubicBezTo>
                  <a:cubicBezTo>
                    <a:pt x="89" y="382"/>
                    <a:pt x="92" y="380"/>
                    <a:pt x="90" y="384"/>
                  </a:cubicBezTo>
                  <a:cubicBezTo>
                    <a:pt x="89" y="388"/>
                    <a:pt x="93" y="388"/>
                    <a:pt x="90" y="390"/>
                  </a:cubicBezTo>
                  <a:cubicBezTo>
                    <a:pt x="87" y="393"/>
                    <a:pt x="92" y="391"/>
                    <a:pt x="92" y="396"/>
                  </a:cubicBezTo>
                  <a:cubicBezTo>
                    <a:pt x="93" y="402"/>
                    <a:pt x="99" y="401"/>
                    <a:pt x="98" y="402"/>
                  </a:cubicBezTo>
                  <a:cubicBezTo>
                    <a:pt x="95" y="407"/>
                    <a:pt x="102" y="402"/>
                    <a:pt x="102" y="407"/>
                  </a:cubicBezTo>
                  <a:cubicBezTo>
                    <a:pt x="102" y="408"/>
                    <a:pt x="107" y="408"/>
                    <a:pt x="104" y="410"/>
                  </a:cubicBezTo>
                  <a:cubicBezTo>
                    <a:pt x="101" y="412"/>
                    <a:pt x="101" y="415"/>
                    <a:pt x="96" y="412"/>
                  </a:cubicBezTo>
                  <a:cubicBezTo>
                    <a:pt x="95" y="410"/>
                    <a:pt x="93" y="413"/>
                    <a:pt x="95" y="415"/>
                  </a:cubicBezTo>
                  <a:cubicBezTo>
                    <a:pt x="98" y="419"/>
                    <a:pt x="93" y="419"/>
                    <a:pt x="96" y="424"/>
                  </a:cubicBezTo>
                  <a:cubicBezTo>
                    <a:pt x="98" y="425"/>
                    <a:pt x="101" y="427"/>
                    <a:pt x="102" y="424"/>
                  </a:cubicBezTo>
                  <a:cubicBezTo>
                    <a:pt x="102" y="421"/>
                    <a:pt x="105" y="424"/>
                    <a:pt x="109" y="422"/>
                  </a:cubicBezTo>
                  <a:cubicBezTo>
                    <a:pt x="112" y="419"/>
                    <a:pt x="110" y="424"/>
                    <a:pt x="113" y="422"/>
                  </a:cubicBezTo>
                  <a:cubicBezTo>
                    <a:pt x="116" y="419"/>
                    <a:pt x="113" y="425"/>
                    <a:pt x="118" y="427"/>
                  </a:cubicBezTo>
                  <a:cubicBezTo>
                    <a:pt x="121" y="429"/>
                    <a:pt x="115" y="430"/>
                    <a:pt x="116" y="432"/>
                  </a:cubicBezTo>
                  <a:cubicBezTo>
                    <a:pt x="119" y="435"/>
                    <a:pt x="116" y="435"/>
                    <a:pt x="119" y="435"/>
                  </a:cubicBezTo>
                  <a:cubicBezTo>
                    <a:pt x="122" y="436"/>
                    <a:pt x="122" y="433"/>
                    <a:pt x="125" y="438"/>
                  </a:cubicBezTo>
                  <a:cubicBezTo>
                    <a:pt x="128" y="441"/>
                    <a:pt x="125" y="447"/>
                    <a:pt x="128" y="446"/>
                  </a:cubicBezTo>
                  <a:cubicBezTo>
                    <a:pt x="133" y="444"/>
                    <a:pt x="133" y="449"/>
                    <a:pt x="139" y="446"/>
                  </a:cubicBezTo>
                  <a:cubicBezTo>
                    <a:pt x="144" y="443"/>
                    <a:pt x="142" y="447"/>
                    <a:pt x="145" y="449"/>
                  </a:cubicBezTo>
                  <a:cubicBezTo>
                    <a:pt x="148" y="452"/>
                    <a:pt x="150" y="447"/>
                    <a:pt x="153" y="452"/>
                  </a:cubicBezTo>
                  <a:cubicBezTo>
                    <a:pt x="154" y="453"/>
                    <a:pt x="157" y="450"/>
                    <a:pt x="159" y="453"/>
                  </a:cubicBezTo>
                  <a:cubicBezTo>
                    <a:pt x="160" y="457"/>
                    <a:pt x="163" y="453"/>
                    <a:pt x="163" y="455"/>
                  </a:cubicBezTo>
                  <a:cubicBezTo>
                    <a:pt x="163" y="458"/>
                    <a:pt x="165" y="458"/>
                    <a:pt x="163" y="460"/>
                  </a:cubicBezTo>
                  <a:cubicBezTo>
                    <a:pt x="160" y="461"/>
                    <a:pt x="160" y="463"/>
                    <a:pt x="162" y="463"/>
                  </a:cubicBezTo>
                  <a:cubicBezTo>
                    <a:pt x="163" y="463"/>
                    <a:pt x="165" y="464"/>
                    <a:pt x="162" y="464"/>
                  </a:cubicBezTo>
                  <a:cubicBezTo>
                    <a:pt x="160" y="464"/>
                    <a:pt x="159" y="466"/>
                    <a:pt x="160" y="468"/>
                  </a:cubicBezTo>
                  <a:cubicBezTo>
                    <a:pt x="162" y="469"/>
                    <a:pt x="163" y="472"/>
                    <a:pt x="162" y="474"/>
                  </a:cubicBezTo>
                  <a:cubicBezTo>
                    <a:pt x="160" y="477"/>
                    <a:pt x="154" y="474"/>
                    <a:pt x="153" y="477"/>
                  </a:cubicBezTo>
                  <a:cubicBezTo>
                    <a:pt x="153" y="480"/>
                    <a:pt x="147" y="475"/>
                    <a:pt x="148" y="485"/>
                  </a:cubicBezTo>
                  <a:cubicBezTo>
                    <a:pt x="153" y="481"/>
                    <a:pt x="150" y="486"/>
                    <a:pt x="154" y="483"/>
                  </a:cubicBezTo>
                  <a:cubicBezTo>
                    <a:pt x="157" y="481"/>
                    <a:pt x="157" y="485"/>
                    <a:pt x="154" y="486"/>
                  </a:cubicBezTo>
                  <a:cubicBezTo>
                    <a:pt x="148" y="488"/>
                    <a:pt x="151" y="489"/>
                    <a:pt x="145" y="489"/>
                  </a:cubicBezTo>
                  <a:cubicBezTo>
                    <a:pt x="144" y="489"/>
                    <a:pt x="145" y="494"/>
                    <a:pt x="148" y="492"/>
                  </a:cubicBezTo>
                  <a:cubicBezTo>
                    <a:pt x="150" y="492"/>
                    <a:pt x="153" y="497"/>
                    <a:pt x="150" y="497"/>
                  </a:cubicBezTo>
                  <a:cubicBezTo>
                    <a:pt x="148" y="496"/>
                    <a:pt x="147" y="496"/>
                    <a:pt x="145" y="499"/>
                  </a:cubicBezTo>
                  <a:cubicBezTo>
                    <a:pt x="145" y="502"/>
                    <a:pt x="144" y="502"/>
                    <a:pt x="144" y="503"/>
                  </a:cubicBezTo>
                  <a:cubicBezTo>
                    <a:pt x="145" y="508"/>
                    <a:pt x="144" y="505"/>
                    <a:pt x="140" y="505"/>
                  </a:cubicBezTo>
                  <a:cubicBezTo>
                    <a:pt x="139" y="505"/>
                    <a:pt x="136" y="502"/>
                    <a:pt x="137" y="505"/>
                  </a:cubicBezTo>
                  <a:cubicBezTo>
                    <a:pt x="137" y="506"/>
                    <a:pt x="133" y="506"/>
                    <a:pt x="139" y="508"/>
                  </a:cubicBezTo>
                  <a:cubicBezTo>
                    <a:pt x="144" y="511"/>
                    <a:pt x="140" y="513"/>
                    <a:pt x="145" y="513"/>
                  </a:cubicBezTo>
                  <a:cubicBezTo>
                    <a:pt x="150" y="514"/>
                    <a:pt x="145" y="514"/>
                    <a:pt x="151" y="517"/>
                  </a:cubicBezTo>
                  <a:cubicBezTo>
                    <a:pt x="157" y="519"/>
                    <a:pt x="151" y="516"/>
                    <a:pt x="162" y="527"/>
                  </a:cubicBezTo>
                  <a:cubicBezTo>
                    <a:pt x="163" y="525"/>
                    <a:pt x="166" y="525"/>
                    <a:pt x="168" y="525"/>
                  </a:cubicBezTo>
                  <a:cubicBezTo>
                    <a:pt x="169" y="525"/>
                    <a:pt x="169" y="528"/>
                    <a:pt x="172" y="528"/>
                  </a:cubicBezTo>
                  <a:cubicBezTo>
                    <a:pt x="176" y="528"/>
                    <a:pt x="174" y="531"/>
                    <a:pt x="179" y="528"/>
                  </a:cubicBezTo>
                  <a:cubicBezTo>
                    <a:pt x="182" y="527"/>
                    <a:pt x="183" y="530"/>
                    <a:pt x="185" y="530"/>
                  </a:cubicBezTo>
                  <a:cubicBezTo>
                    <a:pt x="186" y="530"/>
                    <a:pt x="186" y="531"/>
                    <a:pt x="191" y="533"/>
                  </a:cubicBezTo>
                  <a:cubicBezTo>
                    <a:pt x="195" y="534"/>
                    <a:pt x="191" y="534"/>
                    <a:pt x="192" y="536"/>
                  </a:cubicBezTo>
                  <a:cubicBezTo>
                    <a:pt x="195" y="537"/>
                    <a:pt x="197" y="533"/>
                    <a:pt x="198" y="534"/>
                  </a:cubicBezTo>
                  <a:cubicBezTo>
                    <a:pt x="201" y="536"/>
                    <a:pt x="201" y="533"/>
                    <a:pt x="203" y="534"/>
                  </a:cubicBezTo>
                  <a:cubicBezTo>
                    <a:pt x="204" y="534"/>
                    <a:pt x="204" y="536"/>
                    <a:pt x="207" y="536"/>
                  </a:cubicBezTo>
                  <a:cubicBezTo>
                    <a:pt x="211" y="536"/>
                    <a:pt x="206" y="539"/>
                    <a:pt x="207" y="541"/>
                  </a:cubicBezTo>
                  <a:cubicBezTo>
                    <a:pt x="209" y="542"/>
                    <a:pt x="209" y="542"/>
                    <a:pt x="214" y="544"/>
                  </a:cubicBezTo>
                  <a:cubicBezTo>
                    <a:pt x="215" y="547"/>
                    <a:pt x="217" y="542"/>
                    <a:pt x="217" y="545"/>
                  </a:cubicBezTo>
                  <a:cubicBezTo>
                    <a:pt x="218" y="548"/>
                    <a:pt x="220" y="545"/>
                    <a:pt x="220" y="548"/>
                  </a:cubicBezTo>
                  <a:cubicBezTo>
                    <a:pt x="221" y="553"/>
                    <a:pt x="226" y="551"/>
                    <a:pt x="226" y="550"/>
                  </a:cubicBezTo>
                  <a:cubicBezTo>
                    <a:pt x="227" y="548"/>
                    <a:pt x="229" y="547"/>
                    <a:pt x="230" y="545"/>
                  </a:cubicBezTo>
                  <a:cubicBezTo>
                    <a:pt x="226" y="534"/>
                    <a:pt x="221" y="536"/>
                    <a:pt x="223" y="527"/>
                  </a:cubicBezTo>
                  <a:cubicBezTo>
                    <a:pt x="224" y="516"/>
                    <a:pt x="221" y="527"/>
                    <a:pt x="221" y="520"/>
                  </a:cubicBezTo>
                  <a:cubicBezTo>
                    <a:pt x="221" y="514"/>
                    <a:pt x="212" y="516"/>
                    <a:pt x="217" y="513"/>
                  </a:cubicBezTo>
                  <a:cubicBezTo>
                    <a:pt x="220" y="509"/>
                    <a:pt x="221" y="505"/>
                    <a:pt x="226" y="500"/>
                  </a:cubicBezTo>
                  <a:cubicBezTo>
                    <a:pt x="230" y="496"/>
                    <a:pt x="232" y="500"/>
                    <a:pt x="232" y="497"/>
                  </a:cubicBezTo>
                  <a:cubicBezTo>
                    <a:pt x="232" y="496"/>
                    <a:pt x="232" y="497"/>
                    <a:pt x="233" y="492"/>
                  </a:cubicBezTo>
                  <a:cubicBezTo>
                    <a:pt x="226" y="488"/>
                    <a:pt x="238" y="491"/>
                    <a:pt x="230" y="483"/>
                  </a:cubicBezTo>
                  <a:cubicBezTo>
                    <a:pt x="224" y="475"/>
                    <a:pt x="224" y="475"/>
                    <a:pt x="221" y="477"/>
                  </a:cubicBezTo>
                  <a:cubicBezTo>
                    <a:pt x="218" y="477"/>
                    <a:pt x="221" y="472"/>
                    <a:pt x="217" y="469"/>
                  </a:cubicBezTo>
                  <a:cubicBezTo>
                    <a:pt x="211" y="468"/>
                    <a:pt x="220" y="461"/>
                    <a:pt x="217" y="457"/>
                  </a:cubicBezTo>
                  <a:cubicBezTo>
                    <a:pt x="214" y="453"/>
                    <a:pt x="221" y="443"/>
                    <a:pt x="224" y="446"/>
                  </a:cubicBezTo>
                  <a:cubicBezTo>
                    <a:pt x="230" y="455"/>
                    <a:pt x="232" y="452"/>
                    <a:pt x="232" y="446"/>
                  </a:cubicBezTo>
                  <a:cubicBezTo>
                    <a:pt x="232" y="440"/>
                    <a:pt x="242" y="436"/>
                    <a:pt x="247" y="432"/>
                  </a:cubicBezTo>
                  <a:cubicBezTo>
                    <a:pt x="250" y="425"/>
                    <a:pt x="252" y="435"/>
                    <a:pt x="256" y="430"/>
                  </a:cubicBezTo>
                  <a:cubicBezTo>
                    <a:pt x="262" y="427"/>
                    <a:pt x="261" y="432"/>
                    <a:pt x="268" y="433"/>
                  </a:cubicBezTo>
                  <a:cubicBezTo>
                    <a:pt x="276" y="433"/>
                    <a:pt x="284" y="447"/>
                    <a:pt x="290" y="443"/>
                  </a:cubicBezTo>
                  <a:cubicBezTo>
                    <a:pt x="293" y="438"/>
                    <a:pt x="294" y="435"/>
                    <a:pt x="299" y="438"/>
                  </a:cubicBezTo>
                  <a:cubicBezTo>
                    <a:pt x="303" y="441"/>
                    <a:pt x="303" y="433"/>
                    <a:pt x="313" y="441"/>
                  </a:cubicBezTo>
                  <a:cubicBezTo>
                    <a:pt x="322" y="447"/>
                    <a:pt x="317" y="436"/>
                    <a:pt x="323" y="441"/>
                  </a:cubicBezTo>
                  <a:cubicBezTo>
                    <a:pt x="331" y="446"/>
                    <a:pt x="338" y="435"/>
                    <a:pt x="329" y="432"/>
                  </a:cubicBezTo>
                  <a:cubicBezTo>
                    <a:pt x="313" y="424"/>
                    <a:pt x="334" y="425"/>
                    <a:pt x="328" y="419"/>
                  </a:cubicBezTo>
                  <a:cubicBezTo>
                    <a:pt x="322" y="415"/>
                    <a:pt x="343" y="415"/>
                    <a:pt x="335" y="412"/>
                  </a:cubicBezTo>
                  <a:cubicBezTo>
                    <a:pt x="328" y="408"/>
                    <a:pt x="325" y="401"/>
                    <a:pt x="334" y="401"/>
                  </a:cubicBezTo>
                  <a:cubicBezTo>
                    <a:pt x="343" y="401"/>
                    <a:pt x="373" y="394"/>
                    <a:pt x="381" y="390"/>
                  </a:cubicBezTo>
                  <a:cubicBezTo>
                    <a:pt x="390" y="387"/>
                    <a:pt x="392" y="380"/>
                    <a:pt x="398" y="385"/>
                  </a:cubicBezTo>
                  <a:cubicBezTo>
                    <a:pt x="402" y="388"/>
                    <a:pt x="406" y="380"/>
                    <a:pt x="409" y="391"/>
                  </a:cubicBezTo>
                  <a:cubicBezTo>
                    <a:pt x="411" y="404"/>
                    <a:pt x="416" y="396"/>
                    <a:pt x="422" y="399"/>
                  </a:cubicBezTo>
                  <a:cubicBezTo>
                    <a:pt x="428" y="402"/>
                    <a:pt x="433" y="399"/>
                    <a:pt x="428" y="404"/>
                  </a:cubicBezTo>
                  <a:cubicBezTo>
                    <a:pt x="424" y="408"/>
                    <a:pt x="433" y="408"/>
                    <a:pt x="445" y="401"/>
                  </a:cubicBezTo>
                  <a:cubicBezTo>
                    <a:pt x="457" y="391"/>
                    <a:pt x="456" y="398"/>
                    <a:pt x="453" y="401"/>
                  </a:cubicBezTo>
                  <a:cubicBezTo>
                    <a:pt x="450" y="404"/>
                    <a:pt x="462" y="405"/>
                    <a:pt x="472" y="425"/>
                  </a:cubicBezTo>
                  <a:cubicBezTo>
                    <a:pt x="486" y="455"/>
                    <a:pt x="480" y="429"/>
                    <a:pt x="489" y="436"/>
                  </a:cubicBezTo>
                  <a:cubicBezTo>
                    <a:pt x="500" y="446"/>
                    <a:pt x="504" y="433"/>
                    <a:pt x="514" y="443"/>
                  </a:cubicBezTo>
                  <a:cubicBezTo>
                    <a:pt x="521" y="453"/>
                    <a:pt x="524" y="460"/>
                    <a:pt x="530" y="453"/>
                  </a:cubicBezTo>
                  <a:cubicBezTo>
                    <a:pt x="538" y="449"/>
                    <a:pt x="530" y="455"/>
                    <a:pt x="538" y="461"/>
                  </a:cubicBezTo>
                  <a:cubicBezTo>
                    <a:pt x="538" y="461"/>
                    <a:pt x="538" y="461"/>
                    <a:pt x="543" y="460"/>
                  </a:cubicBezTo>
                  <a:cubicBezTo>
                    <a:pt x="547" y="453"/>
                    <a:pt x="546" y="458"/>
                    <a:pt x="553" y="455"/>
                  </a:cubicBezTo>
                  <a:cubicBezTo>
                    <a:pt x="559" y="453"/>
                    <a:pt x="553" y="452"/>
                    <a:pt x="562" y="447"/>
                  </a:cubicBezTo>
                  <a:cubicBezTo>
                    <a:pt x="571" y="443"/>
                    <a:pt x="578" y="440"/>
                    <a:pt x="582" y="443"/>
                  </a:cubicBezTo>
                  <a:cubicBezTo>
                    <a:pt x="587" y="446"/>
                    <a:pt x="593" y="440"/>
                    <a:pt x="594" y="446"/>
                  </a:cubicBezTo>
                  <a:cubicBezTo>
                    <a:pt x="596" y="450"/>
                    <a:pt x="622" y="455"/>
                    <a:pt x="625" y="447"/>
                  </a:cubicBezTo>
                  <a:cubicBezTo>
                    <a:pt x="626" y="441"/>
                    <a:pt x="617" y="441"/>
                    <a:pt x="623" y="433"/>
                  </a:cubicBezTo>
                  <a:cubicBezTo>
                    <a:pt x="629" y="424"/>
                    <a:pt x="626" y="424"/>
                    <a:pt x="640" y="429"/>
                  </a:cubicBezTo>
                  <a:cubicBezTo>
                    <a:pt x="652" y="435"/>
                    <a:pt x="657" y="429"/>
                    <a:pt x="657" y="436"/>
                  </a:cubicBezTo>
                  <a:cubicBezTo>
                    <a:pt x="657" y="444"/>
                    <a:pt x="664" y="450"/>
                    <a:pt x="672" y="447"/>
                  </a:cubicBezTo>
                  <a:cubicBezTo>
                    <a:pt x="681" y="444"/>
                    <a:pt x="683" y="444"/>
                    <a:pt x="693" y="449"/>
                  </a:cubicBezTo>
                  <a:cubicBezTo>
                    <a:pt x="704" y="452"/>
                    <a:pt x="698" y="455"/>
                    <a:pt x="712" y="458"/>
                  </a:cubicBezTo>
                  <a:cubicBezTo>
                    <a:pt x="731" y="463"/>
                    <a:pt x="724" y="455"/>
                    <a:pt x="736" y="457"/>
                  </a:cubicBezTo>
                  <a:cubicBezTo>
                    <a:pt x="748" y="457"/>
                    <a:pt x="745" y="441"/>
                    <a:pt x="756" y="447"/>
                  </a:cubicBezTo>
                  <a:cubicBezTo>
                    <a:pt x="765" y="453"/>
                    <a:pt x="765" y="447"/>
                    <a:pt x="771" y="452"/>
                  </a:cubicBezTo>
                  <a:cubicBezTo>
                    <a:pt x="779" y="457"/>
                    <a:pt x="782" y="457"/>
                    <a:pt x="788" y="450"/>
                  </a:cubicBezTo>
                  <a:cubicBezTo>
                    <a:pt x="794" y="444"/>
                    <a:pt x="792" y="440"/>
                    <a:pt x="800" y="430"/>
                  </a:cubicBezTo>
                  <a:cubicBezTo>
                    <a:pt x="806" y="422"/>
                    <a:pt x="803" y="419"/>
                    <a:pt x="798" y="419"/>
                  </a:cubicBezTo>
                  <a:cubicBezTo>
                    <a:pt x="794" y="419"/>
                    <a:pt x="800" y="410"/>
                    <a:pt x="815" y="408"/>
                  </a:cubicBezTo>
                  <a:cubicBezTo>
                    <a:pt x="829" y="407"/>
                    <a:pt x="833" y="412"/>
                    <a:pt x="838" y="412"/>
                  </a:cubicBezTo>
                  <a:cubicBezTo>
                    <a:pt x="842" y="412"/>
                    <a:pt x="852" y="424"/>
                    <a:pt x="855" y="440"/>
                  </a:cubicBezTo>
                  <a:cubicBezTo>
                    <a:pt x="856" y="457"/>
                    <a:pt x="859" y="455"/>
                    <a:pt x="868" y="457"/>
                  </a:cubicBezTo>
                  <a:cubicBezTo>
                    <a:pt x="877" y="458"/>
                    <a:pt x="874" y="463"/>
                    <a:pt x="879" y="463"/>
                  </a:cubicBezTo>
                  <a:cubicBezTo>
                    <a:pt x="884" y="464"/>
                    <a:pt x="879" y="468"/>
                    <a:pt x="882" y="469"/>
                  </a:cubicBezTo>
                  <a:cubicBezTo>
                    <a:pt x="885" y="471"/>
                    <a:pt x="879" y="472"/>
                    <a:pt x="884" y="475"/>
                  </a:cubicBezTo>
                  <a:cubicBezTo>
                    <a:pt x="888" y="480"/>
                    <a:pt x="894" y="478"/>
                    <a:pt x="899" y="474"/>
                  </a:cubicBezTo>
                  <a:cubicBezTo>
                    <a:pt x="903" y="471"/>
                    <a:pt x="903" y="475"/>
                    <a:pt x="908" y="471"/>
                  </a:cubicBezTo>
                  <a:cubicBezTo>
                    <a:pt x="912" y="466"/>
                    <a:pt x="917" y="474"/>
                    <a:pt x="912" y="480"/>
                  </a:cubicBezTo>
                  <a:cubicBezTo>
                    <a:pt x="908" y="488"/>
                    <a:pt x="905" y="511"/>
                    <a:pt x="899" y="508"/>
                  </a:cubicBezTo>
                  <a:cubicBezTo>
                    <a:pt x="893" y="505"/>
                    <a:pt x="891" y="503"/>
                    <a:pt x="890" y="506"/>
                  </a:cubicBezTo>
                  <a:cubicBezTo>
                    <a:pt x="888" y="511"/>
                    <a:pt x="882" y="506"/>
                    <a:pt x="885" y="513"/>
                  </a:cubicBezTo>
                  <a:cubicBezTo>
                    <a:pt x="887" y="519"/>
                    <a:pt x="888" y="525"/>
                    <a:pt x="885" y="530"/>
                  </a:cubicBezTo>
                  <a:cubicBezTo>
                    <a:pt x="884" y="536"/>
                    <a:pt x="882" y="530"/>
                    <a:pt x="881" y="536"/>
                  </a:cubicBezTo>
                  <a:cubicBezTo>
                    <a:pt x="881" y="536"/>
                    <a:pt x="881" y="536"/>
                    <a:pt x="882" y="539"/>
                  </a:cubicBezTo>
                  <a:cubicBezTo>
                    <a:pt x="885" y="536"/>
                    <a:pt x="882" y="534"/>
                    <a:pt x="884" y="536"/>
                  </a:cubicBezTo>
                  <a:cubicBezTo>
                    <a:pt x="887" y="536"/>
                    <a:pt x="887" y="536"/>
                    <a:pt x="888" y="533"/>
                  </a:cubicBezTo>
                  <a:cubicBezTo>
                    <a:pt x="890" y="530"/>
                    <a:pt x="888" y="528"/>
                    <a:pt x="891" y="528"/>
                  </a:cubicBezTo>
                  <a:cubicBezTo>
                    <a:pt x="893" y="528"/>
                    <a:pt x="890" y="533"/>
                    <a:pt x="893" y="530"/>
                  </a:cubicBezTo>
                  <a:cubicBezTo>
                    <a:pt x="896" y="528"/>
                    <a:pt x="893" y="533"/>
                    <a:pt x="896" y="533"/>
                  </a:cubicBezTo>
                  <a:cubicBezTo>
                    <a:pt x="897" y="533"/>
                    <a:pt x="899" y="534"/>
                    <a:pt x="900" y="534"/>
                  </a:cubicBezTo>
                  <a:cubicBezTo>
                    <a:pt x="902" y="536"/>
                    <a:pt x="902" y="534"/>
                    <a:pt x="906" y="533"/>
                  </a:cubicBezTo>
                  <a:cubicBezTo>
                    <a:pt x="909" y="533"/>
                    <a:pt x="908" y="531"/>
                    <a:pt x="914" y="528"/>
                  </a:cubicBezTo>
                  <a:cubicBezTo>
                    <a:pt x="919" y="525"/>
                    <a:pt x="922" y="516"/>
                    <a:pt x="934" y="505"/>
                  </a:cubicBezTo>
                  <a:cubicBezTo>
                    <a:pt x="944" y="492"/>
                    <a:pt x="941" y="486"/>
                    <a:pt x="946" y="483"/>
                  </a:cubicBezTo>
                  <a:cubicBezTo>
                    <a:pt x="952" y="478"/>
                    <a:pt x="947" y="478"/>
                    <a:pt x="954" y="472"/>
                  </a:cubicBezTo>
                  <a:cubicBezTo>
                    <a:pt x="961" y="466"/>
                    <a:pt x="961" y="449"/>
                    <a:pt x="960" y="444"/>
                  </a:cubicBezTo>
                  <a:cubicBezTo>
                    <a:pt x="958" y="440"/>
                    <a:pt x="961" y="440"/>
                    <a:pt x="963" y="435"/>
                  </a:cubicBezTo>
                  <a:cubicBezTo>
                    <a:pt x="964" y="429"/>
                    <a:pt x="970" y="427"/>
                    <a:pt x="966" y="422"/>
                  </a:cubicBezTo>
                  <a:cubicBezTo>
                    <a:pt x="963" y="419"/>
                    <a:pt x="967" y="419"/>
                    <a:pt x="964" y="416"/>
                  </a:cubicBezTo>
                  <a:cubicBezTo>
                    <a:pt x="963" y="412"/>
                    <a:pt x="970" y="413"/>
                    <a:pt x="966" y="408"/>
                  </a:cubicBezTo>
                  <a:cubicBezTo>
                    <a:pt x="960" y="405"/>
                    <a:pt x="958" y="402"/>
                    <a:pt x="957" y="401"/>
                  </a:cubicBezTo>
                  <a:cubicBezTo>
                    <a:pt x="954" y="398"/>
                    <a:pt x="951" y="401"/>
                    <a:pt x="947" y="399"/>
                  </a:cubicBezTo>
                  <a:cubicBezTo>
                    <a:pt x="944" y="398"/>
                    <a:pt x="947" y="405"/>
                    <a:pt x="940" y="407"/>
                  </a:cubicBezTo>
                  <a:cubicBezTo>
                    <a:pt x="929" y="410"/>
                    <a:pt x="943" y="396"/>
                    <a:pt x="935" y="399"/>
                  </a:cubicBezTo>
                  <a:cubicBezTo>
                    <a:pt x="929" y="401"/>
                    <a:pt x="937" y="404"/>
                    <a:pt x="931" y="404"/>
                  </a:cubicBezTo>
                  <a:cubicBezTo>
                    <a:pt x="925" y="404"/>
                    <a:pt x="937" y="394"/>
                    <a:pt x="926" y="394"/>
                  </a:cubicBezTo>
                  <a:cubicBezTo>
                    <a:pt x="917" y="394"/>
                    <a:pt x="912" y="393"/>
                    <a:pt x="925" y="385"/>
                  </a:cubicBezTo>
                  <a:cubicBezTo>
                    <a:pt x="938" y="376"/>
                    <a:pt x="940" y="376"/>
                    <a:pt x="943" y="368"/>
                  </a:cubicBezTo>
                  <a:cubicBezTo>
                    <a:pt x="946" y="360"/>
                    <a:pt x="957" y="360"/>
                    <a:pt x="960" y="351"/>
                  </a:cubicBezTo>
                  <a:cubicBezTo>
                    <a:pt x="964" y="342"/>
                    <a:pt x="979" y="332"/>
                    <a:pt x="987" y="334"/>
                  </a:cubicBezTo>
                  <a:cubicBezTo>
                    <a:pt x="995" y="337"/>
                    <a:pt x="998" y="332"/>
                    <a:pt x="1002" y="335"/>
                  </a:cubicBezTo>
                  <a:cubicBezTo>
                    <a:pt x="1007" y="338"/>
                    <a:pt x="1002" y="332"/>
                    <a:pt x="1013" y="334"/>
                  </a:cubicBezTo>
                  <a:cubicBezTo>
                    <a:pt x="1025" y="335"/>
                    <a:pt x="1025" y="338"/>
                    <a:pt x="1028" y="331"/>
                  </a:cubicBezTo>
                  <a:cubicBezTo>
                    <a:pt x="1028" y="329"/>
                    <a:pt x="1056" y="329"/>
                    <a:pt x="1047" y="337"/>
                  </a:cubicBezTo>
                  <a:cubicBezTo>
                    <a:pt x="1039" y="343"/>
                    <a:pt x="1059" y="338"/>
                    <a:pt x="1060" y="337"/>
                  </a:cubicBezTo>
                  <a:cubicBezTo>
                    <a:pt x="1063" y="332"/>
                    <a:pt x="1066" y="343"/>
                    <a:pt x="1074" y="337"/>
                  </a:cubicBezTo>
                  <a:cubicBezTo>
                    <a:pt x="1082" y="332"/>
                    <a:pt x="1059" y="332"/>
                    <a:pt x="1075" y="320"/>
                  </a:cubicBezTo>
                  <a:cubicBezTo>
                    <a:pt x="1092" y="309"/>
                    <a:pt x="1085" y="304"/>
                    <a:pt x="1104" y="303"/>
                  </a:cubicBezTo>
                  <a:cubicBezTo>
                    <a:pt x="1121" y="300"/>
                    <a:pt x="1107" y="323"/>
                    <a:pt x="1120" y="317"/>
                  </a:cubicBezTo>
                  <a:cubicBezTo>
                    <a:pt x="1132" y="310"/>
                    <a:pt x="1129" y="303"/>
                    <a:pt x="1136" y="306"/>
                  </a:cubicBezTo>
                  <a:cubicBezTo>
                    <a:pt x="1144" y="307"/>
                    <a:pt x="1132" y="290"/>
                    <a:pt x="1146" y="290"/>
                  </a:cubicBezTo>
                  <a:cubicBezTo>
                    <a:pt x="1159" y="292"/>
                    <a:pt x="1147" y="290"/>
                    <a:pt x="1146" y="304"/>
                  </a:cubicBezTo>
                  <a:cubicBezTo>
                    <a:pt x="1142" y="318"/>
                    <a:pt x="1133" y="314"/>
                    <a:pt x="1121" y="329"/>
                  </a:cubicBezTo>
                  <a:cubicBezTo>
                    <a:pt x="1109" y="345"/>
                    <a:pt x="1103" y="351"/>
                    <a:pt x="1095" y="352"/>
                  </a:cubicBezTo>
                  <a:cubicBezTo>
                    <a:pt x="1086" y="356"/>
                    <a:pt x="1094" y="359"/>
                    <a:pt x="1086" y="365"/>
                  </a:cubicBezTo>
                  <a:cubicBezTo>
                    <a:pt x="1077" y="371"/>
                    <a:pt x="1080" y="398"/>
                    <a:pt x="1085" y="421"/>
                  </a:cubicBezTo>
                  <a:cubicBezTo>
                    <a:pt x="1086" y="430"/>
                    <a:pt x="1085" y="449"/>
                    <a:pt x="1098" y="429"/>
                  </a:cubicBezTo>
                  <a:cubicBezTo>
                    <a:pt x="1107" y="416"/>
                    <a:pt x="1098" y="412"/>
                    <a:pt x="1111" y="412"/>
                  </a:cubicBezTo>
                  <a:cubicBezTo>
                    <a:pt x="1120" y="412"/>
                    <a:pt x="1109" y="396"/>
                    <a:pt x="1121" y="396"/>
                  </a:cubicBezTo>
                  <a:cubicBezTo>
                    <a:pt x="1139" y="394"/>
                    <a:pt x="1124" y="387"/>
                    <a:pt x="1129" y="379"/>
                  </a:cubicBezTo>
                  <a:cubicBezTo>
                    <a:pt x="1133" y="370"/>
                    <a:pt x="1139" y="382"/>
                    <a:pt x="1141" y="374"/>
                  </a:cubicBezTo>
                  <a:cubicBezTo>
                    <a:pt x="1142" y="365"/>
                    <a:pt x="1130" y="368"/>
                    <a:pt x="1136" y="360"/>
                  </a:cubicBezTo>
                  <a:cubicBezTo>
                    <a:pt x="1147" y="348"/>
                    <a:pt x="1121" y="354"/>
                    <a:pt x="1133" y="345"/>
                  </a:cubicBezTo>
                  <a:cubicBezTo>
                    <a:pt x="1146" y="334"/>
                    <a:pt x="1138" y="329"/>
                    <a:pt x="1146" y="326"/>
                  </a:cubicBezTo>
                  <a:cubicBezTo>
                    <a:pt x="1155" y="323"/>
                    <a:pt x="1147" y="331"/>
                    <a:pt x="1158" y="323"/>
                  </a:cubicBezTo>
                  <a:cubicBezTo>
                    <a:pt x="1171" y="312"/>
                    <a:pt x="1155" y="337"/>
                    <a:pt x="1167" y="326"/>
                  </a:cubicBezTo>
                  <a:cubicBezTo>
                    <a:pt x="1181" y="314"/>
                    <a:pt x="1188" y="318"/>
                    <a:pt x="1194" y="326"/>
                  </a:cubicBezTo>
                  <a:cubicBezTo>
                    <a:pt x="1200" y="332"/>
                    <a:pt x="1190" y="325"/>
                    <a:pt x="1213" y="312"/>
                  </a:cubicBezTo>
                  <a:cubicBezTo>
                    <a:pt x="1222" y="307"/>
                    <a:pt x="1229" y="298"/>
                    <a:pt x="1241" y="295"/>
                  </a:cubicBezTo>
                  <a:cubicBezTo>
                    <a:pt x="1263" y="287"/>
                    <a:pt x="1263" y="298"/>
                    <a:pt x="1267" y="293"/>
                  </a:cubicBezTo>
                  <a:cubicBezTo>
                    <a:pt x="1273" y="287"/>
                    <a:pt x="1266" y="286"/>
                    <a:pt x="1263" y="275"/>
                  </a:cubicBezTo>
                  <a:cubicBezTo>
                    <a:pt x="1258" y="262"/>
                    <a:pt x="1255" y="275"/>
                    <a:pt x="1252" y="265"/>
                  </a:cubicBezTo>
                  <a:cubicBezTo>
                    <a:pt x="1251" y="259"/>
                    <a:pt x="1264" y="269"/>
                    <a:pt x="1270" y="259"/>
                  </a:cubicBezTo>
                  <a:cubicBezTo>
                    <a:pt x="1272" y="258"/>
                    <a:pt x="1273" y="258"/>
                    <a:pt x="1273" y="256"/>
                  </a:cubicBezTo>
                  <a:cubicBezTo>
                    <a:pt x="1273" y="256"/>
                    <a:pt x="1273" y="256"/>
                    <a:pt x="1273" y="256"/>
                  </a:cubicBezTo>
                  <a:close/>
                  <a:moveTo>
                    <a:pt x="969" y="421"/>
                  </a:moveTo>
                  <a:cubicBezTo>
                    <a:pt x="967" y="424"/>
                    <a:pt x="970" y="422"/>
                    <a:pt x="969" y="425"/>
                  </a:cubicBezTo>
                  <a:cubicBezTo>
                    <a:pt x="967" y="429"/>
                    <a:pt x="970" y="429"/>
                    <a:pt x="970" y="430"/>
                  </a:cubicBezTo>
                  <a:cubicBezTo>
                    <a:pt x="969" y="430"/>
                    <a:pt x="972" y="430"/>
                    <a:pt x="973" y="435"/>
                  </a:cubicBezTo>
                  <a:cubicBezTo>
                    <a:pt x="975" y="438"/>
                    <a:pt x="970" y="441"/>
                    <a:pt x="972" y="444"/>
                  </a:cubicBezTo>
                  <a:cubicBezTo>
                    <a:pt x="973" y="449"/>
                    <a:pt x="972" y="461"/>
                    <a:pt x="970" y="464"/>
                  </a:cubicBezTo>
                  <a:cubicBezTo>
                    <a:pt x="969" y="468"/>
                    <a:pt x="975" y="468"/>
                    <a:pt x="972" y="477"/>
                  </a:cubicBezTo>
                  <a:cubicBezTo>
                    <a:pt x="969" y="481"/>
                    <a:pt x="973" y="485"/>
                    <a:pt x="972" y="488"/>
                  </a:cubicBezTo>
                  <a:cubicBezTo>
                    <a:pt x="969" y="491"/>
                    <a:pt x="970" y="492"/>
                    <a:pt x="970" y="496"/>
                  </a:cubicBezTo>
                  <a:cubicBezTo>
                    <a:pt x="972" y="500"/>
                    <a:pt x="973" y="499"/>
                    <a:pt x="973" y="494"/>
                  </a:cubicBezTo>
                  <a:cubicBezTo>
                    <a:pt x="975" y="489"/>
                    <a:pt x="977" y="488"/>
                    <a:pt x="978" y="489"/>
                  </a:cubicBezTo>
                  <a:cubicBezTo>
                    <a:pt x="978" y="491"/>
                    <a:pt x="979" y="489"/>
                    <a:pt x="981" y="491"/>
                  </a:cubicBezTo>
                  <a:cubicBezTo>
                    <a:pt x="983" y="491"/>
                    <a:pt x="983" y="497"/>
                    <a:pt x="983" y="496"/>
                  </a:cubicBezTo>
                  <a:cubicBezTo>
                    <a:pt x="986" y="491"/>
                    <a:pt x="984" y="492"/>
                    <a:pt x="984" y="489"/>
                  </a:cubicBezTo>
                  <a:cubicBezTo>
                    <a:pt x="984" y="486"/>
                    <a:pt x="984" y="488"/>
                    <a:pt x="981" y="488"/>
                  </a:cubicBezTo>
                  <a:cubicBezTo>
                    <a:pt x="979" y="486"/>
                    <a:pt x="979" y="483"/>
                    <a:pt x="978" y="480"/>
                  </a:cubicBezTo>
                  <a:cubicBezTo>
                    <a:pt x="973" y="477"/>
                    <a:pt x="977" y="468"/>
                    <a:pt x="978" y="464"/>
                  </a:cubicBezTo>
                  <a:cubicBezTo>
                    <a:pt x="981" y="463"/>
                    <a:pt x="978" y="460"/>
                    <a:pt x="981" y="458"/>
                  </a:cubicBezTo>
                  <a:cubicBezTo>
                    <a:pt x="984" y="458"/>
                    <a:pt x="987" y="458"/>
                    <a:pt x="990" y="461"/>
                  </a:cubicBezTo>
                  <a:cubicBezTo>
                    <a:pt x="992" y="464"/>
                    <a:pt x="993" y="468"/>
                    <a:pt x="993" y="464"/>
                  </a:cubicBezTo>
                  <a:cubicBezTo>
                    <a:pt x="993" y="463"/>
                    <a:pt x="990" y="460"/>
                    <a:pt x="989" y="457"/>
                  </a:cubicBezTo>
                  <a:cubicBezTo>
                    <a:pt x="989" y="452"/>
                    <a:pt x="986" y="446"/>
                    <a:pt x="984" y="441"/>
                  </a:cubicBezTo>
                  <a:cubicBezTo>
                    <a:pt x="984" y="436"/>
                    <a:pt x="983" y="435"/>
                    <a:pt x="983" y="432"/>
                  </a:cubicBezTo>
                  <a:cubicBezTo>
                    <a:pt x="983" y="429"/>
                    <a:pt x="981" y="433"/>
                    <a:pt x="981" y="430"/>
                  </a:cubicBezTo>
                  <a:cubicBezTo>
                    <a:pt x="983" y="425"/>
                    <a:pt x="981" y="430"/>
                    <a:pt x="981" y="427"/>
                  </a:cubicBezTo>
                  <a:cubicBezTo>
                    <a:pt x="979" y="422"/>
                    <a:pt x="984" y="422"/>
                    <a:pt x="983" y="413"/>
                  </a:cubicBezTo>
                  <a:cubicBezTo>
                    <a:pt x="981" y="407"/>
                    <a:pt x="979" y="410"/>
                    <a:pt x="981" y="408"/>
                  </a:cubicBezTo>
                  <a:cubicBezTo>
                    <a:pt x="981" y="407"/>
                    <a:pt x="979" y="408"/>
                    <a:pt x="979" y="407"/>
                  </a:cubicBezTo>
                  <a:cubicBezTo>
                    <a:pt x="979" y="404"/>
                    <a:pt x="978" y="404"/>
                    <a:pt x="979" y="402"/>
                  </a:cubicBezTo>
                  <a:cubicBezTo>
                    <a:pt x="981" y="401"/>
                    <a:pt x="979" y="399"/>
                    <a:pt x="978" y="398"/>
                  </a:cubicBezTo>
                  <a:cubicBezTo>
                    <a:pt x="977" y="394"/>
                    <a:pt x="978" y="398"/>
                    <a:pt x="975" y="398"/>
                  </a:cubicBezTo>
                  <a:cubicBezTo>
                    <a:pt x="972" y="399"/>
                    <a:pt x="978" y="401"/>
                    <a:pt x="977" y="404"/>
                  </a:cubicBezTo>
                  <a:cubicBezTo>
                    <a:pt x="977" y="407"/>
                    <a:pt x="975" y="405"/>
                    <a:pt x="975" y="407"/>
                  </a:cubicBezTo>
                  <a:cubicBezTo>
                    <a:pt x="975" y="408"/>
                    <a:pt x="978" y="407"/>
                    <a:pt x="975" y="408"/>
                  </a:cubicBezTo>
                  <a:cubicBezTo>
                    <a:pt x="973" y="412"/>
                    <a:pt x="975" y="407"/>
                    <a:pt x="972" y="408"/>
                  </a:cubicBezTo>
                  <a:cubicBezTo>
                    <a:pt x="970" y="408"/>
                    <a:pt x="969" y="408"/>
                    <a:pt x="970" y="412"/>
                  </a:cubicBezTo>
                  <a:cubicBezTo>
                    <a:pt x="970" y="413"/>
                    <a:pt x="970" y="416"/>
                    <a:pt x="969" y="421"/>
                  </a:cubicBezTo>
                  <a:close/>
                  <a:moveTo>
                    <a:pt x="1007" y="517"/>
                  </a:moveTo>
                  <a:cubicBezTo>
                    <a:pt x="1010" y="516"/>
                    <a:pt x="1004" y="514"/>
                    <a:pt x="1004" y="516"/>
                  </a:cubicBezTo>
                  <a:cubicBezTo>
                    <a:pt x="1002" y="519"/>
                    <a:pt x="998" y="520"/>
                    <a:pt x="999" y="523"/>
                  </a:cubicBezTo>
                  <a:cubicBezTo>
                    <a:pt x="1001" y="525"/>
                    <a:pt x="1001" y="519"/>
                    <a:pt x="1007" y="517"/>
                  </a:cubicBezTo>
                  <a:close/>
                  <a:moveTo>
                    <a:pt x="1015" y="511"/>
                  </a:moveTo>
                  <a:cubicBezTo>
                    <a:pt x="1018" y="508"/>
                    <a:pt x="1018" y="509"/>
                    <a:pt x="1021" y="506"/>
                  </a:cubicBezTo>
                  <a:cubicBezTo>
                    <a:pt x="1024" y="505"/>
                    <a:pt x="1028" y="506"/>
                    <a:pt x="1025" y="503"/>
                  </a:cubicBezTo>
                  <a:cubicBezTo>
                    <a:pt x="1024" y="502"/>
                    <a:pt x="1022" y="506"/>
                    <a:pt x="1019" y="505"/>
                  </a:cubicBezTo>
                  <a:cubicBezTo>
                    <a:pt x="1018" y="503"/>
                    <a:pt x="1021" y="506"/>
                    <a:pt x="1018" y="506"/>
                  </a:cubicBezTo>
                  <a:cubicBezTo>
                    <a:pt x="1015" y="508"/>
                    <a:pt x="1012" y="509"/>
                    <a:pt x="1010" y="514"/>
                  </a:cubicBezTo>
                  <a:cubicBezTo>
                    <a:pt x="1010" y="516"/>
                    <a:pt x="1013" y="516"/>
                    <a:pt x="1015" y="511"/>
                  </a:cubicBezTo>
                  <a:close/>
                  <a:moveTo>
                    <a:pt x="1031" y="500"/>
                  </a:moveTo>
                  <a:cubicBezTo>
                    <a:pt x="1033" y="497"/>
                    <a:pt x="1037" y="494"/>
                    <a:pt x="1039" y="494"/>
                  </a:cubicBezTo>
                  <a:cubicBezTo>
                    <a:pt x="1040" y="496"/>
                    <a:pt x="1030" y="505"/>
                    <a:pt x="1031" y="500"/>
                  </a:cubicBezTo>
                  <a:close/>
                  <a:moveTo>
                    <a:pt x="1071" y="461"/>
                  </a:moveTo>
                  <a:cubicBezTo>
                    <a:pt x="1071" y="460"/>
                    <a:pt x="1072" y="453"/>
                    <a:pt x="1074" y="455"/>
                  </a:cubicBezTo>
                  <a:cubicBezTo>
                    <a:pt x="1075" y="457"/>
                    <a:pt x="1071" y="461"/>
                    <a:pt x="1071" y="461"/>
                  </a:cubicBezTo>
                  <a:close/>
                  <a:moveTo>
                    <a:pt x="1066" y="464"/>
                  </a:moveTo>
                  <a:cubicBezTo>
                    <a:pt x="1068" y="464"/>
                    <a:pt x="1069" y="463"/>
                    <a:pt x="1069" y="463"/>
                  </a:cubicBezTo>
                  <a:cubicBezTo>
                    <a:pt x="1069" y="464"/>
                    <a:pt x="1066" y="466"/>
                    <a:pt x="1066" y="464"/>
                  </a:cubicBezTo>
                  <a:close/>
                  <a:moveTo>
                    <a:pt x="1060" y="477"/>
                  </a:moveTo>
                  <a:cubicBezTo>
                    <a:pt x="1059" y="477"/>
                    <a:pt x="1059" y="475"/>
                    <a:pt x="1060" y="475"/>
                  </a:cubicBezTo>
                  <a:cubicBezTo>
                    <a:pt x="1060" y="477"/>
                    <a:pt x="1060" y="478"/>
                    <a:pt x="1060" y="477"/>
                  </a:cubicBezTo>
                  <a:close/>
                  <a:moveTo>
                    <a:pt x="1054" y="481"/>
                  </a:moveTo>
                  <a:cubicBezTo>
                    <a:pt x="1054" y="481"/>
                    <a:pt x="1056" y="480"/>
                    <a:pt x="1056" y="481"/>
                  </a:cubicBezTo>
                  <a:cubicBezTo>
                    <a:pt x="1056" y="481"/>
                    <a:pt x="1056" y="483"/>
                    <a:pt x="1054" y="481"/>
                  </a:cubicBezTo>
                  <a:close/>
                  <a:moveTo>
                    <a:pt x="1082" y="447"/>
                  </a:moveTo>
                  <a:cubicBezTo>
                    <a:pt x="1085" y="447"/>
                    <a:pt x="1085" y="441"/>
                    <a:pt x="1083" y="441"/>
                  </a:cubicBezTo>
                  <a:cubicBezTo>
                    <a:pt x="1082" y="441"/>
                    <a:pt x="1082" y="444"/>
                    <a:pt x="1080" y="446"/>
                  </a:cubicBezTo>
                  <a:cubicBezTo>
                    <a:pt x="1077" y="446"/>
                    <a:pt x="1075" y="447"/>
                    <a:pt x="1077" y="449"/>
                  </a:cubicBezTo>
                  <a:cubicBezTo>
                    <a:pt x="1079" y="452"/>
                    <a:pt x="1079" y="449"/>
                    <a:pt x="1082" y="447"/>
                  </a:cubicBezTo>
                  <a:close/>
                  <a:moveTo>
                    <a:pt x="1085" y="443"/>
                  </a:moveTo>
                  <a:cubicBezTo>
                    <a:pt x="1083" y="441"/>
                    <a:pt x="1086" y="440"/>
                    <a:pt x="1088" y="440"/>
                  </a:cubicBezTo>
                  <a:cubicBezTo>
                    <a:pt x="1088" y="441"/>
                    <a:pt x="1086" y="443"/>
                    <a:pt x="1085" y="443"/>
                  </a:cubicBezTo>
                  <a:close/>
                  <a:moveTo>
                    <a:pt x="1162" y="385"/>
                  </a:moveTo>
                  <a:cubicBezTo>
                    <a:pt x="1165" y="384"/>
                    <a:pt x="1170" y="396"/>
                    <a:pt x="1167" y="393"/>
                  </a:cubicBezTo>
                  <a:cubicBezTo>
                    <a:pt x="1164" y="390"/>
                    <a:pt x="1161" y="387"/>
                    <a:pt x="1162" y="385"/>
                  </a:cubicBezTo>
                  <a:close/>
                  <a:moveTo>
                    <a:pt x="0" y="396"/>
                  </a:moveTo>
                  <a:cubicBezTo>
                    <a:pt x="11" y="398"/>
                    <a:pt x="20" y="399"/>
                    <a:pt x="26" y="398"/>
                  </a:cubicBezTo>
                  <a:cubicBezTo>
                    <a:pt x="25" y="393"/>
                    <a:pt x="28" y="391"/>
                    <a:pt x="25" y="390"/>
                  </a:cubicBezTo>
                  <a:cubicBezTo>
                    <a:pt x="22" y="387"/>
                    <a:pt x="25" y="391"/>
                    <a:pt x="14" y="387"/>
                  </a:cubicBezTo>
                  <a:cubicBezTo>
                    <a:pt x="14" y="388"/>
                    <a:pt x="13" y="387"/>
                    <a:pt x="14" y="388"/>
                  </a:cubicBezTo>
                  <a:cubicBezTo>
                    <a:pt x="14" y="391"/>
                    <a:pt x="11" y="391"/>
                    <a:pt x="10" y="391"/>
                  </a:cubicBezTo>
                  <a:cubicBezTo>
                    <a:pt x="8" y="390"/>
                    <a:pt x="11" y="388"/>
                    <a:pt x="11" y="387"/>
                  </a:cubicBezTo>
                  <a:cubicBezTo>
                    <a:pt x="13" y="385"/>
                    <a:pt x="11" y="385"/>
                    <a:pt x="10" y="388"/>
                  </a:cubicBezTo>
                  <a:cubicBezTo>
                    <a:pt x="7" y="391"/>
                    <a:pt x="8" y="390"/>
                    <a:pt x="5" y="390"/>
                  </a:cubicBezTo>
                  <a:cubicBezTo>
                    <a:pt x="2" y="390"/>
                    <a:pt x="5" y="393"/>
                    <a:pt x="0" y="396"/>
                  </a:cubicBezTo>
                  <a:close/>
                  <a:moveTo>
                    <a:pt x="1142" y="342"/>
                  </a:moveTo>
                  <a:cubicBezTo>
                    <a:pt x="1147" y="337"/>
                    <a:pt x="1152" y="334"/>
                    <a:pt x="1152" y="337"/>
                  </a:cubicBezTo>
                  <a:cubicBezTo>
                    <a:pt x="1152" y="340"/>
                    <a:pt x="1141" y="345"/>
                    <a:pt x="1142" y="342"/>
                  </a:cubicBezTo>
                  <a:close/>
                  <a:moveTo>
                    <a:pt x="937" y="393"/>
                  </a:moveTo>
                  <a:cubicBezTo>
                    <a:pt x="934" y="390"/>
                    <a:pt x="935" y="387"/>
                    <a:pt x="938" y="388"/>
                  </a:cubicBezTo>
                  <a:cubicBezTo>
                    <a:pt x="943" y="388"/>
                    <a:pt x="940" y="394"/>
                    <a:pt x="937" y="393"/>
                  </a:cubicBezTo>
                  <a:close/>
                  <a:moveTo>
                    <a:pt x="1274" y="175"/>
                  </a:moveTo>
                  <a:cubicBezTo>
                    <a:pt x="1274" y="175"/>
                    <a:pt x="1274" y="175"/>
                    <a:pt x="1274" y="175"/>
                  </a:cubicBezTo>
                  <a:cubicBezTo>
                    <a:pt x="1278" y="175"/>
                    <a:pt x="1284" y="174"/>
                    <a:pt x="1289" y="172"/>
                  </a:cubicBezTo>
                  <a:cubicBezTo>
                    <a:pt x="1301" y="171"/>
                    <a:pt x="1287" y="163"/>
                    <a:pt x="1278" y="164"/>
                  </a:cubicBezTo>
                  <a:cubicBezTo>
                    <a:pt x="1277" y="164"/>
                    <a:pt x="1275" y="164"/>
                    <a:pt x="1274" y="164"/>
                  </a:cubicBezTo>
                  <a:cubicBezTo>
                    <a:pt x="1273" y="164"/>
                    <a:pt x="1273" y="164"/>
                    <a:pt x="1273" y="164"/>
                  </a:cubicBezTo>
                  <a:cubicBezTo>
                    <a:pt x="1267" y="166"/>
                    <a:pt x="1263" y="171"/>
                    <a:pt x="1261" y="174"/>
                  </a:cubicBezTo>
                  <a:cubicBezTo>
                    <a:pt x="1261" y="177"/>
                    <a:pt x="1267" y="177"/>
                    <a:pt x="1273" y="175"/>
                  </a:cubicBezTo>
                  <a:lnTo>
                    <a:pt x="1274" y="175"/>
                  </a:lnTo>
                  <a:close/>
                  <a:moveTo>
                    <a:pt x="1188" y="192"/>
                  </a:moveTo>
                  <a:cubicBezTo>
                    <a:pt x="1185" y="196"/>
                    <a:pt x="1174" y="191"/>
                    <a:pt x="1176" y="189"/>
                  </a:cubicBezTo>
                  <a:cubicBezTo>
                    <a:pt x="1179" y="188"/>
                    <a:pt x="1191" y="189"/>
                    <a:pt x="1188" y="192"/>
                  </a:cubicBezTo>
                  <a:close/>
                  <a:moveTo>
                    <a:pt x="978" y="132"/>
                  </a:moveTo>
                  <a:cubicBezTo>
                    <a:pt x="969" y="127"/>
                    <a:pt x="964" y="132"/>
                    <a:pt x="957" y="136"/>
                  </a:cubicBezTo>
                  <a:cubicBezTo>
                    <a:pt x="951" y="141"/>
                    <a:pt x="958" y="136"/>
                    <a:pt x="970" y="139"/>
                  </a:cubicBezTo>
                  <a:cubicBezTo>
                    <a:pt x="990" y="143"/>
                    <a:pt x="987" y="136"/>
                    <a:pt x="978" y="132"/>
                  </a:cubicBezTo>
                  <a:close/>
                  <a:moveTo>
                    <a:pt x="1034" y="116"/>
                  </a:moveTo>
                  <a:cubicBezTo>
                    <a:pt x="1042" y="116"/>
                    <a:pt x="1044" y="110"/>
                    <a:pt x="1039" y="112"/>
                  </a:cubicBezTo>
                  <a:cubicBezTo>
                    <a:pt x="1036" y="112"/>
                    <a:pt x="1036" y="105"/>
                    <a:pt x="1028" y="109"/>
                  </a:cubicBezTo>
                  <a:cubicBezTo>
                    <a:pt x="1021" y="112"/>
                    <a:pt x="1030" y="105"/>
                    <a:pt x="1018" y="107"/>
                  </a:cubicBezTo>
                  <a:cubicBezTo>
                    <a:pt x="1005" y="109"/>
                    <a:pt x="1009" y="102"/>
                    <a:pt x="1007" y="105"/>
                  </a:cubicBezTo>
                  <a:cubicBezTo>
                    <a:pt x="1004" y="107"/>
                    <a:pt x="999" y="112"/>
                    <a:pt x="1016" y="115"/>
                  </a:cubicBezTo>
                  <a:cubicBezTo>
                    <a:pt x="1025" y="118"/>
                    <a:pt x="1027" y="116"/>
                    <a:pt x="1034" y="116"/>
                  </a:cubicBezTo>
                  <a:close/>
                  <a:moveTo>
                    <a:pt x="996" y="105"/>
                  </a:moveTo>
                  <a:cubicBezTo>
                    <a:pt x="1002" y="105"/>
                    <a:pt x="989" y="99"/>
                    <a:pt x="981" y="101"/>
                  </a:cubicBezTo>
                  <a:cubicBezTo>
                    <a:pt x="975" y="102"/>
                    <a:pt x="970" y="93"/>
                    <a:pt x="964" y="96"/>
                  </a:cubicBezTo>
                  <a:cubicBezTo>
                    <a:pt x="958" y="99"/>
                    <a:pt x="966" y="102"/>
                    <a:pt x="963" y="104"/>
                  </a:cubicBezTo>
                  <a:cubicBezTo>
                    <a:pt x="960" y="104"/>
                    <a:pt x="952" y="98"/>
                    <a:pt x="947" y="94"/>
                  </a:cubicBezTo>
                  <a:cubicBezTo>
                    <a:pt x="943" y="93"/>
                    <a:pt x="941" y="94"/>
                    <a:pt x="935" y="99"/>
                  </a:cubicBezTo>
                  <a:cubicBezTo>
                    <a:pt x="929" y="102"/>
                    <a:pt x="937" y="105"/>
                    <a:pt x="934" y="107"/>
                  </a:cubicBezTo>
                  <a:cubicBezTo>
                    <a:pt x="929" y="109"/>
                    <a:pt x="935" y="113"/>
                    <a:pt x="946" y="118"/>
                  </a:cubicBezTo>
                  <a:cubicBezTo>
                    <a:pt x="955" y="121"/>
                    <a:pt x="949" y="113"/>
                    <a:pt x="957" y="115"/>
                  </a:cubicBezTo>
                  <a:cubicBezTo>
                    <a:pt x="964" y="118"/>
                    <a:pt x="967" y="110"/>
                    <a:pt x="972" y="115"/>
                  </a:cubicBezTo>
                  <a:cubicBezTo>
                    <a:pt x="977" y="118"/>
                    <a:pt x="983" y="113"/>
                    <a:pt x="992" y="112"/>
                  </a:cubicBezTo>
                  <a:cubicBezTo>
                    <a:pt x="999" y="109"/>
                    <a:pt x="989" y="105"/>
                    <a:pt x="996" y="105"/>
                  </a:cubicBezTo>
                  <a:close/>
                  <a:moveTo>
                    <a:pt x="923" y="107"/>
                  </a:moveTo>
                  <a:cubicBezTo>
                    <a:pt x="917" y="110"/>
                    <a:pt x="920" y="98"/>
                    <a:pt x="923" y="101"/>
                  </a:cubicBezTo>
                  <a:cubicBezTo>
                    <a:pt x="926" y="104"/>
                    <a:pt x="926" y="105"/>
                    <a:pt x="923" y="107"/>
                  </a:cubicBezTo>
                  <a:close/>
                  <a:moveTo>
                    <a:pt x="850" y="150"/>
                  </a:moveTo>
                  <a:cubicBezTo>
                    <a:pt x="853" y="150"/>
                    <a:pt x="852" y="150"/>
                    <a:pt x="858" y="152"/>
                  </a:cubicBezTo>
                  <a:cubicBezTo>
                    <a:pt x="865" y="155"/>
                    <a:pt x="870" y="160"/>
                    <a:pt x="873" y="155"/>
                  </a:cubicBezTo>
                  <a:cubicBezTo>
                    <a:pt x="874" y="150"/>
                    <a:pt x="862" y="150"/>
                    <a:pt x="870" y="149"/>
                  </a:cubicBezTo>
                  <a:cubicBezTo>
                    <a:pt x="876" y="147"/>
                    <a:pt x="861" y="146"/>
                    <a:pt x="868" y="144"/>
                  </a:cubicBezTo>
                  <a:cubicBezTo>
                    <a:pt x="876" y="143"/>
                    <a:pt x="864" y="138"/>
                    <a:pt x="858" y="136"/>
                  </a:cubicBezTo>
                  <a:cubicBezTo>
                    <a:pt x="852" y="133"/>
                    <a:pt x="850" y="143"/>
                    <a:pt x="849" y="138"/>
                  </a:cubicBezTo>
                  <a:cubicBezTo>
                    <a:pt x="847" y="133"/>
                    <a:pt x="842" y="136"/>
                    <a:pt x="836" y="133"/>
                  </a:cubicBezTo>
                  <a:cubicBezTo>
                    <a:pt x="830" y="130"/>
                    <a:pt x="820" y="135"/>
                    <a:pt x="824" y="138"/>
                  </a:cubicBezTo>
                  <a:cubicBezTo>
                    <a:pt x="829" y="143"/>
                    <a:pt x="815" y="144"/>
                    <a:pt x="824" y="146"/>
                  </a:cubicBezTo>
                  <a:cubicBezTo>
                    <a:pt x="832" y="147"/>
                    <a:pt x="835" y="147"/>
                    <a:pt x="845" y="154"/>
                  </a:cubicBezTo>
                  <a:cubicBezTo>
                    <a:pt x="852" y="155"/>
                    <a:pt x="845" y="150"/>
                    <a:pt x="850" y="150"/>
                  </a:cubicBezTo>
                  <a:close/>
                  <a:moveTo>
                    <a:pt x="739" y="121"/>
                  </a:moveTo>
                  <a:cubicBezTo>
                    <a:pt x="731" y="119"/>
                    <a:pt x="727" y="122"/>
                    <a:pt x="734" y="126"/>
                  </a:cubicBezTo>
                  <a:cubicBezTo>
                    <a:pt x="743" y="130"/>
                    <a:pt x="748" y="121"/>
                    <a:pt x="739" y="121"/>
                  </a:cubicBezTo>
                  <a:close/>
                  <a:moveTo>
                    <a:pt x="640" y="65"/>
                  </a:moveTo>
                  <a:cubicBezTo>
                    <a:pt x="648" y="63"/>
                    <a:pt x="654" y="62"/>
                    <a:pt x="667" y="62"/>
                  </a:cubicBezTo>
                  <a:cubicBezTo>
                    <a:pt x="683" y="60"/>
                    <a:pt x="684" y="57"/>
                    <a:pt x="676" y="53"/>
                  </a:cubicBezTo>
                  <a:cubicBezTo>
                    <a:pt x="669" y="46"/>
                    <a:pt x="670" y="45"/>
                    <a:pt x="660" y="51"/>
                  </a:cubicBezTo>
                  <a:cubicBezTo>
                    <a:pt x="651" y="59"/>
                    <a:pt x="667" y="45"/>
                    <a:pt x="663" y="43"/>
                  </a:cubicBezTo>
                  <a:cubicBezTo>
                    <a:pt x="658" y="42"/>
                    <a:pt x="652" y="39"/>
                    <a:pt x="648" y="48"/>
                  </a:cubicBezTo>
                  <a:cubicBezTo>
                    <a:pt x="641" y="57"/>
                    <a:pt x="641" y="49"/>
                    <a:pt x="635" y="63"/>
                  </a:cubicBezTo>
                  <a:cubicBezTo>
                    <a:pt x="632" y="66"/>
                    <a:pt x="634" y="68"/>
                    <a:pt x="640" y="65"/>
                  </a:cubicBezTo>
                  <a:close/>
                  <a:moveTo>
                    <a:pt x="617" y="51"/>
                  </a:moveTo>
                  <a:cubicBezTo>
                    <a:pt x="628" y="56"/>
                    <a:pt x="641" y="51"/>
                    <a:pt x="637" y="48"/>
                  </a:cubicBezTo>
                  <a:cubicBezTo>
                    <a:pt x="632" y="45"/>
                    <a:pt x="643" y="37"/>
                    <a:pt x="638" y="35"/>
                  </a:cubicBezTo>
                  <a:cubicBezTo>
                    <a:pt x="632" y="32"/>
                    <a:pt x="635" y="29"/>
                    <a:pt x="626" y="34"/>
                  </a:cubicBezTo>
                  <a:cubicBezTo>
                    <a:pt x="616" y="37"/>
                    <a:pt x="625" y="31"/>
                    <a:pt x="620" y="31"/>
                  </a:cubicBezTo>
                  <a:cubicBezTo>
                    <a:pt x="616" y="31"/>
                    <a:pt x="603" y="29"/>
                    <a:pt x="597" y="32"/>
                  </a:cubicBezTo>
                  <a:cubicBezTo>
                    <a:pt x="591" y="37"/>
                    <a:pt x="579" y="42"/>
                    <a:pt x="588" y="42"/>
                  </a:cubicBezTo>
                  <a:cubicBezTo>
                    <a:pt x="599" y="42"/>
                    <a:pt x="591" y="45"/>
                    <a:pt x="597" y="48"/>
                  </a:cubicBezTo>
                  <a:cubicBezTo>
                    <a:pt x="600" y="49"/>
                    <a:pt x="605" y="48"/>
                    <a:pt x="617" y="51"/>
                  </a:cubicBezTo>
                  <a:close/>
                  <a:moveTo>
                    <a:pt x="576" y="31"/>
                  </a:moveTo>
                  <a:cubicBezTo>
                    <a:pt x="567" y="31"/>
                    <a:pt x="565" y="34"/>
                    <a:pt x="571" y="35"/>
                  </a:cubicBezTo>
                  <a:cubicBezTo>
                    <a:pt x="578" y="37"/>
                    <a:pt x="574" y="40"/>
                    <a:pt x="581" y="39"/>
                  </a:cubicBezTo>
                  <a:cubicBezTo>
                    <a:pt x="599" y="34"/>
                    <a:pt x="584" y="32"/>
                    <a:pt x="576" y="31"/>
                  </a:cubicBezTo>
                  <a:close/>
                  <a:moveTo>
                    <a:pt x="600" y="29"/>
                  </a:moveTo>
                  <a:cubicBezTo>
                    <a:pt x="614" y="28"/>
                    <a:pt x="620" y="31"/>
                    <a:pt x="616" y="25"/>
                  </a:cubicBezTo>
                  <a:cubicBezTo>
                    <a:pt x="613" y="20"/>
                    <a:pt x="623" y="23"/>
                    <a:pt x="622" y="20"/>
                  </a:cubicBezTo>
                  <a:cubicBezTo>
                    <a:pt x="620" y="17"/>
                    <a:pt x="616" y="20"/>
                    <a:pt x="611" y="15"/>
                  </a:cubicBezTo>
                  <a:cubicBezTo>
                    <a:pt x="605" y="11"/>
                    <a:pt x="603" y="9"/>
                    <a:pt x="597" y="12"/>
                  </a:cubicBezTo>
                  <a:cubicBezTo>
                    <a:pt x="593" y="15"/>
                    <a:pt x="590" y="12"/>
                    <a:pt x="582" y="17"/>
                  </a:cubicBezTo>
                  <a:cubicBezTo>
                    <a:pt x="574" y="21"/>
                    <a:pt x="587" y="18"/>
                    <a:pt x="582" y="21"/>
                  </a:cubicBezTo>
                  <a:cubicBezTo>
                    <a:pt x="576" y="26"/>
                    <a:pt x="567" y="28"/>
                    <a:pt x="573" y="28"/>
                  </a:cubicBezTo>
                  <a:cubicBezTo>
                    <a:pt x="581" y="29"/>
                    <a:pt x="579" y="31"/>
                    <a:pt x="588" y="32"/>
                  </a:cubicBezTo>
                  <a:cubicBezTo>
                    <a:pt x="599" y="32"/>
                    <a:pt x="588" y="29"/>
                    <a:pt x="600" y="29"/>
                  </a:cubicBezTo>
                  <a:close/>
                  <a:moveTo>
                    <a:pt x="561" y="12"/>
                  </a:moveTo>
                  <a:cubicBezTo>
                    <a:pt x="561" y="11"/>
                    <a:pt x="571" y="12"/>
                    <a:pt x="571" y="14"/>
                  </a:cubicBezTo>
                  <a:cubicBezTo>
                    <a:pt x="571" y="15"/>
                    <a:pt x="559" y="15"/>
                    <a:pt x="561" y="12"/>
                  </a:cubicBezTo>
                  <a:close/>
                  <a:moveTo>
                    <a:pt x="600" y="82"/>
                  </a:moveTo>
                  <a:cubicBezTo>
                    <a:pt x="599" y="81"/>
                    <a:pt x="610" y="77"/>
                    <a:pt x="611" y="79"/>
                  </a:cubicBezTo>
                  <a:cubicBezTo>
                    <a:pt x="613" y="81"/>
                    <a:pt x="605" y="84"/>
                    <a:pt x="600" y="82"/>
                  </a:cubicBezTo>
                  <a:close/>
                </a:path>
              </a:pathLst>
            </a:custGeom>
            <a:solidFill>
              <a:schemeClr val="accent4"/>
            </a:solidFill>
            <a:ln w="6350" cmpd="sng">
              <a:solidFill>
                <a:schemeClr val="bg1"/>
              </a:solidFill>
              <a:round/>
              <a:headEnd/>
              <a:tailEnd/>
            </a:ln>
          </p:spPr>
          <p:txBody>
            <a:bodyPr/>
            <a:lstStyle/>
            <a:p>
              <a:endParaRPr lang="en-GB"/>
            </a:p>
          </p:txBody>
        </p:sp>
        <p:sp>
          <p:nvSpPr>
            <p:cNvPr id="1198318" name="Freeform 238"/>
            <p:cNvSpPr>
              <a:spLocks noEditPoints="1"/>
            </p:cNvSpPr>
            <p:nvPr/>
          </p:nvSpPr>
          <p:spPr bwMode="auto">
            <a:xfrm>
              <a:off x="4437" y="3273"/>
              <a:ext cx="632" cy="671"/>
            </a:xfrm>
            <a:custGeom>
              <a:avLst/>
              <a:gdLst/>
              <a:ahLst/>
              <a:cxnLst>
                <a:cxn ang="0">
                  <a:pos x="86" y="62"/>
                </a:cxn>
                <a:cxn ang="0">
                  <a:pos x="105" y="36"/>
                </a:cxn>
                <a:cxn ang="0">
                  <a:pos x="133" y="43"/>
                </a:cxn>
                <a:cxn ang="0">
                  <a:pos x="151" y="17"/>
                </a:cxn>
                <a:cxn ang="0">
                  <a:pos x="154" y="6"/>
                </a:cxn>
                <a:cxn ang="0">
                  <a:pos x="172" y="14"/>
                </a:cxn>
                <a:cxn ang="0">
                  <a:pos x="185" y="18"/>
                </a:cxn>
                <a:cxn ang="0">
                  <a:pos x="188" y="25"/>
                </a:cxn>
                <a:cxn ang="0">
                  <a:pos x="188" y="51"/>
                </a:cxn>
                <a:cxn ang="0">
                  <a:pos x="220" y="70"/>
                </a:cxn>
                <a:cxn ang="0">
                  <a:pos x="227" y="29"/>
                </a:cxn>
                <a:cxn ang="0">
                  <a:pos x="232" y="6"/>
                </a:cxn>
                <a:cxn ang="0">
                  <a:pos x="241" y="18"/>
                </a:cxn>
                <a:cxn ang="0">
                  <a:pos x="256" y="42"/>
                </a:cxn>
                <a:cxn ang="0">
                  <a:pos x="271" y="87"/>
                </a:cxn>
                <a:cxn ang="0">
                  <a:pos x="291" y="109"/>
                </a:cxn>
                <a:cxn ang="0">
                  <a:pos x="300" y="118"/>
                </a:cxn>
                <a:cxn ang="0">
                  <a:pos x="317" y="149"/>
                </a:cxn>
                <a:cxn ang="0">
                  <a:pos x="323" y="186"/>
                </a:cxn>
                <a:cxn ang="0">
                  <a:pos x="311" y="228"/>
                </a:cxn>
                <a:cxn ang="0">
                  <a:pos x="294" y="273"/>
                </a:cxn>
                <a:cxn ang="0">
                  <a:pos x="265" y="295"/>
                </a:cxn>
                <a:cxn ang="0">
                  <a:pos x="256" y="283"/>
                </a:cxn>
                <a:cxn ang="0">
                  <a:pos x="229" y="287"/>
                </a:cxn>
                <a:cxn ang="0">
                  <a:pos x="207" y="258"/>
                </a:cxn>
                <a:cxn ang="0">
                  <a:pos x="195" y="253"/>
                </a:cxn>
                <a:cxn ang="0">
                  <a:pos x="200" y="228"/>
                </a:cxn>
                <a:cxn ang="0">
                  <a:pos x="186" y="242"/>
                </a:cxn>
                <a:cxn ang="0">
                  <a:pos x="168" y="222"/>
                </a:cxn>
                <a:cxn ang="0">
                  <a:pos x="107" y="222"/>
                </a:cxn>
                <a:cxn ang="0">
                  <a:pos x="70" y="238"/>
                </a:cxn>
                <a:cxn ang="0">
                  <a:pos x="34" y="252"/>
                </a:cxn>
                <a:cxn ang="0">
                  <a:pos x="22" y="228"/>
                </a:cxn>
                <a:cxn ang="0">
                  <a:pos x="10" y="174"/>
                </a:cxn>
                <a:cxn ang="0">
                  <a:pos x="5" y="151"/>
                </a:cxn>
                <a:cxn ang="0">
                  <a:pos x="8" y="116"/>
                </a:cxn>
                <a:cxn ang="0">
                  <a:pos x="38" y="101"/>
                </a:cxn>
                <a:cxn ang="0">
                  <a:pos x="72" y="78"/>
                </a:cxn>
                <a:cxn ang="0">
                  <a:pos x="259" y="339"/>
                </a:cxn>
                <a:cxn ang="0">
                  <a:pos x="273" y="342"/>
                </a:cxn>
                <a:cxn ang="0">
                  <a:pos x="277" y="339"/>
                </a:cxn>
                <a:cxn ang="0">
                  <a:pos x="279" y="328"/>
                </a:cxn>
                <a:cxn ang="0">
                  <a:pos x="279" y="314"/>
                </a:cxn>
                <a:cxn ang="0">
                  <a:pos x="258" y="314"/>
                </a:cxn>
                <a:cxn ang="0">
                  <a:pos x="247" y="300"/>
                </a:cxn>
                <a:cxn ang="0">
                  <a:pos x="277" y="305"/>
                </a:cxn>
                <a:cxn ang="0">
                  <a:pos x="280" y="305"/>
                </a:cxn>
                <a:cxn ang="0">
                  <a:pos x="279" y="309"/>
                </a:cxn>
                <a:cxn ang="0">
                  <a:pos x="197" y="261"/>
                </a:cxn>
                <a:cxn ang="0">
                  <a:pos x="188" y="261"/>
                </a:cxn>
                <a:cxn ang="0">
                  <a:pos x="140" y="8"/>
                </a:cxn>
                <a:cxn ang="0">
                  <a:pos x="139" y="11"/>
                </a:cxn>
                <a:cxn ang="0">
                  <a:pos x="139" y="11"/>
                </a:cxn>
                <a:cxn ang="0">
                  <a:pos x="188" y="36"/>
                </a:cxn>
                <a:cxn ang="0">
                  <a:pos x="321" y="143"/>
                </a:cxn>
                <a:cxn ang="0">
                  <a:pos x="319" y="154"/>
                </a:cxn>
                <a:cxn ang="0">
                  <a:pos x="213" y="59"/>
                </a:cxn>
              </a:cxnLst>
              <a:rect l="0" t="0" r="r" b="b"/>
              <a:pathLst>
                <a:path w="326" h="346">
                  <a:moveTo>
                    <a:pt x="72" y="78"/>
                  </a:moveTo>
                  <a:cubicBezTo>
                    <a:pt x="78" y="73"/>
                    <a:pt x="70" y="73"/>
                    <a:pt x="77" y="62"/>
                  </a:cubicBezTo>
                  <a:cubicBezTo>
                    <a:pt x="84" y="53"/>
                    <a:pt x="84" y="74"/>
                    <a:pt x="86" y="62"/>
                  </a:cubicBezTo>
                  <a:cubicBezTo>
                    <a:pt x="86" y="48"/>
                    <a:pt x="92" y="65"/>
                    <a:pt x="92" y="54"/>
                  </a:cubicBezTo>
                  <a:cubicBezTo>
                    <a:pt x="92" y="46"/>
                    <a:pt x="93" y="51"/>
                    <a:pt x="98" y="42"/>
                  </a:cubicBezTo>
                  <a:cubicBezTo>
                    <a:pt x="102" y="32"/>
                    <a:pt x="104" y="42"/>
                    <a:pt x="105" y="36"/>
                  </a:cubicBezTo>
                  <a:cubicBezTo>
                    <a:pt x="105" y="29"/>
                    <a:pt x="110" y="39"/>
                    <a:pt x="110" y="32"/>
                  </a:cubicBezTo>
                  <a:cubicBezTo>
                    <a:pt x="110" y="26"/>
                    <a:pt x="121" y="43"/>
                    <a:pt x="125" y="42"/>
                  </a:cubicBezTo>
                  <a:cubicBezTo>
                    <a:pt x="130" y="42"/>
                    <a:pt x="130" y="46"/>
                    <a:pt x="133" y="43"/>
                  </a:cubicBezTo>
                  <a:cubicBezTo>
                    <a:pt x="136" y="40"/>
                    <a:pt x="127" y="42"/>
                    <a:pt x="133" y="32"/>
                  </a:cubicBezTo>
                  <a:cubicBezTo>
                    <a:pt x="139" y="25"/>
                    <a:pt x="133" y="26"/>
                    <a:pt x="140" y="20"/>
                  </a:cubicBezTo>
                  <a:cubicBezTo>
                    <a:pt x="150" y="12"/>
                    <a:pt x="145" y="18"/>
                    <a:pt x="151" y="17"/>
                  </a:cubicBezTo>
                  <a:cubicBezTo>
                    <a:pt x="157" y="15"/>
                    <a:pt x="156" y="20"/>
                    <a:pt x="157" y="14"/>
                  </a:cubicBezTo>
                  <a:cubicBezTo>
                    <a:pt x="159" y="8"/>
                    <a:pt x="153" y="11"/>
                    <a:pt x="151" y="9"/>
                  </a:cubicBezTo>
                  <a:cubicBezTo>
                    <a:pt x="150" y="6"/>
                    <a:pt x="151" y="6"/>
                    <a:pt x="154" y="6"/>
                  </a:cubicBezTo>
                  <a:cubicBezTo>
                    <a:pt x="157" y="6"/>
                    <a:pt x="156" y="9"/>
                    <a:pt x="159" y="8"/>
                  </a:cubicBezTo>
                  <a:cubicBezTo>
                    <a:pt x="162" y="8"/>
                    <a:pt x="159" y="12"/>
                    <a:pt x="165" y="12"/>
                  </a:cubicBezTo>
                  <a:cubicBezTo>
                    <a:pt x="169" y="11"/>
                    <a:pt x="168" y="17"/>
                    <a:pt x="172" y="14"/>
                  </a:cubicBezTo>
                  <a:cubicBezTo>
                    <a:pt x="175" y="14"/>
                    <a:pt x="174" y="20"/>
                    <a:pt x="180" y="14"/>
                  </a:cubicBezTo>
                  <a:cubicBezTo>
                    <a:pt x="186" y="9"/>
                    <a:pt x="181" y="15"/>
                    <a:pt x="183" y="15"/>
                  </a:cubicBezTo>
                  <a:cubicBezTo>
                    <a:pt x="185" y="15"/>
                    <a:pt x="183" y="20"/>
                    <a:pt x="185" y="18"/>
                  </a:cubicBezTo>
                  <a:cubicBezTo>
                    <a:pt x="188" y="17"/>
                    <a:pt x="185" y="17"/>
                    <a:pt x="186" y="14"/>
                  </a:cubicBezTo>
                  <a:cubicBezTo>
                    <a:pt x="189" y="12"/>
                    <a:pt x="188" y="14"/>
                    <a:pt x="191" y="17"/>
                  </a:cubicBezTo>
                  <a:cubicBezTo>
                    <a:pt x="195" y="18"/>
                    <a:pt x="189" y="18"/>
                    <a:pt x="188" y="25"/>
                  </a:cubicBezTo>
                  <a:cubicBezTo>
                    <a:pt x="188" y="32"/>
                    <a:pt x="188" y="22"/>
                    <a:pt x="183" y="28"/>
                  </a:cubicBezTo>
                  <a:cubicBezTo>
                    <a:pt x="180" y="36"/>
                    <a:pt x="188" y="28"/>
                    <a:pt x="181" y="37"/>
                  </a:cubicBezTo>
                  <a:cubicBezTo>
                    <a:pt x="177" y="46"/>
                    <a:pt x="180" y="43"/>
                    <a:pt x="188" y="51"/>
                  </a:cubicBezTo>
                  <a:cubicBezTo>
                    <a:pt x="191" y="56"/>
                    <a:pt x="191" y="51"/>
                    <a:pt x="198" y="57"/>
                  </a:cubicBezTo>
                  <a:cubicBezTo>
                    <a:pt x="206" y="65"/>
                    <a:pt x="207" y="60"/>
                    <a:pt x="209" y="65"/>
                  </a:cubicBezTo>
                  <a:cubicBezTo>
                    <a:pt x="209" y="68"/>
                    <a:pt x="216" y="73"/>
                    <a:pt x="220" y="70"/>
                  </a:cubicBezTo>
                  <a:cubicBezTo>
                    <a:pt x="224" y="67"/>
                    <a:pt x="221" y="65"/>
                    <a:pt x="226" y="59"/>
                  </a:cubicBezTo>
                  <a:cubicBezTo>
                    <a:pt x="229" y="54"/>
                    <a:pt x="226" y="54"/>
                    <a:pt x="227" y="48"/>
                  </a:cubicBezTo>
                  <a:cubicBezTo>
                    <a:pt x="230" y="40"/>
                    <a:pt x="226" y="34"/>
                    <a:pt x="227" y="29"/>
                  </a:cubicBezTo>
                  <a:cubicBezTo>
                    <a:pt x="229" y="25"/>
                    <a:pt x="227" y="25"/>
                    <a:pt x="229" y="22"/>
                  </a:cubicBezTo>
                  <a:cubicBezTo>
                    <a:pt x="232" y="20"/>
                    <a:pt x="227" y="22"/>
                    <a:pt x="229" y="17"/>
                  </a:cubicBezTo>
                  <a:cubicBezTo>
                    <a:pt x="232" y="11"/>
                    <a:pt x="232" y="9"/>
                    <a:pt x="232" y="6"/>
                  </a:cubicBezTo>
                  <a:cubicBezTo>
                    <a:pt x="233" y="1"/>
                    <a:pt x="236" y="0"/>
                    <a:pt x="238" y="5"/>
                  </a:cubicBezTo>
                  <a:cubicBezTo>
                    <a:pt x="238" y="9"/>
                    <a:pt x="238" y="12"/>
                    <a:pt x="239" y="14"/>
                  </a:cubicBezTo>
                  <a:cubicBezTo>
                    <a:pt x="242" y="15"/>
                    <a:pt x="239" y="15"/>
                    <a:pt x="241" y="18"/>
                  </a:cubicBezTo>
                  <a:cubicBezTo>
                    <a:pt x="244" y="23"/>
                    <a:pt x="244" y="26"/>
                    <a:pt x="244" y="31"/>
                  </a:cubicBezTo>
                  <a:cubicBezTo>
                    <a:pt x="244" y="36"/>
                    <a:pt x="247" y="42"/>
                    <a:pt x="248" y="37"/>
                  </a:cubicBezTo>
                  <a:cubicBezTo>
                    <a:pt x="251" y="32"/>
                    <a:pt x="250" y="39"/>
                    <a:pt x="256" y="42"/>
                  </a:cubicBezTo>
                  <a:cubicBezTo>
                    <a:pt x="261" y="45"/>
                    <a:pt x="256" y="56"/>
                    <a:pt x="261" y="62"/>
                  </a:cubicBezTo>
                  <a:cubicBezTo>
                    <a:pt x="265" y="67"/>
                    <a:pt x="262" y="74"/>
                    <a:pt x="264" y="79"/>
                  </a:cubicBezTo>
                  <a:cubicBezTo>
                    <a:pt x="267" y="82"/>
                    <a:pt x="265" y="85"/>
                    <a:pt x="271" y="87"/>
                  </a:cubicBezTo>
                  <a:cubicBezTo>
                    <a:pt x="277" y="88"/>
                    <a:pt x="273" y="92"/>
                    <a:pt x="280" y="93"/>
                  </a:cubicBezTo>
                  <a:cubicBezTo>
                    <a:pt x="288" y="96"/>
                    <a:pt x="288" y="99"/>
                    <a:pt x="285" y="99"/>
                  </a:cubicBezTo>
                  <a:cubicBezTo>
                    <a:pt x="282" y="99"/>
                    <a:pt x="290" y="105"/>
                    <a:pt x="291" y="109"/>
                  </a:cubicBezTo>
                  <a:cubicBezTo>
                    <a:pt x="293" y="112"/>
                    <a:pt x="290" y="113"/>
                    <a:pt x="293" y="118"/>
                  </a:cubicBezTo>
                  <a:cubicBezTo>
                    <a:pt x="296" y="123"/>
                    <a:pt x="293" y="113"/>
                    <a:pt x="296" y="118"/>
                  </a:cubicBezTo>
                  <a:cubicBezTo>
                    <a:pt x="300" y="121"/>
                    <a:pt x="299" y="115"/>
                    <a:pt x="300" y="118"/>
                  </a:cubicBezTo>
                  <a:cubicBezTo>
                    <a:pt x="303" y="121"/>
                    <a:pt x="299" y="126"/>
                    <a:pt x="303" y="132"/>
                  </a:cubicBezTo>
                  <a:cubicBezTo>
                    <a:pt x="308" y="137"/>
                    <a:pt x="306" y="132"/>
                    <a:pt x="309" y="138"/>
                  </a:cubicBezTo>
                  <a:cubicBezTo>
                    <a:pt x="312" y="143"/>
                    <a:pt x="316" y="143"/>
                    <a:pt x="317" y="149"/>
                  </a:cubicBezTo>
                  <a:cubicBezTo>
                    <a:pt x="319" y="155"/>
                    <a:pt x="320" y="151"/>
                    <a:pt x="320" y="157"/>
                  </a:cubicBezTo>
                  <a:cubicBezTo>
                    <a:pt x="319" y="163"/>
                    <a:pt x="321" y="163"/>
                    <a:pt x="320" y="168"/>
                  </a:cubicBezTo>
                  <a:cubicBezTo>
                    <a:pt x="319" y="169"/>
                    <a:pt x="326" y="180"/>
                    <a:pt x="323" y="186"/>
                  </a:cubicBezTo>
                  <a:cubicBezTo>
                    <a:pt x="320" y="191"/>
                    <a:pt x="323" y="196"/>
                    <a:pt x="319" y="202"/>
                  </a:cubicBezTo>
                  <a:cubicBezTo>
                    <a:pt x="317" y="207"/>
                    <a:pt x="320" y="210"/>
                    <a:pt x="317" y="216"/>
                  </a:cubicBezTo>
                  <a:cubicBezTo>
                    <a:pt x="314" y="222"/>
                    <a:pt x="319" y="221"/>
                    <a:pt x="311" y="228"/>
                  </a:cubicBezTo>
                  <a:cubicBezTo>
                    <a:pt x="302" y="236"/>
                    <a:pt x="303" y="250"/>
                    <a:pt x="300" y="252"/>
                  </a:cubicBezTo>
                  <a:cubicBezTo>
                    <a:pt x="297" y="253"/>
                    <a:pt x="296" y="261"/>
                    <a:pt x="296" y="264"/>
                  </a:cubicBezTo>
                  <a:cubicBezTo>
                    <a:pt x="296" y="269"/>
                    <a:pt x="293" y="272"/>
                    <a:pt x="294" y="273"/>
                  </a:cubicBezTo>
                  <a:cubicBezTo>
                    <a:pt x="296" y="275"/>
                    <a:pt x="294" y="281"/>
                    <a:pt x="286" y="281"/>
                  </a:cubicBezTo>
                  <a:cubicBezTo>
                    <a:pt x="279" y="280"/>
                    <a:pt x="271" y="291"/>
                    <a:pt x="268" y="291"/>
                  </a:cubicBezTo>
                  <a:cubicBezTo>
                    <a:pt x="265" y="292"/>
                    <a:pt x="268" y="300"/>
                    <a:pt x="265" y="295"/>
                  </a:cubicBezTo>
                  <a:cubicBezTo>
                    <a:pt x="261" y="289"/>
                    <a:pt x="259" y="291"/>
                    <a:pt x="258" y="287"/>
                  </a:cubicBezTo>
                  <a:cubicBezTo>
                    <a:pt x="258" y="284"/>
                    <a:pt x="258" y="291"/>
                    <a:pt x="255" y="289"/>
                  </a:cubicBezTo>
                  <a:cubicBezTo>
                    <a:pt x="251" y="286"/>
                    <a:pt x="259" y="286"/>
                    <a:pt x="256" y="283"/>
                  </a:cubicBezTo>
                  <a:cubicBezTo>
                    <a:pt x="251" y="280"/>
                    <a:pt x="255" y="284"/>
                    <a:pt x="250" y="287"/>
                  </a:cubicBezTo>
                  <a:cubicBezTo>
                    <a:pt x="244" y="289"/>
                    <a:pt x="247" y="294"/>
                    <a:pt x="239" y="291"/>
                  </a:cubicBezTo>
                  <a:cubicBezTo>
                    <a:pt x="232" y="286"/>
                    <a:pt x="230" y="286"/>
                    <a:pt x="229" y="287"/>
                  </a:cubicBezTo>
                  <a:cubicBezTo>
                    <a:pt x="227" y="289"/>
                    <a:pt x="226" y="284"/>
                    <a:pt x="223" y="283"/>
                  </a:cubicBezTo>
                  <a:cubicBezTo>
                    <a:pt x="218" y="283"/>
                    <a:pt x="212" y="273"/>
                    <a:pt x="213" y="270"/>
                  </a:cubicBezTo>
                  <a:cubicBezTo>
                    <a:pt x="215" y="267"/>
                    <a:pt x="212" y="259"/>
                    <a:pt x="207" y="258"/>
                  </a:cubicBezTo>
                  <a:cubicBezTo>
                    <a:pt x="204" y="256"/>
                    <a:pt x="203" y="259"/>
                    <a:pt x="201" y="258"/>
                  </a:cubicBezTo>
                  <a:cubicBezTo>
                    <a:pt x="200" y="255"/>
                    <a:pt x="206" y="252"/>
                    <a:pt x="203" y="245"/>
                  </a:cubicBezTo>
                  <a:cubicBezTo>
                    <a:pt x="198" y="239"/>
                    <a:pt x="201" y="252"/>
                    <a:pt x="195" y="253"/>
                  </a:cubicBezTo>
                  <a:cubicBezTo>
                    <a:pt x="189" y="253"/>
                    <a:pt x="191" y="249"/>
                    <a:pt x="194" y="249"/>
                  </a:cubicBezTo>
                  <a:cubicBezTo>
                    <a:pt x="197" y="250"/>
                    <a:pt x="197" y="247"/>
                    <a:pt x="195" y="244"/>
                  </a:cubicBezTo>
                  <a:cubicBezTo>
                    <a:pt x="195" y="241"/>
                    <a:pt x="201" y="231"/>
                    <a:pt x="200" y="228"/>
                  </a:cubicBezTo>
                  <a:cubicBezTo>
                    <a:pt x="198" y="225"/>
                    <a:pt x="198" y="224"/>
                    <a:pt x="198" y="227"/>
                  </a:cubicBezTo>
                  <a:cubicBezTo>
                    <a:pt x="198" y="230"/>
                    <a:pt x="194" y="230"/>
                    <a:pt x="194" y="235"/>
                  </a:cubicBezTo>
                  <a:cubicBezTo>
                    <a:pt x="192" y="239"/>
                    <a:pt x="194" y="233"/>
                    <a:pt x="186" y="242"/>
                  </a:cubicBezTo>
                  <a:cubicBezTo>
                    <a:pt x="178" y="252"/>
                    <a:pt x="188" y="252"/>
                    <a:pt x="180" y="249"/>
                  </a:cubicBezTo>
                  <a:cubicBezTo>
                    <a:pt x="175" y="245"/>
                    <a:pt x="178" y="235"/>
                    <a:pt x="172" y="231"/>
                  </a:cubicBezTo>
                  <a:cubicBezTo>
                    <a:pt x="165" y="227"/>
                    <a:pt x="174" y="227"/>
                    <a:pt x="168" y="222"/>
                  </a:cubicBezTo>
                  <a:cubicBezTo>
                    <a:pt x="163" y="218"/>
                    <a:pt x="163" y="222"/>
                    <a:pt x="151" y="216"/>
                  </a:cubicBezTo>
                  <a:cubicBezTo>
                    <a:pt x="139" y="210"/>
                    <a:pt x="150" y="216"/>
                    <a:pt x="136" y="213"/>
                  </a:cubicBezTo>
                  <a:cubicBezTo>
                    <a:pt x="128" y="213"/>
                    <a:pt x="122" y="222"/>
                    <a:pt x="107" y="222"/>
                  </a:cubicBezTo>
                  <a:cubicBezTo>
                    <a:pt x="98" y="221"/>
                    <a:pt x="99" y="228"/>
                    <a:pt x="93" y="228"/>
                  </a:cubicBezTo>
                  <a:cubicBezTo>
                    <a:pt x="87" y="228"/>
                    <a:pt x="90" y="242"/>
                    <a:pt x="81" y="239"/>
                  </a:cubicBezTo>
                  <a:cubicBezTo>
                    <a:pt x="73" y="236"/>
                    <a:pt x="78" y="242"/>
                    <a:pt x="70" y="238"/>
                  </a:cubicBezTo>
                  <a:cubicBezTo>
                    <a:pt x="66" y="236"/>
                    <a:pt x="66" y="239"/>
                    <a:pt x="58" y="239"/>
                  </a:cubicBezTo>
                  <a:cubicBezTo>
                    <a:pt x="52" y="239"/>
                    <a:pt x="55" y="244"/>
                    <a:pt x="51" y="245"/>
                  </a:cubicBezTo>
                  <a:cubicBezTo>
                    <a:pt x="45" y="245"/>
                    <a:pt x="45" y="253"/>
                    <a:pt x="34" y="252"/>
                  </a:cubicBezTo>
                  <a:cubicBezTo>
                    <a:pt x="23" y="250"/>
                    <a:pt x="23" y="242"/>
                    <a:pt x="19" y="244"/>
                  </a:cubicBezTo>
                  <a:cubicBezTo>
                    <a:pt x="16" y="244"/>
                    <a:pt x="16" y="235"/>
                    <a:pt x="17" y="235"/>
                  </a:cubicBezTo>
                  <a:cubicBezTo>
                    <a:pt x="20" y="236"/>
                    <a:pt x="23" y="233"/>
                    <a:pt x="22" y="228"/>
                  </a:cubicBezTo>
                  <a:cubicBezTo>
                    <a:pt x="22" y="222"/>
                    <a:pt x="26" y="225"/>
                    <a:pt x="20" y="210"/>
                  </a:cubicBezTo>
                  <a:cubicBezTo>
                    <a:pt x="14" y="194"/>
                    <a:pt x="19" y="194"/>
                    <a:pt x="16" y="186"/>
                  </a:cubicBezTo>
                  <a:cubicBezTo>
                    <a:pt x="11" y="179"/>
                    <a:pt x="10" y="179"/>
                    <a:pt x="10" y="174"/>
                  </a:cubicBezTo>
                  <a:cubicBezTo>
                    <a:pt x="11" y="168"/>
                    <a:pt x="3" y="163"/>
                    <a:pt x="3" y="158"/>
                  </a:cubicBezTo>
                  <a:cubicBezTo>
                    <a:pt x="3" y="152"/>
                    <a:pt x="7" y="163"/>
                    <a:pt x="8" y="162"/>
                  </a:cubicBezTo>
                  <a:cubicBezTo>
                    <a:pt x="8" y="158"/>
                    <a:pt x="3" y="154"/>
                    <a:pt x="5" y="151"/>
                  </a:cubicBezTo>
                  <a:cubicBezTo>
                    <a:pt x="7" y="149"/>
                    <a:pt x="11" y="165"/>
                    <a:pt x="11" y="157"/>
                  </a:cubicBezTo>
                  <a:cubicBezTo>
                    <a:pt x="11" y="149"/>
                    <a:pt x="0" y="141"/>
                    <a:pt x="5" y="132"/>
                  </a:cubicBezTo>
                  <a:cubicBezTo>
                    <a:pt x="11" y="123"/>
                    <a:pt x="3" y="124"/>
                    <a:pt x="8" y="116"/>
                  </a:cubicBezTo>
                  <a:cubicBezTo>
                    <a:pt x="13" y="109"/>
                    <a:pt x="10" y="126"/>
                    <a:pt x="13" y="116"/>
                  </a:cubicBezTo>
                  <a:cubicBezTo>
                    <a:pt x="16" y="109"/>
                    <a:pt x="17" y="115"/>
                    <a:pt x="25" y="105"/>
                  </a:cubicBezTo>
                  <a:cubicBezTo>
                    <a:pt x="32" y="96"/>
                    <a:pt x="32" y="104"/>
                    <a:pt x="38" y="101"/>
                  </a:cubicBezTo>
                  <a:cubicBezTo>
                    <a:pt x="45" y="98"/>
                    <a:pt x="48" y="98"/>
                    <a:pt x="49" y="95"/>
                  </a:cubicBezTo>
                  <a:cubicBezTo>
                    <a:pt x="51" y="92"/>
                    <a:pt x="55" y="98"/>
                    <a:pt x="63" y="92"/>
                  </a:cubicBezTo>
                  <a:cubicBezTo>
                    <a:pt x="70" y="87"/>
                    <a:pt x="67" y="82"/>
                    <a:pt x="72" y="78"/>
                  </a:cubicBezTo>
                  <a:close/>
                  <a:moveTo>
                    <a:pt x="255" y="323"/>
                  </a:moveTo>
                  <a:cubicBezTo>
                    <a:pt x="256" y="326"/>
                    <a:pt x="256" y="325"/>
                    <a:pt x="256" y="328"/>
                  </a:cubicBezTo>
                  <a:cubicBezTo>
                    <a:pt x="256" y="331"/>
                    <a:pt x="258" y="337"/>
                    <a:pt x="259" y="339"/>
                  </a:cubicBezTo>
                  <a:cubicBezTo>
                    <a:pt x="262" y="340"/>
                    <a:pt x="262" y="345"/>
                    <a:pt x="264" y="345"/>
                  </a:cubicBezTo>
                  <a:cubicBezTo>
                    <a:pt x="265" y="343"/>
                    <a:pt x="267" y="345"/>
                    <a:pt x="270" y="345"/>
                  </a:cubicBezTo>
                  <a:cubicBezTo>
                    <a:pt x="271" y="346"/>
                    <a:pt x="270" y="343"/>
                    <a:pt x="273" y="342"/>
                  </a:cubicBezTo>
                  <a:cubicBezTo>
                    <a:pt x="274" y="340"/>
                    <a:pt x="274" y="337"/>
                    <a:pt x="274" y="339"/>
                  </a:cubicBezTo>
                  <a:cubicBezTo>
                    <a:pt x="276" y="340"/>
                    <a:pt x="274" y="336"/>
                    <a:pt x="276" y="337"/>
                  </a:cubicBezTo>
                  <a:cubicBezTo>
                    <a:pt x="277" y="337"/>
                    <a:pt x="277" y="339"/>
                    <a:pt x="277" y="339"/>
                  </a:cubicBezTo>
                  <a:cubicBezTo>
                    <a:pt x="276" y="339"/>
                    <a:pt x="276" y="340"/>
                    <a:pt x="279" y="340"/>
                  </a:cubicBezTo>
                  <a:cubicBezTo>
                    <a:pt x="280" y="342"/>
                    <a:pt x="277" y="334"/>
                    <a:pt x="279" y="333"/>
                  </a:cubicBezTo>
                  <a:cubicBezTo>
                    <a:pt x="280" y="333"/>
                    <a:pt x="277" y="329"/>
                    <a:pt x="279" y="328"/>
                  </a:cubicBezTo>
                  <a:cubicBezTo>
                    <a:pt x="282" y="326"/>
                    <a:pt x="280" y="331"/>
                    <a:pt x="282" y="329"/>
                  </a:cubicBezTo>
                  <a:cubicBezTo>
                    <a:pt x="283" y="328"/>
                    <a:pt x="280" y="328"/>
                    <a:pt x="282" y="322"/>
                  </a:cubicBezTo>
                  <a:cubicBezTo>
                    <a:pt x="282" y="317"/>
                    <a:pt x="280" y="312"/>
                    <a:pt x="279" y="314"/>
                  </a:cubicBezTo>
                  <a:cubicBezTo>
                    <a:pt x="277" y="315"/>
                    <a:pt x="277" y="312"/>
                    <a:pt x="276" y="315"/>
                  </a:cubicBezTo>
                  <a:cubicBezTo>
                    <a:pt x="274" y="317"/>
                    <a:pt x="276" y="314"/>
                    <a:pt x="270" y="317"/>
                  </a:cubicBezTo>
                  <a:cubicBezTo>
                    <a:pt x="262" y="320"/>
                    <a:pt x="264" y="314"/>
                    <a:pt x="258" y="314"/>
                  </a:cubicBezTo>
                  <a:cubicBezTo>
                    <a:pt x="253" y="314"/>
                    <a:pt x="253" y="309"/>
                    <a:pt x="251" y="315"/>
                  </a:cubicBezTo>
                  <a:cubicBezTo>
                    <a:pt x="251" y="317"/>
                    <a:pt x="253" y="318"/>
                    <a:pt x="255" y="323"/>
                  </a:cubicBezTo>
                  <a:close/>
                  <a:moveTo>
                    <a:pt x="247" y="300"/>
                  </a:moveTo>
                  <a:cubicBezTo>
                    <a:pt x="248" y="298"/>
                    <a:pt x="250" y="305"/>
                    <a:pt x="247" y="306"/>
                  </a:cubicBezTo>
                  <a:cubicBezTo>
                    <a:pt x="245" y="306"/>
                    <a:pt x="245" y="301"/>
                    <a:pt x="247" y="300"/>
                  </a:cubicBezTo>
                  <a:close/>
                  <a:moveTo>
                    <a:pt x="277" y="305"/>
                  </a:moveTo>
                  <a:cubicBezTo>
                    <a:pt x="279" y="305"/>
                    <a:pt x="279" y="305"/>
                    <a:pt x="279" y="306"/>
                  </a:cubicBezTo>
                  <a:cubicBezTo>
                    <a:pt x="279" y="308"/>
                    <a:pt x="282" y="308"/>
                    <a:pt x="282" y="306"/>
                  </a:cubicBezTo>
                  <a:cubicBezTo>
                    <a:pt x="280" y="305"/>
                    <a:pt x="283" y="305"/>
                    <a:pt x="280" y="305"/>
                  </a:cubicBezTo>
                  <a:cubicBezTo>
                    <a:pt x="279" y="303"/>
                    <a:pt x="279" y="300"/>
                    <a:pt x="277" y="303"/>
                  </a:cubicBezTo>
                  <a:cubicBezTo>
                    <a:pt x="277" y="303"/>
                    <a:pt x="276" y="303"/>
                    <a:pt x="277" y="305"/>
                  </a:cubicBezTo>
                  <a:close/>
                  <a:moveTo>
                    <a:pt x="279" y="309"/>
                  </a:moveTo>
                  <a:cubicBezTo>
                    <a:pt x="279" y="308"/>
                    <a:pt x="283" y="308"/>
                    <a:pt x="282" y="309"/>
                  </a:cubicBezTo>
                  <a:cubicBezTo>
                    <a:pt x="282" y="311"/>
                    <a:pt x="279" y="309"/>
                    <a:pt x="279" y="309"/>
                  </a:cubicBezTo>
                  <a:close/>
                  <a:moveTo>
                    <a:pt x="197" y="261"/>
                  </a:moveTo>
                  <a:cubicBezTo>
                    <a:pt x="198" y="259"/>
                    <a:pt x="201" y="261"/>
                    <a:pt x="200" y="259"/>
                  </a:cubicBezTo>
                  <a:cubicBezTo>
                    <a:pt x="200" y="258"/>
                    <a:pt x="198" y="259"/>
                    <a:pt x="197" y="256"/>
                  </a:cubicBezTo>
                  <a:cubicBezTo>
                    <a:pt x="195" y="255"/>
                    <a:pt x="188" y="258"/>
                    <a:pt x="188" y="261"/>
                  </a:cubicBezTo>
                  <a:cubicBezTo>
                    <a:pt x="189" y="263"/>
                    <a:pt x="195" y="261"/>
                    <a:pt x="197" y="261"/>
                  </a:cubicBezTo>
                  <a:close/>
                  <a:moveTo>
                    <a:pt x="148" y="8"/>
                  </a:moveTo>
                  <a:cubicBezTo>
                    <a:pt x="145" y="3"/>
                    <a:pt x="145" y="11"/>
                    <a:pt x="140" y="8"/>
                  </a:cubicBezTo>
                  <a:cubicBezTo>
                    <a:pt x="137" y="6"/>
                    <a:pt x="140" y="11"/>
                    <a:pt x="143" y="14"/>
                  </a:cubicBezTo>
                  <a:cubicBezTo>
                    <a:pt x="145" y="14"/>
                    <a:pt x="150" y="11"/>
                    <a:pt x="148" y="8"/>
                  </a:cubicBezTo>
                  <a:close/>
                  <a:moveTo>
                    <a:pt x="139" y="11"/>
                  </a:moveTo>
                  <a:cubicBezTo>
                    <a:pt x="137" y="8"/>
                    <a:pt x="137" y="8"/>
                    <a:pt x="137" y="11"/>
                  </a:cubicBezTo>
                  <a:cubicBezTo>
                    <a:pt x="137" y="12"/>
                    <a:pt x="136" y="12"/>
                    <a:pt x="139" y="14"/>
                  </a:cubicBezTo>
                  <a:cubicBezTo>
                    <a:pt x="140" y="14"/>
                    <a:pt x="140" y="12"/>
                    <a:pt x="139" y="11"/>
                  </a:cubicBezTo>
                  <a:close/>
                  <a:moveTo>
                    <a:pt x="188" y="36"/>
                  </a:moveTo>
                  <a:cubicBezTo>
                    <a:pt x="186" y="32"/>
                    <a:pt x="191" y="32"/>
                    <a:pt x="191" y="34"/>
                  </a:cubicBezTo>
                  <a:cubicBezTo>
                    <a:pt x="189" y="37"/>
                    <a:pt x="188" y="39"/>
                    <a:pt x="188" y="36"/>
                  </a:cubicBezTo>
                  <a:close/>
                  <a:moveTo>
                    <a:pt x="320" y="151"/>
                  </a:moveTo>
                  <a:cubicBezTo>
                    <a:pt x="320" y="149"/>
                    <a:pt x="321" y="148"/>
                    <a:pt x="321" y="146"/>
                  </a:cubicBezTo>
                  <a:cubicBezTo>
                    <a:pt x="321" y="144"/>
                    <a:pt x="321" y="144"/>
                    <a:pt x="321" y="143"/>
                  </a:cubicBezTo>
                  <a:cubicBezTo>
                    <a:pt x="321" y="141"/>
                    <a:pt x="320" y="143"/>
                    <a:pt x="320" y="144"/>
                  </a:cubicBezTo>
                  <a:cubicBezTo>
                    <a:pt x="321" y="146"/>
                    <a:pt x="319" y="148"/>
                    <a:pt x="319" y="148"/>
                  </a:cubicBezTo>
                  <a:cubicBezTo>
                    <a:pt x="320" y="149"/>
                    <a:pt x="317" y="152"/>
                    <a:pt x="319" y="154"/>
                  </a:cubicBezTo>
                  <a:cubicBezTo>
                    <a:pt x="320" y="154"/>
                    <a:pt x="320" y="152"/>
                    <a:pt x="320" y="151"/>
                  </a:cubicBezTo>
                  <a:close/>
                  <a:moveTo>
                    <a:pt x="210" y="60"/>
                  </a:moveTo>
                  <a:cubicBezTo>
                    <a:pt x="212" y="60"/>
                    <a:pt x="215" y="60"/>
                    <a:pt x="213" y="59"/>
                  </a:cubicBezTo>
                  <a:cubicBezTo>
                    <a:pt x="212" y="57"/>
                    <a:pt x="207" y="60"/>
                    <a:pt x="209" y="62"/>
                  </a:cubicBezTo>
                  <a:cubicBezTo>
                    <a:pt x="209" y="62"/>
                    <a:pt x="210" y="62"/>
                    <a:pt x="210" y="60"/>
                  </a:cubicBezTo>
                  <a:close/>
                </a:path>
              </a:pathLst>
            </a:custGeom>
            <a:solidFill>
              <a:schemeClr val="accent4"/>
            </a:solidFill>
            <a:ln w="6350" cmpd="sng">
              <a:solidFill>
                <a:schemeClr val="bg1"/>
              </a:solidFill>
              <a:round/>
              <a:headEnd/>
              <a:tailEnd/>
            </a:ln>
          </p:spPr>
          <p:txBody>
            <a:bodyPr/>
            <a:lstStyle/>
            <a:p>
              <a:endParaRPr lang="en-GB"/>
            </a:p>
          </p:txBody>
        </p:sp>
        <p:sp>
          <p:nvSpPr>
            <p:cNvPr id="1198319" name="Freeform 239"/>
            <p:cNvSpPr>
              <a:spLocks noEditPoints="1"/>
            </p:cNvSpPr>
            <p:nvPr/>
          </p:nvSpPr>
          <p:spPr bwMode="auto">
            <a:xfrm>
              <a:off x="1484" y="2552"/>
              <a:ext cx="97" cy="122"/>
            </a:xfrm>
            <a:custGeom>
              <a:avLst/>
              <a:gdLst/>
              <a:ahLst/>
              <a:cxnLst>
                <a:cxn ang="0">
                  <a:pos x="42" y="61"/>
                </a:cxn>
                <a:cxn ang="0">
                  <a:pos x="47" y="59"/>
                </a:cxn>
                <a:cxn ang="0">
                  <a:pos x="45" y="63"/>
                </a:cxn>
                <a:cxn ang="0">
                  <a:pos x="42" y="61"/>
                </a:cxn>
                <a:cxn ang="0">
                  <a:pos x="11" y="27"/>
                </a:cxn>
                <a:cxn ang="0">
                  <a:pos x="11" y="22"/>
                </a:cxn>
                <a:cxn ang="0">
                  <a:pos x="9" y="19"/>
                </a:cxn>
                <a:cxn ang="0">
                  <a:pos x="7" y="23"/>
                </a:cxn>
                <a:cxn ang="0">
                  <a:pos x="9" y="27"/>
                </a:cxn>
                <a:cxn ang="0">
                  <a:pos x="11" y="27"/>
                </a:cxn>
                <a:cxn ang="0">
                  <a:pos x="12" y="33"/>
                </a:cxn>
                <a:cxn ang="0">
                  <a:pos x="12" y="30"/>
                </a:cxn>
                <a:cxn ang="0">
                  <a:pos x="11" y="28"/>
                </a:cxn>
                <a:cxn ang="0">
                  <a:pos x="11" y="31"/>
                </a:cxn>
                <a:cxn ang="0">
                  <a:pos x="12" y="33"/>
                </a:cxn>
                <a:cxn ang="0">
                  <a:pos x="6" y="3"/>
                </a:cxn>
                <a:cxn ang="0">
                  <a:pos x="9" y="3"/>
                </a:cxn>
                <a:cxn ang="0">
                  <a:pos x="4" y="2"/>
                </a:cxn>
                <a:cxn ang="0">
                  <a:pos x="3" y="3"/>
                </a:cxn>
                <a:cxn ang="0">
                  <a:pos x="3" y="5"/>
                </a:cxn>
                <a:cxn ang="0">
                  <a:pos x="6" y="3"/>
                </a:cxn>
                <a:cxn ang="0">
                  <a:pos x="17" y="8"/>
                </a:cxn>
                <a:cxn ang="0">
                  <a:pos x="15" y="5"/>
                </a:cxn>
                <a:cxn ang="0">
                  <a:pos x="11" y="0"/>
                </a:cxn>
                <a:cxn ang="0">
                  <a:pos x="12" y="2"/>
                </a:cxn>
                <a:cxn ang="0">
                  <a:pos x="15" y="5"/>
                </a:cxn>
                <a:cxn ang="0">
                  <a:pos x="15" y="8"/>
                </a:cxn>
                <a:cxn ang="0">
                  <a:pos x="15" y="11"/>
                </a:cxn>
                <a:cxn ang="0">
                  <a:pos x="17" y="8"/>
                </a:cxn>
                <a:cxn ang="0">
                  <a:pos x="48" y="49"/>
                </a:cxn>
                <a:cxn ang="0">
                  <a:pos x="50" y="49"/>
                </a:cxn>
                <a:cxn ang="0">
                  <a:pos x="47" y="47"/>
                </a:cxn>
                <a:cxn ang="0">
                  <a:pos x="48" y="49"/>
                </a:cxn>
                <a:cxn ang="0">
                  <a:pos x="23" y="19"/>
                </a:cxn>
                <a:cxn ang="0">
                  <a:pos x="21" y="23"/>
                </a:cxn>
                <a:cxn ang="0">
                  <a:pos x="23" y="25"/>
                </a:cxn>
                <a:cxn ang="0">
                  <a:pos x="23" y="23"/>
                </a:cxn>
                <a:cxn ang="0">
                  <a:pos x="23" y="17"/>
                </a:cxn>
                <a:cxn ang="0">
                  <a:pos x="18" y="16"/>
                </a:cxn>
                <a:cxn ang="0">
                  <a:pos x="23" y="19"/>
                </a:cxn>
                <a:cxn ang="0">
                  <a:pos x="39" y="47"/>
                </a:cxn>
                <a:cxn ang="0">
                  <a:pos x="39" y="49"/>
                </a:cxn>
                <a:cxn ang="0">
                  <a:pos x="41" y="44"/>
                </a:cxn>
                <a:cxn ang="0">
                  <a:pos x="38" y="42"/>
                </a:cxn>
                <a:cxn ang="0">
                  <a:pos x="39" y="45"/>
                </a:cxn>
                <a:cxn ang="0">
                  <a:pos x="39" y="47"/>
                </a:cxn>
                <a:cxn ang="0">
                  <a:pos x="26" y="36"/>
                </a:cxn>
                <a:cxn ang="0">
                  <a:pos x="26" y="36"/>
                </a:cxn>
                <a:cxn ang="0">
                  <a:pos x="24" y="34"/>
                </a:cxn>
                <a:cxn ang="0">
                  <a:pos x="26" y="36"/>
                </a:cxn>
                <a:cxn ang="0">
                  <a:pos x="29" y="28"/>
                </a:cxn>
                <a:cxn ang="0">
                  <a:pos x="27" y="23"/>
                </a:cxn>
                <a:cxn ang="0">
                  <a:pos x="27" y="25"/>
                </a:cxn>
                <a:cxn ang="0">
                  <a:pos x="29" y="28"/>
                </a:cxn>
                <a:cxn ang="0">
                  <a:pos x="29" y="30"/>
                </a:cxn>
                <a:cxn ang="0">
                  <a:pos x="29" y="28"/>
                </a:cxn>
                <a:cxn ang="0">
                  <a:pos x="33" y="42"/>
                </a:cxn>
                <a:cxn ang="0">
                  <a:pos x="33" y="41"/>
                </a:cxn>
                <a:cxn ang="0">
                  <a:pos x="32" y="39"/>
                </a:cxn>
                <a:cxn ang="0">
                  <a:pos x="30" y="34"/>
                </a:cxn>
                <a:cxn ang="0">
                  <a:pos x="32" y="38"/>
                </a:cxn>
                <a:cxn ang="0">
                  <a:pos x="32" y="41"/>
                </a:cxn>
                <a:cxn ang="0">
                  <a:pos x="33" y="42"/>
                </a:cxn>
              </a:cxnLst>
              <a:rect l="0" t="0" r="r" b="b"/>
              <a:pathLst>
                <a:path w="50" h="63">
                  <a:moveTo>
                    <a:pt x="42" y="61"/>
                  </a:moveTo>
                  <a:cubicBezTo>
                    <a:pt x="45" y="58"/>
                    <a:pt x="47" y="61"/>
                    <a:pt x="47" y="59"/>
                  </a:cubicBezTo>
                  <a:cubicBezTo>
                    <a:pt x="48" y="56"/>
                    <a:pt x="50" y="61"/>
                    <a:pt x="45" y="63"/>
                  </a:cubicBezTo>
                  <a:cubicBezTo>
                    <a:pt x="42" y="63"/>
                    <a:pt x="42" y="63"/>
                    <a:pt x="42" y="61"/>
                  </a:cubicBezTo>
                  <a:close/>
                  <a:moveTo>
                    <a:pt x="11" y="27"/>
                  </a:moveTo>
                  <a:cubicBezTo>
                    <a:pt x="12" y="25"/>
                    <a:pt x="12" y="23"/>
                    <a:pt x="11" y="22"/>
                  </a:cubicBezTo>
                  <a:cubicBezTo>
                    <a:pt x="9" y="20"/>
                    <a:pt x="9" y="19"/>
                    <a:pt x="9" y="19"/>
                  </a:cubicBezTo>
                  <a:cubicBezTo>
                    <a:pt x="7" y="19"/>
                    <a:pt x="7" y="20"/>
                    <a:pt x="7" y="23"/>
                  </a:cubicBezTo>
                  <a:cubicBezTo>
                    <a:pt x="6" y="25"/>
                    <a:pt x="6" y="25"/>
                    <a:pt x="9" y="27"/>
                  </a:cubicBezTo>
                  <a:cubicBezTo>
                    <a:pt x="11" y="28"/>
                    <a:pt x="11" y="27"/>
                    <a:pt x="11" y="27"/>
                  </a:cubicBezTo>
                  <a:close/>
                  <a:moveTo>
                    <a:pt x="12" y="33"/>
                  </a:moveTo>
                  <a:cubicBezTo>
                    <a:pt x="13" y="33"/>
                    <a:pt x="13" y="33"/>
                    <a:pt x="12" y="30"/>
                  </a:cubicBezTo>
                  <a:cubicBezTo>
                    <a:pt x="12" y="27"/>
                    <a:pt x="12" y="30"/>
                    <a:pt x="11" y="28"/>
                  </a:cubicBezTo>
                  <a:cubicBezTo>
                    <a:pt x="9" y="27"/>
                    <a:pt x="9" y="30"/>
                    <a:pt x="11" y="31"/>
                  </a:cubicBezTo>
                  <a:cubicBezTo>
                    <a:pt x="12" y="33"/>
                    <a:pt x="11" y="33"/>
                    <a:pt x="12" y="33"/>
                  </a:cubicBezTo>
                  <a:close/>
                  <a:moveTo>
                    <a:pt x="6" y="3"/>
                  </a:moveTo>
                  <a:cubicBezTo>
                    <a:pt x="9" y="3"/>
                    <a:pt x="9" y="5"/>
                    <a:pt x="9" y="3"/>
                  </a:cubicBezTo>
                  <a:cubicBezTo>
                    <a:pt x="11" y="2"/>
                    <a:pt x="7" y="3"/>
                    <a:pt x="4" y="2"/>
                  </a:cubicBezTo>
                  <a:cubicBezTo>
                    <a:pt x="1" y="2"/>
                    <a:pt x="6" y="5"/>
                    <a:pt x="3" y="3"/>
                  </a:cubicBezTo>
                  <a:cubicBezTo>
                    <a:pt x="1" y="3"/>
                    <a:pt x="0" y="3"/>
                    <a:pt x="3" y="5"/>
                  </a:cubicBezTo>
                  <a:cubicBezTo>
                    <a:pt x="3" y="5"/>
                    <a:pt x="3" y="5"/>
                    <a:pt x="6" y="3"/>
                  </a:cubicBezTo>
                  <a:close/>
                  <a:moveTo>
                    <a:pt x="17" y="8"/>
                  </a:moveTo>
                  <a:cubicBezTo>
                    <a:pt x="17" y="8"/>
                    <a:pt x="17" y="5"/>
                    <a:pt x="15" y="5"/>
                  </a:cubicBezTo>
                  <a:cubicBezTo>
                    <a:pt x="13" y="3"/>
                    <a:pt x="13" y="0"/>
                    <a:pt x="11" y="0"/>
                  </a:cubicBezTo>
                  <a:cubicBezTo>
                    <a:pt x="7" y="0"/>
                    <a:pt x="11" y="0"/>
                    <a:pt x="12" y="2"/>
                  </a:cubicBezTo>
                  <a:cubicBezTo>
                    <a:pt x="13" y="2"/>
                    <a:pt x="13" y="3"/>
                    <a:pt x="15" y="5"/>
                  </a:cubicBezTo>
                  <a:cubicBezTo>
                    <a:pt x="17" y="6"/>
                    <a:pt x="15" y="5"/>
                    <a:pt x="15" y="8"/>
                  </a:cubicBezTo>
                  <a:cubicBezTo>
                    <a:pt x="15" y="11"/>
                    <a:pt x="12" y="8"/>
                    <a:pt x="15" y="11"/>
                  </a:cubicBezTo>
                  <a:cubicBezTo>
                    <a:pt x="15" y="13"/>
                    <a:pt x="15" y="8"/>
                    <a:pt x="17" y="8"/>
                  </a:cubicBezTo>
                  <a:close/>
                  <a:moveTo>
                    <a:pt x="48" y="49"/>
                  </a:moveTo>
                  <a:cubicBezTo>
                    <a:pt x="50" y="49"/>
                    <a:pt x="50" y="49"/>
                    <a:pt x="50" y="49"/>
                  </a:cubicBezTo>
                  <a:cubicBezTo>
                    <a:pt x="50" y="47"/>
                    <a:pt x="47" y="47"/>
                    <a:pt x="47" y="47"/>
                  </a:cubicBezTo>
                  <a:cubicBezTo>
                    <a:pt x="47" y="47"/>
                    <a:pt x="47" y="49"/>
                    <a:pt x="48" y="49"/>
                  </a:cubicBezTo>
                  <a:close/>
                  <a:moveTo>
                    <a:pt x="23" y="19"/>
                  </a:moveTo>
                  <a:cubicBezTo>
                    <a:pt x="24" y="22"/>
                    <a:pt x="21" y="22"/>
                    <a:pt x="21" y="23"/>
                  </a:cubicBezTo>
                  <a:cubicBezTo>
                    <a:pt x="23" y="23"/>
                    <a:pt x="23" y="27"/>
                    <a:pt x="23" y="25"/>
                  </a:cubicBezTo>
                  <a:cubicBezTo>
                    <a:pt x="24" y="25"/>
                    <a:pt x="23" y="25"/>
                    <a:pt x="23" y="23"/>
                  </a:cubicBezTo>
                  <a:cubicBezTo>
                    <a:pt x="23" y="20"/>
                    <a:pt x="24" y="20"/>
                    <a:pt x="23" y="17"/>
                  </a:cubicBezTo>
                  <a:cubicBezTo>
                    <a:pt x="21" y="16"/>
                    <a:pt x="18" y="14"/>
                    <a:pt x="18" y="16"/>
                  </a:cubicBezTo>
                  <a:cubicBezTo>
                    <a:pt x="18" y="16"/>
                    <a:pt x="21" y="17"/>
                    <a:pt x="23" y="19"/>
                  </a:cubicBezTo>
                  <a:close/>
                  <a:moveTo>
                    <a:pt x="39" y="47"/>
                  </a:moveTo>
                  <a:cubicBezTo>
                    <a:pt x="38" y="49"/>
                    <a:pt x="38" y="50"/>
                    <a:pt x="39" y="49"/>
                  </a:cubicBezTo>
                  <a:cubicBezTo>
                    <a:pt x="42" y="47"/>
                    <a:pt x="42" y="45"/>
                    <a:pt x="41" y="44"/>
                  </a:cubicBezTo>
                  <a:cubicBezTo>
                    <a:pt x="41" y="42"/>
                    <a:pt x="41" y="44"/>
                    <a:pt x="38" y="42"/>
                  </a:cubicBezTo>
                  <a:cubicBezTo>
                    <a:pt x="36" y="42"/>
                    <a:pt x="38" y="45"/>
                    <a:pt x="39" y="45"/>
                  </a:cubicBezTo>
                  <a:cubicBezTo>
                    <a:pt x="41" y="44"/>
                    <a:pt x="41" y="45"/>
                    <a:pt x="39" y="47"/>
                  </a:cubicBezTo>
                  <a:close/>
                  <a:moveTo>
                    <a:pt x="26" y="36"/>
                  </a:moveTo>
                  <a:cubicBezTo>
                    <a:pt x="27" y="38"/>
                    <a:pt x="27" y="36"/>
                    <a:pt x="26" y="36"/>
                  </a:cubicBezTo>
                  <a:cubicBezTo>
                    <a:pt x="26" y="34"/>
                    <a:pt x="24" y="33"/>
                    <a:pt x="24" y="34"/>
                  </a:cubicBezTo>
                  <a:cubicBezTo>
                    <a:pt x="24" y="36"/>
                    <a:pt x="24" y="34"/>
                    <a:pt x="26" y="36"/>
                  </a:cubicBezTo>
                  <a:close/>
                  <a:moveTo>
                    <a:pt x="29" y="28"/>
                  </a:moveTo>
                  <a:cubicBezTo>
                    <a:pt x="29" y="27"/>
                    <a:pt x="29" y="25"/>
                    <a:pt x="27" y="23"/>
                  </a:cubicBezTo>
                  <a:cubicBezTo>
                    <a:pt x="26" y="23"/>
                    <a:pt x="26" y="23"/>
                    <a:pt x="27" y="25"/>
                  </a:cubicBezTo>
                  <a:cubicBezTo>
                    <a:pt x="27" y="25"/>
                    <a:pt x="27" y="27"/>
                    <a:pt x="29" y="28"/>
                  </a:cubicBezTo>
                  <a:cubicBezTo>
                    <a:pt x="30" y="30"/>
                    <a:pt x="27" y="31"/>
                    <a:pt x="29" y="30"/>
                  </a:cubicBezTo>
                  <a:cubicBezTo>
                    <a:pt x="30" y="30"/>
                    <a:pt x="30" y="28"/>
                    <a:pt x="29" y="28"/>
                  </a:cubicBezTo>
                  <a:close/>
                  <a:moveTo>
                    <a:pt x="33" y="42"/>
                  </a:moveTo>
                  <a:cubicBezTo>
                    <a:pt x="33" y="42"/>
                    <a:pt x="35" y="42"/>
                    <a:pt x="33" y="41"/>
                  </a:cubicBezTo>
                  <a:cubicBezTo>
                    <a:pt x="33" y="39"/>
                    <a:pt x="32" y="39"/>
                    <a:pt x="32" y="39"/>
                  </a:cubicBezTo>
                  <a:cubicBezTo>
                    <a:pt x="32" y="38"/>
                    <a:pt x="30" y="34"/>
                    <a:pt x="30" y="34"/>
                  </a:cubicBezTo>
                  <a:cubicBezTo>
                    <a:pt x="29" y="33"/>
                    <a:pt x="30" y="36"/>
                    <a:pt x="32" y="38"/>
                  </a:cubicBezTo>
                  <a:cubicBezTo>
                    <a:pt x="32" y="41"/>
                    <a:pt x="30" y="38"/>
                    <a:pt x="32" y="41"/>
                  </a:cubicBezTo>
                  <a:cubicBezTo>
                    <a:pt x="32" y="41"/>
                    <a:pt x="33" y="41"/>
                    <a:pt x="33" y="42"/>
                  </a:cubicBezTo>
                  <a:close/>
                </a:path>
              </a:pathLst>
            </a:custGeom>
            <a:grpFill/>
            <a:ln w="6350" cmpd="sng">
              <a:solidFill>
                <a:schemeClr val="bg1"/>
              </a:solidFill>
              <a:round/>
              <a:headEnd/>
              <a:tailEnd/>
            </a:ln>
          </p:spPr>
          <p:txBody>
            <a:bodyPr/>
            <a:lstStyle/>
            <a:p>
              <a:endParaRPr lang="en-GB"/>
            </a:p>
          </p:txBody>
        </p:sp>
        <p:sp>
          <p:nvSpPr>
            <p:cNvPr id="1198320" name="Freeform 240"/>
            <p:cNvSpPr>
              <a:spLocks noEditPoints="1"/>
            </p:cNvSpPr>
            <p:nvPr/>
          </p:nvSpPr>
          <p:spPr bwMode="auto">
            <a:xfrm>
              <a:off x="1395" y="2625"/>
              <a:ext cx="167" cy="72"/>
            </a:xfrm>
            <a:custGeom>
              <a:avLst/>
              <a:gdLst/>
              <a:ahLst/>
              <a:cxnLst>
                <a:cxn ang="0">
                  <a:pos x="8" y="13"/>
                </a:cxn>
                <a:cxn ang="0">
                  <a:pos x="3" y="15"/>
                </a:cxn>
                <a:cxn ang="0">
                  <a:pos x="0" y="13"/>
                </a:cxn>
                <a:cxn ang="0">
                  <a:pos x="4" y="10"/>
                </a:cxn>
                <a:cxn ang="0">
                  <a:pos x="17" y="3"/>
                </a:cxn>
                <a:cxn ang="0">
                  <a:pos x="24" y="1"/>
                </a:cxn>
                <a:cxn ang="0">
                  <a:pos x="30" y="1"/>
                </a:cxn>
                <a:cxn ang="0">
                  <a:pos x="35" y="3"/>
                </a:cxn>
                <a:cxn ang="0">
                  <a:pos x="42" y="6"/>
                </a:cxn>
                <a:cxn ang="0">
                  <a:pos x="50" y="10"/>
                </a:cxn>
                <a:cxn ang="0">
                  <a:pos x="58" y="13"/>
                </a:cxn>
                <a:cxn ang="0">
                  <a:pos x="59" y="15"/>
                </a:cxn>
                <a:cxn ang="0">
                  <a:pos x="62" y="18"/>
                </a:cxn>
                <a:cxn ang="0">
                  <a:pos x="65" y="20"/>
                </a:cxn>
                <a:cxn ang="0">
                  <a:pos x="70" y="21"/>
                </a:cxn>
                <a:cxn ang="0">
                  <a:pos x="74" y="23"/>
                </a:cxn>
                <a:cxn ang="0">
                  <a:pos x="76" y="26"/>
                </a:cxn>
                <a:cxn ang="0">
                  <a:pos x="82" y="29"/>
                </a:cxn>
                <a:cxn ang="0">
                  <a:pos x="85" y="32"/>
                </a:cxn>
                <a:cxn ang="0">
                  <a:pos x="79" y="34"/>
                </a:cxn>
                <a:cxn ang="0">
                  <a:pos x="64" y="34"/>
                </a:cxn>
                <a:cxn ang="0">
                  <a:pos x="61" y="30"/>
                </a:cxn>
                <a:cxn ang="0">
                  <a:pos x="56" y="26"/>
                </a:cxn>
                <a:cxn ang="0">
                  <a:pos x="50" y="20"/>
                </a:cxn>
                <a:cxn ang="0">
                  <a:pos x="42" y="17"/>
                </a:cxn>
                <a:cxn ang="0">
                  <a:pos x="32" y="12"/>
                </a:cxn>
                <a:cxn ang="0">
                  <a:pos x="23" y="10"/>
                </a:cxn>
                <a:cxn ang="0">
                  <a:pos x="26" y="7"/>
                </a:cxn>
                <a:cxn ang="0">
                  <a:pos x="15" y="9"/>
                </a:cxn>
                <a:cxn ang="0">
                  <a:pos x="8" y="13"/>
                </a:cxn>
                <a:cxn ang="0">
                  <a:pos x="18" y="18"/>
                </a:cxn>
                <a:cxn ang="0">
                  <a:pos x="15" y="13"/>
                </a:cxn>
                <a:cxn ang="0">
                  <a:pos x="18" y="18"/>
                </a:cxn>
                <a:cxn ang="0">
                  <a:pos x="50" y="9"/>
                </a:cxn>
                <a:cxn ang="0">
                  <a:pos x="51" y="7"/>
                </a:cxn>
                <a:cxn ang="0">
                  <a:pos x="50" y="9"/>
                </a:cxn>
                <a:cxn ang="0">
                  <a:pos x="53" y="9"/>
                </a:cxn>
                <a:cxn ang="0">
                  <a:pos x="55" y="10"/>
                </a:cxn>
                <a:cxn ang="0">
                  <a:pos x="53" y="9"/>
                </a:cxn>
              </a:cxnLst>
              <a:rect l="0" t="0" r="r" b="b"/>
              <a:pathLst>
                <a:path w="86" h="37">
                  <a:moveTo>
                    <a:pt x="8" y="13"/>
                  </a:moveTo>
                  <a:cubicBezTo>
                    <a:pt x="4" y="13"/>
                    <a:pt x="3" y="17"/>
                    <a:pt x="3" y="15"/>
                  </a:cubicBezTo>
                  <a:cubicBezTo>
                    <a:pt x="3" y="13"/>
                    <a:pt x="0" y="15"/>
                    <a:pt x="0" y="13"/>
                  </a:cubicBezTo>
                  <a:cubicBezTo>
                    <a:pt x="0" y="12"/>
                    <a:pt x="4" y="13"/>
                    <a:pt x="4" y="10"/>
                  </a:cubicBezTo>
                  <a:cubicBezTo>
                    <a:pt x="3" y="9"/>
                    <a:pt x="8" y="4"/>
                    <a:pt x="17" y="3"/>
                  </a:cubicBezTo>
                  <a:cubicBezTo>
                    <a:pt x="21" y="3"/>
                    <a:pt x="20" y="0"/>
                    <a:pt x="24" y="1"/>
                  </a:cubicBezTo>
                  <a:cubicBezTo>
                    <a:pt x="30" y="3"/>
                    <a:pt x="29" y="0"/>
                    <a:pt x="30" y="1"/>
                  </a:cubicBezTo>
                  <a:cubicBezTo>
                    <a:pt x="32" y="3"/>
                    <a:pt x="33" y="0"/>
                    <a:pt x="35" y="3"/>
                  </a:cubicBezTo>
                  <a:cubicBezTo>
                    <a:pt x="36" y="4"/>
                    <a:pt x="39" y="1"/>
                    <a:pt x="42" y="6"/>
                  </a:cubicBezTo>
                  <a:cubicBezTo>
                    <a:pt x="45" y="10"/>
                    <a:pt x="45" y="6"/>
                    <a:pt x="50" y="10"/>
                  </a:cubicBezTo>
                  <a:cubicBezTo>
                    <a:pt x="56" y="13"/>
                    <a:pt x="58" y="12"/>
                    <a:pt x="58" y="13"/>
                  </a:cubicBezTo>
                  <a:cubicBezTo>
                    <a:pt x="56" y="15"/>
                    <a:pt x="59" y="17"/>
                    <a:pt x="59" y="15"/>
                  </a:cubicBezTo>
                  <a:cubicBezTo>
                    <a:pt x="58" y="13"/>
                    <a:pt x="61" y="15"/>
                    <a:pt x="62" y="18"/>
                  </a:cubicBezTo>
                  <a:cubicBezTo>
                    <a:pt x="65" y="20"/>
                    <a:pt x="65" y="18"/>
                    <a:pt x="65" y="20"/>
                  </a:cubicBezTo>
                  <a:cubicBezTo>
                    <a:pt x="67" y="23"/>
                    <a:pt x="68" y="20"/>
                    <a:pt x="70" y="21"/>
                  </a:cubicBezTo>
                  <a:cubicBezTo>
                    <a:pt x="71" y="23"/>
                    <a:pt x="73" y="20"/>
                    <a:pt x="74" y="23"/>
                  </a:cubicBezTo>
                  <a:cubicBezTo>
                    <a:pt x="74" y="26"/>
                    <a:pt x="70" y="24"/>
                    <a:pt x="76" y="26"/>
                  </a:cubicBezTo>
                  <a:cubicBezTo>
                    <a:pt x="80" y="26"/>
                    <a:pt x="80" y="27"/>
                    <a:pt x="82" y="29"/>
                  </a:cubicBezTo>
                  <a:cubicBezTo>
                    <a:pt x="83" y="30"/>
                    <a:pt x="86" y="29"/>
                    <a:pt x="85" y="32"/>
                  </a:cubicBezTo>
                  <a:cubicBezTo>
                    <a:pt x="83" y="34"/>
                    <a:pt x="83" y="30"/>
                    <a:pt x="79" y="34"/>
                  </a:cubicBezTo>
                  <a:cubicBezTo>
                    <a:pt x="73" y="37"/>
                    <a:pt x="76" y="32"/>
                    <a:pt x="64" y="34"/>
                  </a:cubicBezTo>
                  <a:cubicBezTo>
                    <a:pt x="51" y="35"/>
                    <a:pt x="58" y="34"/>
                    <a:pt x="61" y="30"/>
                  </a:cubicBezTo>
                  <a:cubicBezTo>
                    <a:pt x="64" y="27"/>
                    <a:pt x="61" y="26"/>
                    <a:pt x="56" y="26"/>
                  </a:cubicBezTo>
                  <a:cubicBezTo>
                    <a:pt x="51" y="26"/>
                    <a:pt x="51" y="23"/>
                    <a:pt x="50" y="20"/>
                  </a:cubicBezTo>
                  <a:cubicBezTo>
                    <a:pt x="48" y="15"/>
                    <a:pt x="47" y="18"/>
                    <a:pt x="42" y="17"/>
                  </a:cubicBezTo>
                  <a:cubicBezTo>
                    <a:pt x="36" y="15"/>
                    <a:pt x="38" y="12"/>
                    <a:pt x="32" y="12"/>
                  </a:cubicBezTo>
                  <a:cubicBezTo>
                    <a:pt x="26" y="12"/>
                    <a:pt x="26" y="12"/>
                    <a:pt x="23" y="10"/>
                  </a:cubicBezTo>
                  <a:cubicBezTo>
                    <a:pt x="21" y="9"/>
                    <a:pt x="27" y="7"/>
                    <a:pt x="26" y="7"/>
                  </a:cubicBezTo>
                  <a:cubicBezTo>
                    <a:pt x="24" y="6"/>
                    <a:pt x="18" y="4"/>
                    <a:pt x="15" y="9"/>
                  </a:cubicBezTo>
                  <a:cubicBezTo>
                    <a:pt x="11" y="12"/>
                    <a:pt x="8" y="10"/>
                    <a:pt x="8" y="13"/>
                  </a:cubicBezTo>
                  <a:close/>
                  <a:moveTo>
                    <a:pt x="18" y="18"/>
                  </a:moveTo>
                  <a:cubicBezTo>
                    <a:pt x="14" y="20"/>
                    <a:pt x="14" y="13"/>
                    <a:pt x="15" y="13"/>
                  </a:cubicBezTo>
                  <a:cubicBezTo>
                    <a:pt x="18" y="13"/>
                    <a:pt x="20" y="18"/>
                    <a:pt x="18" y="18"/>
                  </a:cubicBezTo>
                  <a:close/>
                  <a:moveTo>
                    <a:pt x="50" y="9"/>
                  </a:moveTo>
                  <a:cubicBezTo>
                    <a:pt x="48" y="7"/>
                    <a:pt x="50" y="7"/>
                    <a:pt x="51" y="7"/>
                  </a:cubicBezTo>
                  <a:cubicBezTo>
                    <a:pt x="51" y="9"/>
                    <a:pt x="51" y="9"/>
                    <a:pt x="50" y="9"/>
                  </a:cubicBezTo>
                  <a:close/>
                  <a:moveTo>
                    <a:pt x="53" y="9"/>
                  </a:moveTo>
                  <a:cubicBezTo>
                    <a:pt x="53" y="9"/>
                    <a:pt x="56" y="10"/>
                    <a:pt x="55" y="10"/>
                  </a:cubicBezTo>
                  <a:cubicBezTo>
                    <a:pt x="53" y="10"/>
                    <a:pt x="51" y="10"/>
                    <a:pt x="53" y="9"/>
                  </a:cubicBezTo>
                  <a:close/>
                </a:path>
              </a:pathLst>
            </a:custGeom>
            <a:grpFill/>
            <a:ln w="6350" cmpd="sng">
              <a:solidFill>
                <a:schemeClr val="bg1"/>
              </a:solidFill>
              <a:round/>
              <a:headEnd/>
              <a:tailEnd/>
            </a:ln>
          </p:spPr>
          <p:txBody>
            <a:bodyPr/>
            <a:lstStyle/>
            <a:p>
              <a:endParaRPr lang="en-GB"/>
            </a:p>
          </p:txBody>
        </p:sp>
        <p:sp>
          <p:nvSpPr>
            <p:cNvPr id="1198321" name="Freeform 241"/>
            <p:cNvSpPr>
              <a:spLocks/>
            </p:cNvSpPr>
            <p:nvPr/>
          </p:nvSpPr>
          <p:spPr bwMode="auto">
            <a:xfrm>
              <a:off x="1572" y="2709"/>
              <a:ext cx="9" cy="6"/>
            </a:xfrm>
            <a:custGeom>
              <a:avLst/>
              <a:gdLst/>
              <a:ahLst/>
              <a:cxnLst>
                <a:cxn ang="0">
                  <a:pos x="0" y="2"/>
                </a:cxn>
                <a:cxn ang="0">
                  <a:pos x="5" y="3"/>
                </a:cxn>
                <a:cxn ang="0">
                  <a:pos x="0" y="2"/>
                </a:cxn>
              </a:cxnLst>
              <a:rect l="0" t="0" r="r" b="b"/>
              <a:pathLst>
                <a:path w="5" h="3">
                  <a:moveTo>
                    <a:pt x="0" y="2"/>
                  </a:moveTo>
                  <a:cubicBezTo>
                    <a:pt x="0" y="0"/>
                    <a:pt x="5" y="2"/>
                    <a:pt x="5" y="3"/>
                  </a:cubicBezTo>
                  <a:cubicBezTo>
                    <a:pt x="0" y="2"/>
                    <a:pt x="0" y="2"/>
                    <a:pt x="0" y="2"/>
                  </a:cubicBezTo>
                </a:path>
              </a:pathLst>
            </a:custGeom>
            <a:grpFill/>
            <a:ln w="6350" cmpd="sng">
              <a:solidFill>
                <a:schemeClr val="bg1"/>
              </a:solidFill>
              <a:round/>
              <a:headEnd/>
              <a:tailEnd/>
            </a:ln>
          </p:spPr>
          <p:txBody>
            <a:bodyPr/>
            <a:lstStyle/>
            <a:p>
              <a:endParaRPr lang="en-GB"/>
            </a:p>
          </p:txBody>
        </p:sp>
        <p:sp>
          <p:nvSpPr>
            <p:cNvPr id="1198322" name="Freeform 242"/>
            <p:cNvSpPr>
              <a:spLocks/>
            </p:cNvSpPr>
            <p:nvPr/>
          </p:nvSpPr>
          <p:spPr bwMode="auto">
            <a:xfrm>
              <a:off x="1634" y="2835"/>
              <a:ext cx="11" cy="11"/>
            </a:xfrm>
            <a:custGeom>
              <a:avLst/>
              <a:gdLst/>
              <a:ahLst/>
              <a:cxnLst>
                <a:cxn ang="0">
                  <a:pos x="3" y="3"/>
                </a:cxn>
                <a:cxn ang="0">
                  <a:pos x="2" y="2"/>
                </a:cxn>
                <a:cxn ang="0">
                  <a:pos x="3" y="3"/>
                </a:cxn>
                <a:cxn ang="0">
                  <a:pos x="3" y="3"/>
                </a:cxn>
              </a:cxnLst>
              <a:rect l="0" t="0" r="r" b="b"/>
              <a:pathLst>
                <a:path w="6" h="6">
                  <a:moveTo>
                    <a:pt x="3" y="3"/>
                  </a:moveTo>
                  <a:cubicBezTo>
                    <a:pt x="2" y="2"/>
                    <a:pt x="0" y="0"/>
                    <a:pt x="2" y="2"/>
                  </a:cubicBezTo>
                  <a:cubicBezTo>
                    <a:pt x="3" y="2"/>
                    <a:pt x="2" y="3"/>
                    <a:pt x="3" y="3"/>
                  </a:cubicBezTo>
                  <a:cubicBezTo>
                    <a:pt x="5" y="3"/>
                    <a:pt x="6" y="6"/>
                    <a:pt x="3" y="3"/>
                  </a:cubicBezTo>
                </a:path>
              </a:pathLst>
            </a:custGeom>
            <a:grpFill/>
            <a:ln w="6350" cmpd="sng">
              <a:solidFill>
                <a:schemeClr val="bg1"/>
              </a:solidFill>
              <a:round/>
              <a:headEnd/>
              <a:tailEnd/>
            </a:ln>
          </p:spPr>
          <p:txBody>
            <a:bodyPr/>
            <a:lstStyle/>
            <a:p>
              <a:endParaRPr lang="en-GB"/>
            </a:p>
          </p:txBody>
        </p:sp>
        <p:sp>
          <p:nvSpPr>
            <p:cNvPr id="1198323" name="Freeform 243"/>
            <p:cNvSpPr>
              <a:spLocks/>
            </p:cNvSpPr>
            <p:nvPr/>
          </p:nvSpPr>
          <p:spPr bwMode="auto">
            <a:xfrm>
              <a:off x="1645" y="2839"/>
              <a:ext cx="6" cy="7"/>
            </a:xfrm>
            <a:custGeom>
              <a:avLst/>
              <a:gdLst/>
              <a:ahLst/>
              <a:cxnLst>
                <a:cxn ang="0">
                  <a:pos x="2" y="1"/>
                </a:cxn>
                <a:cxn ang="0">
                  <a:pos x="2" y="0"/>
                </a:cxn>
                <a:cxn ang="0">
                  <a:pos x="2" y="3"/>
                </a:cxn>
                <a:cxn ang="0">
                  <a:pos x="2" y="1"/>
                </a:cxn>
              </a:cxnLst>
              <a:rect l="0" t="0" r="r" b="b"/>
              <a:pathLst>
                <a:path w="3" h="4">
                  <a:moveTo>
                    <a:pt x="2" y="1"/>
                  </a:moveTo>
                  <a:cubicBezTo>
                    <a:pt x="0" y="1"/>
                    <a:pt x="2" y="0"/>
                    <a:pt x="2" y="0"/>
                  </a:cubicBezTo>
                  <a:cubicBezTo>
                    <a:pt x="3" y="1"/>
                    <a:pt x="3" y="4"/>
                    <a:pt x="2" y="3"/>
                  </a:cubicBezTo>
                  <a:cubicBezTo>
                    <a:pt x="2" y="1"/>
                    <a:pt x="2" y="1"/>
                    <a:pt x="2" y="1"/>
                  </a:cubicBezTo>
                </a:path>
              </a:pathLst>
            </a:custGeom>
            <a:grpFill/>
            <a:ln w="6350" cmpd="sng">
              <a:solidFill>
                <a:schemeClr val="bg1"/>
              </a:solidFill>
              <a:round/>
              <a:headEnd/>
              <a:tailEnd/>
            </a:ln>
          </p:spPr>
          <p:txBody>
            <a:bodyPr/>
            <a:lstStyle/>
            <a:p>
              <a:endParaRPr lang="en-GB"/>
            </a:p>
          </p:txBody>
        </p:sp>
        <p:sp>
          <p:nvSpPr>
            <p:cNvPr id="1198324" name="Freeform 244"/>
            <p:cNvSpPr>
              <a:spLocks/>
            </p:cNvSpPr>
            <p:nvPr/>
          </p:nvSpPr>
          <p:spPr bwMode="auto">
            <a:xfrm>
              <a:off x="1711" y="2860"/>
              <a:ext cx="12" cy="6"/>
            </a:xfrm>
            <a:custGeom>
              <a:avLst/>
              <a:gdLst/>
              <a:ahLst/>
              <a:cxnLst>
                <a:cxn ang="0">
                  <a:pos x="0" y="2"/>
                </a:cxn>
                <a:cxn ang="0">
                  <a:pos x="3" y="2"/>
                </a:cxn>
                <a:cxn ang="0">
                  <a:pos x="5" y="3"/>
                </a:cxn>
                <a:cxn ang="0">
                  <a:pos x="2" y="3"/>
                </a:cxn>
                <a:cxn ang="0">
                  <a:pos x="0" y="2"/>
                </a:cxn>
              </a:cxnLst>
              <a:rect l="0" t="0" r="r" b="b"/>
              <a:pathLst>
                <a:path w="6" h="3">
                  <a:moveTo>
                    <a:pt x="0" y="2"/>
                  </a:moveTo>
                  <a:cubicBezTo>
                    <a:pt x="0" y="0"/>
                    <a:pt x="2" y="3"/>
                    <a:pt x="3" y="2"/>
                  </a:cubicBezTo>
                  <a:cubicBezTo>
                    <a:pt x="5" y="0"/>
                    <a:pt x="6" y="2"/>
                    <a:pt x="5" y="3"/>
                  </a:cubicBezTo>
                  <a:cubicBezTo>
                    <a:pt x="3" y="3"/>
                    <a:pt x="2" y="3"/>
                    <a:pt x="2" y="3"/>
                  </a:cubicBezTo>
                  <a:cubicBezTo>
                    <a:pt x="2" y="3"/>
                    <a:pt x="0" y="3"/>
                    <a:pt x="0" y="2"/>
                  </a:cubicBezTo>
                </a:path>
              </a:pathLst>
            </a:custGeom>
            <a:grpFill/>
            <a:ln w="6350" cmpd="sng">
              <a:solidFill>
                <a:schemeClr val="bg1"/>
              </a:solidFill>
              <a:round/>
              <a:headEnd/>
              <a:tailEnd/>
            </a:ln>
          </p:spPr>
          <p:txBody>
            <a:bodyPr/>
            <a:lstStyle/>
            <a:p>
              <a:endParaRPr lang="en-GB"/>
            </a:p>
          </p:txBody>
        </p:sp>
        <p:sp>
          <p:nvSpPr>
            <p:cNvPr id="1198325" name="Freeform 245"/>
            <p:cNvSpPr>
              <a:spLocks/>
            </p:cNvSpPr>
            <p:nvPr/>
          </p:nvSpPr>
          <p:spPr bwMode="auto">
            <a:xfrm>
              <a:off x="1762" y="2903"/>
              <a:ext cx="2" cy="2"/>
            </a:xfrm>
            <a:custGeom>
              <a:avLst/>
              <a:gdLst/>
              <a:ahLst/>
              <a:cxnLst>
                <a:cxn ang="0">
                  <a:pos x="1" y="0"/>
                </a:cxn>
                <a:cxn ang="0">
                  <a:pos x="0" y="1"/>
                </a:cxn>
                <a:cxn ang="0">
                  <a:pos x="1" y="0"/>
                </a:cxn>
              </a:cxnLst>
              <a:rect l="0" t="0" r="r" b="b"/>
              <a:pathLst>
                <a:path w="1" h="1">
                  <a:moveTo>
                    <a:pt x="1" y="0"/>
                  </a:moveTo>
                  <a:cubicBezTo>
                    <a:pt x="0" y="1"/>
                    <a:pt x="0" y="1"/>
                    <a:pt x="0" y="1"/>
                  </a:cubicBezTo>
                  <a:cubicBezTo>
                    <a:pt x="0" y="0"/>
                    <a:pt x="0" y="0"/>
                    <a:pt x="1" y="0"/>
                  </a:cubicBezTo>
                </a:path>
              </a:pathLst>
            </a:custGeom>
            <a:grpFill/>
            <a:ln w="6350" cmpd="sng">
              <a:solidFill>
                <a:schemeClr val="bg1"/>
              </a:solidFill>
              <a:round/>
              <a:headEnd/>
              <a:tailEnd/>
            </a:ln>
          </p:spPr>
          <p:txBody>
            <a:bodyPr/>
            <a:lstStyle/>
            <a:p>
              <a:endParaRPr lang="en-GB"/>
            </a:p>
          </p:txBody>
        </p:sp>
        <p:sp>
          <p:nvSpPr>
            <p:cNvPr id="1198326" name="Freeform 246"/>
            <p:cNvSpPr>
              <a:spLocks/>
            </p:cNvSpPr>
            <p:nvPr/>
          </p:nvSpPr>
          <p:spPr bwMode="auto">
            <a:xfrm>
              <a:off x="1758" y="2905"/>
              <a:ext cx="6" cy="3"/>
            </a:xfrm>
            <a:custGeom>
              <a:avLst/>
              <a:gdLst/>
              <a:ahLst/>
              <a:cxnLst>
                <a:cxn ang="0">
                  <a:pos x="2" y="2"/>
                </a:cxn>
                <a:cxn ang="0">
                  <a:pos x="3" y="0"/>
                </a:cxn>
                <a:cxn ang="0">
                  <a:pos x="2" y="2"/>
                </a:cxn>
                <a:cxn ang="0">
                  <a:pos x="2" y="2"/>
                </a:cxn>
              </a:cxnLst>
              <a:rect l="0" t="0" r="r" b="b"/>
              <a:pathLst>
                <a:path w="3" h="2">
                  <a:moveTo>
                    <a:pt x="2" y="2"/>
                  </a:moveTo>
                  <a:cubicBezTo>
                    <a:pt x="2" y="0"/>
                    <a:pt x="2" y="0"/>
                    <a:pt x="3" y="0"/>
                  </a:cubicBezTo>
                  <a:cubicBezTo>
                    <a:pt x="3" y="0"/>
                    <a:pt x="3" y="2"/>
                    <a:pt x="2" y="2"/>
                  </a:cubicBezTo>
                  <a:cubicBezTo>
                    <a:pt x="2" y="2"/>
                    <a:pt x="0" y="2"/>
                    <a:pt x="2" y="2"/>
                  </a:cubicBezTo>
                </a:path>
              </a:pathLst>
            </a:custGeom>
            <a:grpFill/>
            <a:ln w="6350" cmpd="sng">
              <a:solidFill>
                <a:schemeClr val="bg1"/>
              </a:solidFill>
              <a:round/>
              <a:headEnd/>
              <a:tailEnd/>
            </a:ln>
          </p:spPr>
          <p:txBody>
            <a:bodyPr/>
            <a:lstStyle/>
            <a:p>
              <a:endParaRPr lang="en-GB"/>
            </a:p>
          </p:txBody>
        </p:sp>
        <p:sp>
          <p:nvSpPr>
            <p:cNvPr id="1198327" name="Freeform 247"/>
            <p:cNvSpPr>
              <a:spLocks/>
            </p:cNvSpPr>
            <p:nvPr/>
          </p:nvSpPr>
          <p:spPr bwMode="auto">
            <a:xfrm>
              <a:off x="1764" y="2908"/>
              <a:ext cx="3" cy="2"/>
            </a:xfrm>
            <a:custGeom>
              <a:avLst/>
              <a:gdLst/>
              <a:ahLst/>
              <a:cxnLst>
                <a:cxn ang="0">
                  <a:pos x="0" y="1"/>
                </a:cxn>
                <a:cxn ang="0">
                  <a:pos x="0" y="0"/>
                </a:cxn>
                <a:cxn ang="0">
                  <a:pos x="0" y="1"/>
                </a:cxn>
              </a:cxnLst>
              <a:rect l="0" t="0" r="r" b="b"/>
              <a:pathLst>
                <a:path w="2" h="1">
                  <a:moveTo>
                    <a:pt x="0" y="1"/>
                  </a:moveTo>
                  <a:cubicBezTo>
                    <a:pt x="0" y="0"/>
                    <a:pt x="0" y="0"/>
                    <a:pt x="0" y="0"/>
                  </a:cubicBezTo>
                  <a:cubicBezTo>
                    <a:pt x="2" y="0"/>
                    <a:pt x="0" y="0"/>
                    <a:pt x="0" y="1"/>
                  </a:cubicBezTo>
                </a:path>
              </a:pathLst>
            </a:custGeom>
            <a:grpFill/>
            <a:ln w="6350" cmpd="sng">
              <a:solidFill>
                <a:schemeClr val="bg1"/>
              </a:solidFill>
              <a:round/>
              <a:headEnd/>
              <a:tailEnd/>
            </a:ln>
          </p:spPr>
          <p:txBody>
            <a:bodyPr/>
            <a:lstStyle/>
            <a:p>
              <a:endParaRPr lang="en-GB"/>
            </a:p>
          </p:txBody>
        </p:sp>
        <p:sp>
          <p:nvSpPr>
            <p:cNvPr id="1198328" name="Freeform 248"/>
            <p:cNvSpPr>
              <a:spLocks/>
            </p:cNvSpPr>
            <p:nvPr/>
          </p:nvSpPr>
          <p:spPr bwMode="auto">
            <a:xfrm>
              <a:off x="1762" y="2903"/>
              <a:ext cx="2" cy="2"/>
            </a:xfrm>
            <a:custGeom>
              <a:avLst/>
              <a:gdLst/>
              <a:ahLst/>
              <a:cxnLst>
                <a:cxn ang="0">
                  <a:pos x="1" y="1"/>
                </a:cxn>
                <a:cxn ang="0">
                  <a:pos x="1" y="0"/>
                </a:cxn>
                <a:cxn ang="0">
                  <a:pos x="1" y="1"/>
                </a:cxn>
              </a:cxnLst>
              <a:rect l="0" t="0" r="r" b="b"/>
              <a:pathLst>
                <a:path w="1" h="1">
                  <a:moveTo>
                    <a:pt x="1" y="1"/>
                  </a:moveTo>
                  <a:cubicBezTo>
                    <a:pt x="0" y="1"/>
                    <a:pt x="1" y="0"/>
                    <a:pt x="1" y="0"/>
                  </a:cubicBezTo>
                  <a:cubicBezTo>
                    <a:pt x="1" y="1"/>
                    <a:pt x="1" y="1"/>
                    <a:pt x="1" y="1"/>
                  </a:cubicBezTo>
                </a:path>
              </a:pathLst>
            </a:custGeom>
            <a:grpFill/>
            <a:ln w="6350" cmpd="sng">
              <a:solidFill>
                <a:schemeClr val="bg1"/>
              </a:solidFill>
              <a:round/>
              <a:headEnd/>
              <a:tailEnd/>
            </a:ln>
          </p:spPr>
          <p:txBody>
            <a:bodyPr/>
            <a:lstStyle/>
            <a:p>
              <a:endParaRPr lang="en-GB"/>
            </a:p>
          </p:txBody>
        </p:sp>
        <p:sp>
          <p:nvSpPr>
            <p:cNvPr id="1198329" name="Freeform 249"/>
            <p:cNvSpPr>
              <a:spLocks/>
            </p:cNvSpPr>
            <p:nvPr/>
          </p:nvSpPr>
          <p:spPr bwMode="auto">
            <a:xfrm>
              <a:off x="1764" y="2854"/>
              <a:ext cx="5" cy="10"/>
            </a:xfrm>
            <a:custGeom>
              <a:avLst/>
              <a:gdLst/>
              <a:ahLst/>
              <a:cxnLst>
                <a:cxn ang="0">
                  <a:pos x="0" y="3"/>
                </a:cxn>
                <a:cxn ang="0">
                  <a:pos x="3" y="2"/>
                </a:cxn>
                <a:cxn ang="0">
                  <a:pos x="0" y="3"/>
                </a:cxn>
              </a:cxnLst>
              <a:rect l="0" t="0" r="r" b="b"/>
              <a:pathLst>
                <a:path w="3" h="5">
                  <a:moveTo>
                    <a:pt x="0" y="3"/>
                  </a:moveTo>
                  <a:cubicBezTo>
                    <a:pt x="0" y="2"/>
                    <a:pt x="3" y="0"/>
                    <a:pt x="3" y="2"/>
                  </a:cubicBezTo>
                  <a:cubicBezTo>
                    <a:pt x="3" y="3"/>
                    <a:pt x="0" y="5"/>
                    <a:pt x="0" y="3"/>
                  </a:cubicBezTo>
                </a:path>
              </a:pathLst>
            </a:custGeom>
            <a:grpFill/>
            <a:ln w="6350" cmpd="sng">
              <a:solidFill>
                <a:schemeClr val="bg1"/>
              </a:solidFill>
              <a:round/>
              <a:headEnd/>
              <a:tailEnd/>
            </a:ln>
          </p:spPr>
          <p:txBody>
            <a:bodyPr/>
            <a:lstStyle/>
            <a:p>
              <a:endParaRPr lang="en-GB"/>
            </a:p>
          </p:txBody>
        </p:sp>
        <p:sp>
          <p:nvSpPr>
            <p:cNvPr id="1198330" name="Freeform 250"/>
            <p:cNvSpPr>
              <a:spLocks/>
            </p:cNvSpPr>
            <p:nvPr/>
          </p:nvSpPr>
          <p:spPr bwMode="auto">
            <a:xfrm>
              <a:off x="1746" y="2866"/>
              <a:ext cx="21" cy="15"/>
            </a:xfrm>
            <a:custGeom>
              <a:avLst/>
              <a:gdLst/>
              <a:ahLst/>
              <a:cxnLst>
                <a:cxn ang="0">
                  <a:pos x="6" y="8"/>
                </a:cxn>
                <a:cxn ang="0">
                  <a:pos x="1" y="8"/>
                </a:cxn>
                <a:cxn ang="0">
                  <a:pos x="4" y="5"/>
                </a:cxn>
                <a:cxn ang="0">
                  <a:pos x="4" y="2"/>
                </a:cxn>
                <a:cxn ang="0">
                  <a:pos x="9" y="2"/>
                </a:cxn>
                <a:cxn ang="0">
                  <a:pos x="6" y="8"/>
                </a:cxn>
              </a:cxnLst>
              <a:rect l="0" t="0" r="r" b="b"/>
              <a:pathLst>
                <a:path w="11" h="8">
                  <a:moveTo>
                    <a:pt x="6" y="8"/>
                  </a:moveTo>
                  <a:cubicBezTo>
                    <a:pt x="1" y="8"/>
                    <a:pt x="0" y="8"/>
                    <a:pt x="1" y="8"/>
                  </a:cubicBezTo>
                  <a:cubicBezTo>
                    <a:pt x="4" y="6"/>
                    <a:pt x="4" y="6"/>
                    <a:pt x="4" y="5"/>
                  </a:cubicBezTo>
                  <a:cubicBezTo>
                    <a:pt x="4" y="2"/>
                    <a:pt x="1" y="2"/>
                    <a:pt x="4" y="2"/>
                  </a:cubicBezTo>
                  <a:cubicBezTo>
                    <a:pt x="9" y="0"/>
                    <a:pt x="11" y="0"/>
                    <a:pt x="9" y="2"/>
                  </a:cubicBezTo>
                  <a:cubicBezTo>
                    <a:pt x="8" y="3"/>
                    <a:pt x="11" y="8"/>
                    <a:pt x="6" y="8"/>
                  </a:cubicBezTo>
                </a:path>
              </a:pathLst>
            </a:custGeom>
            <a:grpFill/>
            <a:ln w="6350" cmpd="sng">
              <a:solidFill>
                <a:schemeClr val="bg1"/>
              </a:solidFill>
              <a:round/>
              <a:headEnd/>
              <a:tailEnd/>
            </a:ln>
          </p:spPr>
          <p:txBody>
            <a:bodyPr/>
            <a:lstStyle/>
            <a:p>
              <a:endParaRPr lang="en-GB"/>
            </a:p>
          </p:txBody>
        </p:sp>
        <p:sp>
          <p:nvSpPr>
            <p:cNvPr id="1198331" name="Freeform 251"/>
            <p:cNvSpPr>
              <a:spLocks/>
            </p:cNvSpPr>
            <p:nvPr/>
          </p:nvSpPr>
          <p:spPr bwMode="auto">
            <a:xfrm>
              <a:off x="1748" y="2839"/>
              <a:ext cx="8" cy="5"/>
            </a:xfrm>
            <a:custGeom>
              <a:avLst/>
              <a:gdLst/>
              <a:ahLst/>
              <a:cxnLst>
                <a:cxn ang="0">
                  <a:pos x="2" y="3"/>
                </a:cxn>
                <a:cxn ang="0">
                  <a:pos x="2" y="0"/>
                </a:cxn>
                <a:cxn ang="0">
                  <a:pos x="2" y="3"/>
                </a:cxn>
              </a:cxnLst>
              <a:rect l="0" t="0" r="r" b="b"/>
              <a:pathLst>
                <a:path w="4" h="3">
                  <a:moveTo>
                    <a:pt x="2" y="3"/>
                  </a:moveTo>
                  <a:cubicBezTo>
                    <a:pt x="0" y="3"/>
                    <a:pt x="2" y="0"/>
                    <a:pt x="2" y="0"/>
                  </a:cubicBezTo>
                  <a:cubicBezTo>
                    <a:pt x="4" y="0"/>
                    <a:pt x="4" y="3"/>
                    <a:pt x="2" y="3"/>
                  </a:cubicBezTo>
                </a:path>
              </a:pathLst>
            </a:custGeom>
            <a:grpFill/>
            <a:ln w="6350" cmpd="sng">
              <a:solidFill>
                <a:schemeClr val="bg1"/>
              </a:solidFill>
              <a:round/>
              <a:headEnd/>
              <a:tailEnd/>
            </a:ln>
          </p:spPr>
          <p:txBody>
            <a:bodyPr/>
            <a:lstStyle/>
            <a:p>
              <a:endParaRPr lang="en-GB"/>
            </a:p>
          </p:txBody>
        </p:sp>
        <p:sp>
          <p:nvSpPr>
            <p:cNvPr id="1198332" name="Freeform 252"/>
            <p:cNvSpPr>
              <a:spLocks/>
            </p:cNvSpPr>
            <p:nvPr/>
          </p:nvSpPr>
          <p:spPr bwMode="auto">
            <a:xfrm>
              <a:off x="1758" y="2817"/>
              <a:ext cx="4" cy="6"/>
            </a:xfrm>
            <a:custGeom>
              <a:avLst/>
              <a:gdLst/>
              <a:ahLst/>
              <a:cxnLst>
                <a:cxn ang="0">
                  <a:pos x="0" y="3"/>
                </a:cxn>
                <a:cxn ang="0">
                  <a:pos x="2" y="0"/>
                </a:cxn>
                <a:cxn ang="0">
                  <a:pos x="0" y="3"/>
                </a:cxn>
              </a:cxnLst>
              <a:rect l="0" t="0" r="r" b="b"/>
              <a:pathLst>
                <a:path w="2" h="3">
                  <a:moveTo>
                    <a:pt x="0" y="3"/>
                  </a:moveTo>
                  <a:cubicBezTo>
                    <a:pt x="0" y="2"/>
                    <a:pt x="0" y="0"/>
                    <a:pt x="2" y="0"/>
                  </a:cubicBezTo>
                  <a:cubicBezTo>
                    <a:pt x="2" y="0"/>
                    <a:pt x="2" y="3"/>
                    <a:pt x="0" y="3"/>
                  </a:cubicBezTo>
                </a:path>
              </a:pathLst>
            </a:custGeom>
            <a:grpFill/>
            <a:ln w="6350" cmpd="sng">
              <a:solidFill>
                <a:schemeClr val="bg1"/>
              </a:solidFill>
              <a:round/>
              <a:headEnd/>
              <a:tailEnd/>
            </a:ln>
          </p:spPr>
          <p:txBody>
            <a:bodyPr/>
            <a:lstStyle/>
            <a:p>
              <a:endParaRPr lang="en-GB"/>
            </a:p>
          </p:txBody>
        </p:sp>
        <p:sp>
          <p:nvSpPr>
            <p:cNvPr id="1198333" name="Freeform 253"/>
            <p:cNvSpPr>
              <a:spLocks/>
            </p:cNvSpPr>
            <p:nvPr/>
          </p:nvSpPr>
          <p:spPr bwMode="auto">
            <a:xfrm>
              <a:off x="1762" y="2804"/>
              <a:ext cx="5" cy="8"/>
            </a:xfrm>
            <a:custGeom>
              <a:avLst/>
              <a:gdLst/>
              <a:ahLst/>
              <a:cxnLst>
                <a:cxn ang="0">
                  <a:pos x="0" y="4"/>
                </a:cxn>
                <a:cxn ang="0">
                  <a:pos x="1" y="1"/>
                </a:cxn>
                <a:cxn ang="0">
                  <a:pos x="1" y="3"/>
                </a:cxn>
                <a:cxn ang="0">
                  <a:pos x="0" y="4"/>
                </a:cxn>
              </a:cxnLst>
              <a:rect l="0" t="0" r="r" b="b"/>
              <a:pathLst>
                <a:path w="3" h="4">
                  <a:moveTo>
                    <a:pt x="0" y="4"/>
                  </a:moveTo>
                  <a:cubicBezTo>
                    <a:pt x="0" y="3"/>
                    <a:pt x="0" y="1"/>
                    <a:pt x="1" y="1"/>
                  </a:cubicBezTo>
                  <a:cubicBezTo>
                    <a:pt x="1" y="0"/>
                    <a:pt x="3" y="1"/>
                    <a:pt x="1" y="3"/>
                  </a:cubicBezTo>
                  <a:cubicBezTo>
                    <a:pt x="1" y="4"/>
                    <a:pt x="1" y="4"/>
                    <a:pt x="0" y="4"/>
                  </a:cubicBezTo>
                </a:path>
              </a:pathLst>
            </a:custGeom>
            <a:grpFill/>
            <a:ln w="6350" cmpd="sng">
              <a:solidFill>
                <a:schemeClr val="bg1"/>
              </a:solidFill>
              <a:round/>
              <a:headEnd/>
              <a:tailEnd/>
            </a:ln>
          </p:spPr>
          <p:txBody>
            <a:bodyPr/>
            <a:lstStyle/>
            <a:p>
              <a:endParaRPr lang="en-GB"/>
            </a:p>
          </p:txBody>
        </p:sp>
        <p:sp>
          <p:nvSpPr>
            <p:cNvPr id="1198334" name="Freeform 254"/>
            <p:cNvSpPr>
              <a:spLocks/>
            </p:cNvSpPr>
            <p:nvPr/>
          </p:nvSpPr>
          <p:spPr bwMode="auto">
            <a:xfrm>
              <a:off x="1756" y="2775"/>
              <a:ext cx="2" cy="9"/>
            </a:xfrm>
            <a:custGeom>
              <a:avLst/>
              <a:gdLst/>
              <a:ahLst/>
              <a:cxnLst>
                <a:cxn ang="0">
                  <a:pos x="1" y="3"/>
                </a:cxn>
                <a:cxn ang="0">
                  <a:pos x="0" y="2"/>
                </a:cxn>
                <a:cxn ang="0">
                  <a:pos x="1" y="0"/>
                </a:cxn>
                <a:cxn ang="0">
                  <a:pos x="1" y="3"/>
                </a:cxn>
              </a:cxnLst>
              <a:rect l="0" t="0" r="r" b="b"/>
              <a:pathLst>
                <a:path w="1" h="5">
                  <a:moveTo>
                    <a:pt x="1" y="3"/>
                  </a:moveTo>
                  <a:cubicBezTo>
                    <a:pt x="0" y="5"/>
                    <a:pt x="1" y="3"/>
                    <a:pt x="0" y="2"/>
                  </a:cubicBezTo>
                  <a:cubicBezTo>
                    <a:pt x="0" y="0"/>
                    <a:pt x="0" y="0"/>
                    <a:pt x="1" y="0"/>
                  </a:cubicBezTo>
                  <a:cubicBezTo>
                    <a:pt x="1" y="3"/>
                    <a:pt x="1" y="3"/>
                    <a:pt x="1" y="3"/>
                  </a:cubicBezTo>
                </a:path>
              </a:pathLst>
            </a:custGeom>
            <a:grpFill/>
            <a:ln w="6350" cmpd="sng">
              <a:solidFill>
                <a:schemeClr val="bg1"/>
              </a:solidFill>
              <a:round/>
              <a:headEnd/>
              <a:tailEnd/>
            </a:ln>
          </p:spPr>
          <p:txBody>
            <a:bodyPr/>
            <a:lstStyle/>
            <a:p>
              <a:endParaRPr lang="en-GB"/>
            </a:p>
          </p:txBody>
        </p:sp>
        <p:sp>
          <p:nvSpPr>
            <p:cNvPr id="1198335" name="Freeform 255"/>
            <p:cNvSpPr>
              <a:spLocks/>
            </p:cNvSpPr>
            <p:nvPr/>
          </p:nvSpPr>
          <p:spPr bwMode="auto">
            <a:xfrm>
              <a:off x="1781" y="2817"/>
              <a:ext cx="6" cy="10"/>
            </a:xfrm>
            <a:custGeom>
              <a:avLst/>
              <a:gdLst/>
              <a:ahLst/>
              <a:cxnLst>
                <a:cxn ang="0">
                  <a:pos x="3" y="3"/>
                </a:cxn>
                <a:cxn ang="0">
                  <a:pos x="2" y="2"/>
                </a:cxn>
                <a:cxn ang="0">
                  <a:pos x="2" y="2"/>
                </a:cxn>
                <a:cxn ang="0">
                  <a:pos x="3" y="3"/>
                </a:cxn>
              </a:cxnLst>
              <a:rect l="0" t="0" r="r" b="b"/>
              <a:pathLst>
                <a:path w="3" h="5">
                  <a:moveTo>
                    <a:pt x="3" y="3"/>
                  </a:moveTo>
                  <a:cubicBezTo>
                    <a:pt x="2" y="5"/>
                    <a:pt x="0" y="3"/>
                    <a:pt x="2" y="2"/>
                  </a:cubicBezTo>
                  <a:cubicBezTo>
                    <a:pt x="2" y="0"/>
                    <a:pt x="2" y="0"/>
                    <a:pt x="2" y="2"/>
                  </a:cubicBezTo>
                  <a:cubicBezTo>
                    <a:pt x="3" y="2"/>
                    <a:pt x="3" y="2"/>
                    <a:pt x="3" y="3"/>
                  </a:cubicBezTo>
                </a:path>
              </a:pathLst>
            </a:custGeom>
            <a:grpFill/>
            <a:ln w="6350" cmpd="sng">
              <a:solidFill>
                <a:schemeClr val="bg1"/>
              </a:solidFill>
              <a:round/>
              <a:headEnd/>
              <a:tailEnd/>
            </a:ln>
          </p:spPr>
          <p:txBody>
            <a:bodyPr/>
            <a:lstStyle/>
            <a:p>
              <a:endParaRPr lang="en-GB"/>
            </a:p>
          </p:txBody>
        </p:sp>
        <p:sp>
          <p:nvSpPr>
            <p:cNvPr id="1198336" name="Freeform 256"/>
            <p:cNvSpPr>
              <a:spLocks/>
            </p:cNvSpPr>
            <p:nvPr/>
          </p:nvSpPr>
          <p:spPr bwMode="auto">
            <a:xfrm>
              <a:off x="1694" y="2724"/>
              <a:ext cx="2" cy="4"/>
            </a:xfrm>
            <a:custGeom>
              <a:avLst/>
              <a:gdLst/>
              <a:ahLst/>
              <a:cxnLst>
                <a:cxn ang="0">
                  <a:pos x="0" y="2"/>
                </a:cxn>
                <a:cxn ang="0">
                  <a:pos x="1" y="2"/>
                </a:cxn>
                <a:cxn ang="0">
                  <a:pos x="0" y="2"/>
                </a:cxn>
              </a:cxnLst>
              <a:rect l="0" t="0" r="r" b="b"/>
              <a:pathLst>
                <a:path w="1" h="2">
                  <a:moveTo>
                    <a:pt x="0" y="2"/>
                  </a:moveTo>
                  <a:cubicBezTo>
                    <a:pt x="0" y="2"/>
                    <a:pt x="1" y="0"/>
                    <a:pt x="1" y="2"/>
                  </a:cubicBezTo>
                  <a:cubicBezTo>
                    <a:pt x="0" y="2"/>
                    <a:pt x="0" y="2"/>
                    <a:pt x="0" y="2"/>
                  </a:cubicBezTo>
                </a:path>
              </a:pathLst>
            </a:custGeom>
            <a:grpFill/>
            <a:ln w="6350" cmpd="sng">
              <a:solidFill>
                <a:schemeClr val="bg1"/>
              </a:solidFill>
              <a:round/>
              <a:headEnd/>
              <a:tailEnd/>
            </a:ln>
          </p:spPr>
          <p:txBody>
            <a:bodyPr/>
            <a:lstStyle/>
            <a:p>
              <a:endParaRPr lang="en-GB"/>
            </a:p>
          </p:txBody>
        </p:sp>
        <p:sp>
          <p:nvSpPr>
            <p:cNvPr id="1198337" name="Freeform 257"/>
            <p:cNvSpPr>
              <a:spLocks/>
            </p:cNvSpPr>
            <p:nvPr/>
          </p:nvSpPr>
          <p:spPr bwMode="auto">
            <a:xfrm>
              <a:off x="1701" y="2734"/>
              <a:ext cx="8" cy="2"/>
            </a:xfrm>
            <a:custGeom>
              <a:avLst/>
              <a:gdLst/>
              <a:ahLst/>
              <a:cxnLst>
                <a:cxn ang="0">
                  <a:pos x="0" y="0"/>
                </a:cxn>
                <a:cxn ang="0">
                  <a:pos x="4" y="0"/>
                </a:cxn>
                <a:cxn ang="0">
                  <a:pos x="0" y="0"/>
                </a:cxn>
              </a:cxnLst>
              <a:rect l="0" t="0" r="r" b="b"/>
              <a:pathLst>
                <a:path w="4" h="1">
                  <a:moveTo>
                    <a:pt x="0" y="0"/>
                  </a:moveTo>
                  <a:cubicBezTo>
                    <a:pt x="0" y="0"/>
                    <a:pt x="2" y="0"/>
                    <a:pt x="4" y="0"/>
                  </a:cubicBezTo>
                  <a:cubicBezTo>
                    <a:pt x="4" y="0"/>
                    <a:pt x="0" y="1"/>
                    <a:pt x="0" y="0"/>
                  </a:cubicBezTo>
                </a:path>
              </a:pathLst>
            </a:custGeom>
            <a:grpFill/>
            <a:ln w="6350" cmpd="sng">
              <a:solidFill>
                <a:schemeClr val="bg1"/>
              </a:solidFill>
              <a:round/>
              <a:headEnd/>
              <a:tailEnd/>
            </a:ln>
          </p:spPr>
          <p:txBody>
            <a:bodyPr/>
            <a:lstStyle/>
            <a:p>
              <a:endParaRPr lang="en-GB"/>
            </a:p>
          </p:txBody>
        </p:sp>
        <p:sp>
          <p:nvSpPr>
            <p:cNvPr id="1198338" name="Freeform 258"/>
            <p:cNvSpPr>
              <a:spLocks/>
            </p:cNvSpPr>
            <p:nvPr/>
          </p:nvSpPr>
          <p:spPr bwMode="auto">
            <a:xfrm>
              <a:off x="1758" y="2786"/>
              <a:ext cx="9" cy="14"/>
            </a:xfrm>
            <a:custGeom>
              <a:avLst/>
              <a:gdLst/>
              <a:ahLst/>
              <a:cxnLst>
                <a:cxn ang="0">
                  <a:pos x="3" y="5"/>
                </a:cxn>
                <a:cxn ang="0">
                  <a:pos x="2" y="2"/>
                </a:cxn>
                <a:cxn ang="0">
                  <a:pos x="3" y="2"/>
                </a:cxn>
                <a:cxn ang="0">
                  <a:pos x="5" y="7"/>
                </a:cxn>
                <a:cxn ang="0">
                  <a:pos x="3" y="5"/>
                </a:cxn>
              </a:cxnLst>
              <a:rect l="0" t="0" r="r" b="b"/>
              <a:pathLst>
                <a:path w="5" h="7">
                  <a:moveTo>
                    <a:pt x="3" y="5"/>
                  </a:moveTo>
                  <a:cubicBezTo>
                    <a:pt x="0" y="5"/>
                    <a:pt x="2" y="3"/>
                    <a:pt x="2" y="2"/>
                  </a:cubicBezTo>
                  <a:cubicBezTo>
                    <a:pt x="0" y="2"/>
                    <a:pt x="2" y="0"/>
                    <a:pt x="3" y="2"/>
                  </a:cubicBezTo>
                  <a:cubicBezTo>
                    <a:pt x="5" y="3"/>
                    <a:pt x="5" y="7"/>
                    <a:pt x="5" y="7"/>
                  </a:cubicBezTo>
                  <a:cubicBezTo>
                    <a:pt x="3" y="7"/>
                    <a:pt x="5" y="5"/>
                    <a:pt x="3" y="5"/>
                  </a:cubicBezTo>
                </a:path>
              </a:pathLst>
            </a:custGeom>
            <a:grpFill/>
            <a:ln w="6350" cmpd="sng">
              <a:solidFill>
                <a:schemeClr val="bg1"/>
              </a:solidFill>
              <a:round/>
              <a:headEnd/>
              <a:tailEnd/>
            </a:ln>
          </p:spPr>
          <p:txBody>
            <a:bodyPr/>
            <a:lstStyle/>
            <a:p>
              <a:endParaRPr lang="en-GB"/>
            </a:p>
          </p:txBody>
        </p:sp>
        <p:sp>
          <p:nvSpPr>
            <p:cNvPr id="1198339" name="Freeform 259"/>
            <p:cNvSpPr>
              <a:spLocks/>
            </p:cNvSpPr>
            <p:nvPr/>
          </p:nvSpPr>
          <p:spPr bwMode="auto">
            <a:xfrm>
              <a:off x="1748" y="2757"/>
              <a:ext cx="8" cy="12"/>
            </a:xfrm>
            <a:custGeom>
              <a:avLst/>
              <a:gdLst/>
              <a:ahLst/>
              <a:cxnLst>
                <a:cxn ang="0">
                  <a:pos x="2" y="5"/>
                </a:cxn>
                <a:cxn ang="0">
                  <a:pos x="0" y="2"/>
                </a:cxn>
                <a:cxn ang="0">
                  <a:pos x="2" y="3"/>
                </a:cxn>
                <a:cxn ang="0">
                  <a:pos x="2" y="5"/>
                </a:cxn>
              </a:cxnLst>
              <a:rect l="0" t="0" r="r" b="b"/>
              <a:pathLst>
                <a:path w="4" h="6">
                  <a:moveTo>
                    <a:pt x="2" y="5"/>
                  </a:moveTo>
                  <a:cubicBezTo>
                    <a:pt x="2" y="6"/>
                    <a:pt x="0" y="5"/>
                    <a:pt x="0" y="2"/>
                  </a:cubicBezTo>
                  <a:cubicBezTo>
                    <a:pt x="2" y="0"/>
                    <a:pt x="4" y="3"/>
                    <a:pt x="2" y="3"/>
                  </a:cubicBezTo>
                  <a:cubicBezTo>
                    <a:pt x="2" y="5"/>
                    <a:pt x="4" y="5"/>
                    <a:pt x="2" y="5"/>
                  </a:cubicBezTo>
                </a:path>
              </a:pathLst>
            </a:custGeom>
            <a:grpFill/>
            <a:ln w="6350" cmpd="sng">
              <a:solidFill>
                <a:schemeClr val="bg1"/>
              </a:solidFill>
              <a:round/>
              <a:headEnd/>
              <a:tailEnd/>
            </a:ln>
          </p:spPr>
          <p:txBody>
            <a:bodyPr/>
            <a:lstStyle/>
            <a:p>
              <a:endParaRPr lang="en-GB"/>
            </a:p>
          </p:txBody>
        </p:sp>
        <p:sp>
          <p:nvSpPr>
            <p:cNvPr id="1198340" name="Freeform 260"/>
            <p:cNvSpPr>
              <a:spLocks/>
            </p:cNvSpPr>
            <p:nvPr/>
          </p:nvSpPr>
          <p:spPr bwMode="auto">
            <a:xfrm>
              <a:off x="1752" y="2757"/>
              <a:ext cx="10" cy="6"/>
            </a:xfrm>
            <a:custGeom>
              <a:avLst/>
              <a:gdLst/>
              <a:ahLst/>
              <a:cxnLst>
                <a:cxn ang="0">
                  <a:pos x="1" y="3"/>
                </a:cxn>
                <a:cxn ang="0">
                  <a:pos x="1" y="2"/>
                </a:cxn>
                <a:cxn ang="0">
                  <a:pos x="3" y="2"/>
                </a:cxn>
                <a:cxn ang="0">
                  <a:pos x="5" y="3"/>
                </a:cxn>
                <a:cxn ang="0">
                  <a:pos x="3" y="3"/>
                </a:cxn>
                <a:cxn ang="0">
                  <a:pos x="1" y="3"/>
                </a:cxn>
              </a:cxnLst>
              <a:rect l="0" t="0" r="r" b="b"/>
              <a:pathLst>
                <a:path w="5" h="3">
                  <a:moveTo>
                    <a:pt x="1" y="3"/>
                  </a:moveTo>
                  <a:cubicBezTo>
                    <a:pt x="0" y="2"/>
                    <a:pt x="1" y="2"/>
                    <a:pt x="1" y="2"/>
                  </a:cubicBezTo>
                  <a:cubicBezTo>
                    <a:pt x="1" y="0"/>
                    <a:pt x="1" y="0"/>
                    <a:pt x="3" y="2"/>
                  </a:cubicBezTo>
                  <a:cubicBezTo>
                    <a:pt x="3" y="2"/>
                    <a:pt x="3" y="2"/>
                    <a:pt x="5" y="3"/>
                  </a:cubicBezTo>
                  <a:cubicBezTo>
                    <a:pt x="3" y="3"/>
                    <a:pt x="3" y="3"/>
                    <a:pt x="3" y="3"/>
                  </a:cubicBezTo>
                  <a:cubicBezTo>
                    <a:pt x="1" y="3"/>
                    <a:pt x="1" y="3"/>
                    <a:pt x="1" y="3"/>
                  </a:cubicBezTo>
                </a:path>
              </a:pathLst>
            </a:custGeom>
            <a:grpFill/>
            <a:ln w="6350" cmpd="sng">
              <a:solidFill>
                <a:schemeClr val="bg1"/>
              </a:solidFill>
              <a:round/>
              <a:headEnd/>
              <a:tailEnd/>
            </a:ln>
          </p:spPr>
          <p:txBody>
            <a:bodyPr/>
            <a:lstStyle/>
            <a:p>
              <a:endParaRPr lang="en-GB"/>
            </a:p>
          </p:txBody>
        </p:sp>
        <p:sp>
          <p:nvSpPr>
            <p:cNvPr id="1198341" name="Freeform 261"/>
            <p:cNvSpPr>
              <a:spLocks/>
            </p:cNvSpPr>
            <p:nvPr/>
          </p:nvSpPr>
          <p:spPr bwMode="auto">
            <a:xfrm>
              <a:off x="1758" y="2767"/>
              <a:ext cx="4" cy="2"/>
            </a:xfrm>
            <a:custGeom>
              <a:avLst/>
              <a:gdLst/>
              <a:ahLst/>
              <a:cxnLst>
                <a:cxn ang="0">
                  <a:pos x="0" y="1"/>
                </a:cxn>
                <a:cxn ang="0">
                  <a:pos x="0" y="0"/>
                </a:cxn>
                <a:cxn ang="0">
                  <a:pos x="0" y="1"/>
                </a:cxn>
              </a:cxnLst>
              <a:rect l="0" t="0" r="r" b="b"/>
              <a:pathLst>
                <a:path w="2" h="1">
                  <a:moveTo>
                    <a:pt x="0" y="1"/>
                  </a:moveTo>
                  <a:cubicBezTo>
                    <a:pt x="0" y="1"/>
                    <a:pt x="0" y="1"/>
                    <a:pt x="0" y="0"/>
                  </a:cubicBezTo>
                  <a:cubicBezTo>
                    <a:pt x="0" y="0"/>
                    <a:pt x="2" y="1"/>
                    <a:pt x="0" y="1"/>
                  </a:cubicBezTo>
                </a:path>
              </a:pathLst>
            </a:custGeom>
            <a:grpFill/>
            <a:ln w="6350" cmpd="sng">
              <a:solidFill>
                <a:schemeClr val="bg1"/>
              </a:solidFill>
              <a:round/>
              <a:headEnd/>
              <a:tailEnd/>
            </a:ln>
          </p:spPr>
          <p:txBody>
            <a:bodyPr/>
            <a:lstStyle/>
            <a:p>
              <a:endParaRPr lang="en-GB"/>
            </a:p>
          </p:txBody>
        </p:sp>
        <p:sp>
          <p:nvSpPr>
            <p:cNvPr id="1198342" name="Freeform 262"/>
            <p:cNvSpPr>
              <a:spLocks/>
            </p:cNvSpPr>
            <p:nvPr/>
          </p:nvSpPr>
          <p:spPr bwMode="auto">
            <a:xfrm>
              <a:off x="1729" y="2728"/>
              <a:ext cx="4" cy="2"/>
            </a:xfrm>
            <a:custGeom>
              <a:avLst/>
              <a:gdLst/>
              <a:ahLst/>
              <a:cxnLst>
                <a:cxn ang="0">
                  <a:pos x="2" y="1"/>
                </a:cxn>
                <a:cxn ang="0">
                  <a:pos x="2" y="0"/>
                </a:cxn>
                <a:cxn ang="0">
                  <a:pos x="2" y="1"/>
                </a:cxn>
              </a:cxnLst>
              <a:rect l="0" t="0" r="r" b="b"/>
              <a:pathLst>
                <a:path w="2" h="1">
                  <a:moveTo>
                    <a:pt x="2" y="1"/>
                  </a:moveTo>
                  <a:cubicBezTo>
                    <a:pt x="0" y="0"/>
                    <a:pt x="2" y="0"/>
                    <a:pt x="2" y="0"/>
                  </a:cubicBezTo>
                  <a:cubicBezTo>
                    <a:pt x="2" y="1"/>
                    <a:pt x="2" y="1"/>
                    <a:pt x="2" y="1"/>
                  </a:cubicBezTo>
                </a:path>
              </a:pathLst>
            </a:custGeom>
            <a:grpFill/>
            <a:ln w="6350" cmpd="sng">
              <a:solidFill>
                <a:schemeClr val="bg1"/>
              </a:solidFill>
              <a:round/>
              <a:headEnd/>
              <a:tailEnd/>
            </a:ln>
          </p:spPr>
          <p:txBody>
            <a:bodyPr/>
            <a:lstStyle/>
            <a:p>
              <a:endParaRPr lang="en-GB"/>
            </a:p>
          </p:txBody>
        </p:sp>
        <p:sp>
          <p:nvSpPr>
            <p:cNvPr id="1198343" name="Freeform 263"/>
            <p:cNvSpPr>
              <a:spLocks/>
            </p:cNvSpPr>
            <p:nvPr/>
          </p:nvSpPr>
          <p:spPr bwMode="auto">
            <a:xfrm>
              <a:off x="1729" y="2720"/>
              <a:ext cx="4" cy="8"/>
            </a:xfrm>
            <a:custGeom>
              <a:avLst/>
              <a:gdLst/>
              <a:ahLst/>
              <a:cxnLst>
                <a:cxn ang="0">
                  <a:pos x="0" y="2"/>
                </a:cxn>
                <a:cxn ang="0">
                  <a:pos x="2" y="2"/>
                </a:cxn>
                <a:cxn ang="0">
                  <a:pos x="0" y="2"/>
                </a:cxn>
              </a:cxnLst>
              <a:rect l="0" t="0" r="r" b="b"/>
              <a:pathLst>
                <a:path w="2" h="4">
                  <a:moveTo>
                    <a:pt x="0" y="2"/>
                  </a:moveTo>
                  <a:cubicBezTo>
                    <a:pt x="0" y="2"/>
                    <a:pt x="2" y="0"/>
                    <a:pt x="2" y="2"/>
                  </a:cubicBezTo>
                  <a:cubicBezTo>
                    <a:pt x="2" y="2"/>
                    <a:pt x="0" y="4"/>
                    <a:pt x="0" y="2"/>
                  </a:cubicBezTo>
                </a:path>
              </a:pathLst>
            </a:custGeom>
            <a:grpFill/>
            <a:ln w="6350" cmpd="sng">
              <a:solidFill>
                <a:schemeClr val="bg1"/>
              </a:solidFill>
              <a:round/>
              <a:headEnd/>
              <a:tailEnd/>
            </a:ln>
          </p:spPr>
          <p:txBody>
            <a:bodyPr/>
            <a:lstStyle/>
            <a:p>
              <a:endParaRPr lang="en-GB"/>
            </a:p>
          </p:txBody>
        </p:sp>
        <p:sp>
          <p:nvSpPr>
            <p:cNvPr id="1198344" name="Freeform 264"/>
            <p:cNvSpPr>
              <a:spLocks/>
            </p:cNvSpPr>
            <p:nvPr/>
          </p:nvSpPr>
          <p:spPr bwMode="auto">
            <a:xfrm>
              <a:off x="1742" y="2751"/>
              <a:ext cx="4" cy="4"/>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endParaRPr lang="en-GB"/>
            </a:p>
          </p:txBody>
        </p:sp>
        <p:sp>
          <p:nvSpPr>
            <p:cNvPr id="1198345" name="Freeform 265"/>
            <p:cNvSpPr>
              <a:spLocks/>
            </p:cNvSpPr>
            <p:nvPr/>
          </p:nvSpPr>
          <p:spPr bwMode="auto">
            <a:xfrm>
              <a:off x="1738" y="2742"/>
              <a:ext cx="2" cy="4"/>
            </a:xfrm>
            <a:custGeom>
              <a:avLst/>
              <a:gdLst/>
              <a:ahLst/>
              <a:cxnLst>
                <a:cxn ang="0">
                  <a:pos x="1" y="2"/>
                </a:cxn>
                <a:cxn ang="0">
                  <a:pos x="0" y="2"/>
                </a:cxn>
                <a:cxn ang="0">
                  <a:pos x="1" y="2"/>
                </a:cxn>
              </a:cxnLst>
              <a:rect l="0" t="0" r="r" b="b"/>
              <a:pathLst>
                <a:path w="1" h="2">
                  <a:moveTo>
                    <a:pt x="1" y="2"/>
                  </a:moveTo>
                  <a:cubicBezTo>
                    <a:pt x="0" y="2"/>
                    <a:pt x="0" y="2"/>
                    <a:pt x="0" y="2"/>
                  </a:cubicBezTo>
                  <a:cubicBezTo>
                    <a:pt x="0" y="0"/>
                    <a:pt x="1" y="2"/>
                    <a:pt x="1" y="2"/>
                  </a:cubicBezTo>
                </a:path>
              </a:pathLst>
            </a:custGeom>
            <a:grpFill/>
            <a:ln w="6350" cmpd="sng">
              <a:solidFill>
                <a:schemeClr val="bg1"/>
              </a:solidFill>
              <a:round/>
              <a:headEnd/>
              <a:tailEnd/>
            </a:ln>
          </p:spPr>
          <p:txBody>
            <a:bodyPr/>
            <a:lstStyle/>
            <a:p>
              <a:endParaRPr lang="en-GB"/>
            </a:p>
          </p:txBody>
        </p:sp>
        <p:sp>
          <p:nvSpPr>
            <p:cNvPr id="1198346" name="Freeform 266"/>
            <p:cNvSpPr>
              <a:spLocks/>
            </p:cNvSpPr>
            <p:nvPr/>
          </p:nvSpPr>
          <p:spPr bwMode="auto">
            <a:xfrm>
              <a:off x="1734" y="2740"/>
              <a:ext cx="4" cy="6"/>
            </a:xfrm>
            <a:custGeom>
              <a:avLst/>
              <a:gdLst/>
              <a:ahLst/>
              <a:cxnLst>
                <a:cxn ang="0">
                  <a:pos x="0" y="0"/>
                </a:cxn>
                <a:cxn ang="0">
                  <a:pos x="2" y="1"/>
                </a:cxn>
                <a:cxn ang="0">
                  <a:pos x="0" y="0"/>
                </a:cxn>
              </a:cxnLst>
              <a:rect l="0" t="0" r="r" b="b"/>
              <a:pathLst>
                <a:path w="2" h="3">
                  <a:moveTo>
                    <a:pt x="0" y="0"/>
                  </a:moveTo>
                  <a:cubicBezTo>
                    <a:pt x="2" y="1"/>
                    <a:pt x="2" y="1"/>
                    <a:pt x="2" y="1"/>
                  </a:cubicBezTo>
                  <a:cubicBezTo>
                    <a:pt x="2" y="3"/>
                    <a:pt x="0" y="1"/>
                    <a:pt x="0" y="0"/>
                  </a:cubicBezTo>
                </a:path>
              </a:pathLst>
            </a:custGeom>
            <a:grpFill/>
            <a:ln w="6350" cmpd="sng">
              <a:solidFill>
                <a:schemeClr val="bg1"/>
              </a:solidFill>
              <a:round/>
              <a:headEnd/>
              <a:tailEnd/>
            </a:ln>
          </p:spPr>
          <p:txBody>
            <a:bodyPr/>
            <a:lstStyle/>
            <a:p>
              <a:endParaRPr lang="en-GB"/>
            </a:p>
          </p:txBody>
        </p:sp>
        <p:sp>
          <p:nvSpPr>
            <p:cNvPr id="1198347" name="Freeform 267"/>
            <p:cNvSpPr>
              <a:spLocks/>
            </p:cNvSpPr>
            <p:nvPr/>
          </p:nvSpPr>
          <p:spPr bwMode="auto">
            <a:xfrm>
              <a:off x="1748" y="2746"/>
              <a:ext cx="4" cy="2"/>
            </a:xfrm>
            <a:custGeom>
              <a:avLst/>
              <a:gdLst/>
              <a:ahLst/>
              <a:cxnLst>
                <a:cxn ang="0">
                  <a:pos x="0" y="1"/>
                </a:cxn>
                <a:cxn ang="0">
                  <a:pos x="2" y="0"/>
                </a:cxn>
                <a:cxn ang="0">
                  <a:pos x="0" y="1"/>
                </a:cxn>
              </a:cxnLst>
              <a:rect l="0" t="0" r="r" b="b"/>
              <a:pathLst>
                <a:path w="2" h="1">
                  <a:moveTo>
                    <a:pt x="0" y="1"/>
                  </a:moveTo>
                  <a:cubicBezTo>
                    <a:pt x="0" y="1"/>
                    <a:pt x="0" y="0"/>
                    <a:pt x="2" y="0"/>
                  </a:cubicBezTo>
                  <a:cubicBezTo>
                    <a:pt x="2" y="0"/>
                    <a:pt x="2" y="1"/>
                    <a:pt x="0" y="1"/>
                  </a:cubicBezTo>
                </a:path>
              </a:pathLst>
            </a:custGeom>
            <a:grpFill/>
            <a:ln w="6350" cmpd="sng">
              <a:solidFill>
                <a:schemeClr val="bg1"/>
              </a:solidFill>
              <a:round/>
              <a:headEnd/>
              <a:tailEnd/>
            </a:ln>
          </p:spPr>
          <p:txBody>
            <a:bodyPr/>
            <a:lstStyle/>
            <a:p>
              <a:endParaRPr lang="en-GB"/>
            </a:p>
          </p:txBody>
        </p:sp>
        <p:sp>
          <p:nvSpPr>
            <p:cNvPr id="1198348" name="Freeform 268"/>
            <p:cNvSpPr>
              <a:spLocks/>
            </p:cNvSpPr>
            <p:nvPr/>
          </p:nvSpPr>
          <p:spPr bwMode="auto">
            <a:xfrm>
              <a:off x="1748" y="2734"/>
              <a:ext cx="4" cy="6"/>
            </a:xfrm>
            <a:custGeom>
              <a:avLst/>
              <a:gdLst/>
              <a:ahLst/>
              <a:cxnLst>
                <a:cxn ang="0">
                  <a:pos x="0" y="1"/>
                </a:cxn>
                <a:cxn ang="0">
                  <a:pos x="2" y="0"/>
                </a:cxn>
                <a:cxn ang="0">
                  <a:pos x="0" y="1"/>
                </a:cxn>
              </a:cxnLst>
              <a:rect l="0" t="0" r="r" b="b"/>
              <a:pathLst>
                <a:path w="2" h="3">
                  <a:moveTo>
                    <a:pt x="0" y="1"/>
                  </a:moveTo>
                  <a:cubicBezTo>
                    <a:pt x="0" y="1"/>
                    <a:pt x="0" y="0"/>
                    <a:pt x="2" y="0"/>
                  </a:cubicBezTo>
                  <a:cubicBezTo>
                    <a:pt x="2" y="1"/>
                    <a:pt x="2" y="3"/>
                    <a:pt x="0" y="1"/>
                  </a:cubicBezTo>
                </a:path>
              </a:pathLst>
            </a:custGeom>
            <a:grpFill/>
            <a:ln w="6350" cmpd="sng">
              <a:solidFill>
                <a:schemeClr val="bg1"/>
              </a:solidFill>
              <a:round/>
              <a:headEnd/>
              <a:tailEnd/>
            </a:ln>
          </p:spPr>
          <p:txBody>
            <a:bodyPr/>
            <a:lstStyle/>
            <a:p>
              <a:endParaRPr lang="en-GB"/>
            </a:p>
          </p:txBody>
        </p:sp>
        <p:sp>
          <p:nvSpPr>
            <p:cNvPr id="1198349" name="Freeform 269"/>
            <p:cNvSpPr>
              <a:spLocks noEditPoints="1"/>
            </p:cNvSpPr>
            <p:nvPr/>
          </p:nvSpPr>
          <p:spPr bwMode="auto">
            <a:xfrm>
              <a:off x="532" y="1143"/>
              <a:ext cx="1362" cy="1098"/>
            </a:xfrm>
            <a:custGeom>
              <a:avLst/>
              <a:gdLst/>
              <a:ahLst/>
              <a:cxnLst>
                <a:cxn ang="0">
                  <a:pos x="116" y="479"/>
                </a:cxn>
                <a:cxn ang="0">
                  <a:pos x="70" y="434"/>
                </a:cxn>
                <a:cxn ang="0">
                  <a:pos x="70" y="438"/>
                </a:cxn>
                <a:cxn ang="0">
                  <a:pos x="66" y="435"/>
                </a:cxn>
                <a:cxn ang="0">
                  <a:pos x="86" y="426"/>
                </a:cxn>
                <a:cxn ang="0">
                  <a:pos x="93" y="432"/>
                </a:cxn>
                <a:cxn ang="0">
                  <a:pos x="177" y="170"/>
                </a:cxn>
                <a:cxn ang="0">
                  <a:pos x="121" y="179"/>
                </a:cxn>
                <a:cxn ang="0">
                  <a:pos x="306" y="213"/>
                </a:cxn>
                <a:cxn ang="0">
                  <a:pos x="264" y="187"/>
                </a:cxn>
                <a:cxn ang="0">
                  <a:pos x="182" y="177"/>
                </a:cxn>
                <a:cxn ang="0">
                  <a:pos x="215" y="221"/>
                </a:cxn>
                <a:cxn ang="0">
                  <a:pos x="284" y="168"/>
                </a:cxn>
                <a:cxn ang="0">
                  <a:pos x="501" y="281"/>
                </a:cxn>
                <a:cxn ang="0">
                  <a:pos x="606" y="303"/>
                </a:cxn>
                <a:cxn ang="0">
                  <a:pos x="612" y="249"/>
                </a:cxn>
                <a:cxn ang="0">
                  <a:pos x="510" y="171"/>
                </a:cxn>
                <a:cxn ang="0">
                  <a:pos x="404" y="184"/>
                </a:cxn>
                <a:cxn ang="0">
                  <a:pos x="463" y="297"/>
                </a:cxn>
                <a:cxn ang="0">
                  <a:pos x="500" y="168"/>
                </a:cxn>
                <a:cxn ang="0">
                  <a:pos x="483" y="140"/>
                </a:cxn>
                <a:cxn ang="0">
                  <a:pos x="352" y="109"/>
                </a:cxn>
                <a:cxn ang="0">
                  <a:pos x="370" y="180"/>
                </a:cxn>
                <a:cxn ang="0">
                  <a:pos x="316" y="160"/>
                </a:cxn>
                <a:cxn ang="0">
                  <a:pos x="287" y="73"/>
                </a:cxn>
                <a:cxn ang="0">
                  <a:pos x="498" y="96"/>
                </a:cxn>
                <a:cxn ang="0">
                  <a:pos x="602" y="5"/>
                </a:cxn>
                <a:cxn ang="0">
                  <a:pos x="405" y="22"/>
                </a:cxn>
                <a:cxn ang="0">
                  <a:pos x="431" y="53"/>
                </a:cxn>
                <a:cxn ang="0">
                  <a:pos x="418" y="114"/>
                </a:cxn>
                <a:cxn ang="0">
                  <a:pos x="431" y="72"/>
                </a:cxn>
                <a:cxn ang="0">
                  <a:pos x="338" y="76"/>
                </a:cxn>
                <a:cxn ang="0">
                  <a:pos x="244" y="112"/>
                </a:cxn>
                <a:cxn ang="0">
                  <a:pos x="215" y="143"/>
                </a:cxn>
                <a:cxn ang="0">
                  <a:pos x="157" y="120"/>
                </a:cxn>
                <a:cxn ang="0">
                  <a:pos x="249" y="87"/>
                </a:cxn>
                <a:cxn ang="0">
                  <a:pos x="303" y="126"/>
                </a:cxn>
                <a:cxn ang="0">
                  <a:pos x="640" y="522"/>
                </a:cxn>
                <a:cxn ang="0">
                  <a:pos x="687" y="501"/>
                </a:cxn>
                <a:cxn ang="0">
                  <a:pos x="678" y="456"/>
                </a:cxn>
                <a:cxn ang="0">
                  <a:pos x="401" y="494"/>
                </a:cxn>
                <a:cxn ang="0">
                  <a:pos x="448" y="508"/>
                </a:cxn>
                <a:cxn ang="0">
                  <a:pos x="472" y="529"/>
                </a:cxn>
                <a:cxn ang="0">
                  <a:pos x="492" y="554"/>
                </a:cxn>
                <a:cxn ang="0">
                  <a:pos x="561" y="521"/>
                </a:cxn>
                <a:cxn ang="0">
                  <a:pos x="602" y="530"/>
                </a:cxn>
                <a:cxn ang="0">
                  <a:pos x="649" y="463"/>
                </a:cxn>
                <a:cxn ang="0">
                  <a:pos x="609" y="350"/>
                </a:cxn>
                <a:cxn ang="0">
                  <a:pos x="501" y="356"/>
                </a:cxn>
                <a:cxn ang="0">
                  <a:pos x="379" y="367"/>
                </a:cxn>
                <a:cxn ang="0">
                  <a:pos x="462" y="258"/>
                </a:cxn>
                <a:cxn ang="0">
                  <a:pos x="408" y="222"/>
                </a:cxn>
                <a:cxn ang="0">
                  <a:pos x="361" y="240"/>
                </a:cxn>
                <a:cxn ang="0">
                  <a:pos x="204" y="238"/>
                </a:cxn>
                <a:cxn ang="0">
                  <a:pos x="52" y="227"/>
                </a:cxn>
                <a:cxn ang="0">
                  <a:pos x="48" y="356"/>
                </a:cxn>
                <a:cxn ang="0">
                  <a:pos x="96" y="432"/>
                </a:cxn>
                <a:cxn ang="0">
                  <a:pos x="119" y="466"/>
                </a:cxn>
                <a:cxn ang="0">
                  <a:pos x="484" y="317"/>
                </a:cxn>
                <a:cxn ang="0">
                  <a:pos x="183" y="120"/>
                </a:cxn>
                <a:cxn ang="0">
                  <a:pos x="305" y="115"/>
                </a:cxn>
                <a:cxn ang="0">
                  <a:pos x="471" y="437"/>
                </a:cxn>
                <a:cxn ang="0">
                  <a:pos x="494" y="398"/>
                </a:cxn>
              </a:cxnLst>
              <a:rect l="0" t="0" r="r" b="b"/>
              <a:pathLst>
                <a:path w="702" h="566">
                  <a:moveTo>
                    <a:pt x="99" y="463"/>
                  </a:moveTo>
                  <a:cubicBezTo>
                    <a:pt x="102" y="462"/>
                    <a:pt x="107" y="463"/>
                    <a:pt x="108" y="465"/>
                  </a:cubicBezTo>
                  <a:cubicBezTo>
                    <a:pt x="110" y="466"/>
                    <a:pt x="122" y="468"/>
                    <a:pt x="124" y="470"/>
                  </a:cubicBezTo>
                  <a:cubicBezTo>
                    <a:pt x="125" y="474"/>
                    <a:pt x="128" y="476"/>
                    <a:pt x="128" y="476"/>
                  </a:cubicBezTo>
                  <a:cubicBezTo>
                    <a:pt x="127" y="477"/>
                    <a:pt x="130" y="480"/>
                    <a:pt x="133" y="480"/>
                  </a:cubicBezTo>
                  <a:cubicBezTo>
                    <a:pt x="136" y="482"/>
                    <a:pt x="136" y="485"/>
                    <a:pt x="137" y="485"/>
                  </a:cubicBezTo>
                  <a:cubicBezTo>
                    <a:pt x="139" y="487"/>
                    <a:pt x="137" y="488"/>
                    <a:pt x="139" y="488"/>
                  </a:cubicBezTo>
                  <a:cubicBezTo>
                    <a:pt x="140" y="490"/>
                    <a:pt x="140" y="493"/>
                    <a:pt x="139" y="491"/>
                  </a:cubicBezTo>
                  <a:cubicBezTo>
                    <a:pt x="139" y="491"/>
                    <a:pt x="139" y="493"/>
                    <a:pt x="136" y="493"/>
                  </a:cubicBezTo>
                  <a:cubicBezTo>
                    <a:pt x="133" y="491"/>
                    <a:pt x="133" y="490"/>
                    <a:pt x="130" y="490"/>
                  </a:cubicBezTo>
                  <a:cubicBezTo>
                    <a:pt x="127" y="490"/>
                    <a:pt x="125" y="487"/>
                    <a:pt x="125" y="485"/>
                  </a:cubicBezTo>
                  <a:cubicBezTo>
                    <a:pt x="127" y="485"/>
                    <a:pt x="125" y="485"/>
                    <a:pt x="124" y="485"/>
                  </a:cubicBezTo>
                  <a:cubicBezTo>
                    <a:pt x="122" y="485"/>
                    <a:pt x="119" y="484"/>
                    <a:pt x="121" y="482"/>
                  </a:cubicBezTo>
                  <a:cubicBezTo>
                    <a:pt x="121" y="480"/>
                    <a:pt x="119" y="482"/>
                    <a:pt x="119" y="480"/>
                  </a:cubicBezTo>
                  <a:cubicBezTo>
                    <a:pt x="118" y="479"/>
                    <a:pt x="118" y="479"/>
                    <a:pt x="116" y="479"/>
                  </a:cubicBezTo>
                  <a:cubicBezTo>
                    <a:pt x="113" y="480"/>
                    <a:pt x="113" y="477"/>
                    <a:pt x="115" y="477"/>
                  </a:cubicBezTo>
                  <a:cubicBezTo>
                    <a:pt x="118" y="476"/>
                    <a:pt x="115" y="477"/>
                    <a:pt x="113" y="474"/>
                  </a:cubicBezTo>
                  <a:cubicBezTo>
                    <a:pt x="113" y="471"/>
                    <a:pt x="110" y="476"/>
                    <a:pt x="110" y="474"/>
                  </a:cubicBezTo>
                  <a:cubicBezTo>
                    <a:pt x="108" y="473"/>
                    <a:pt x="110" y="471"/>
                    <a:pt x="110" y="471"/>
                  </a:cubicBezTo>
                  <a:cubicBezTo>
                    <a:pt x="108" y="470"/>
                    <a:pt x="107" y="474"/>
                    <a:pt x="107" y="471"/>
                  </a:cubicBezTo>
                  <a:cubicBezTo>
                    <a:pt x="107" y="470"/>
                    <a:pt x="104" y="473"/>
                    <a:pt x="104" y="471"/>
                  </a:cubicBezTo>
                  <a:cubicBezTo>
                    <a:pt x="102" y="471"/>
                    <a:pt x="105" y="470"/>
                    <a:pt x="104" y="470"/>
                  </a:cubicBezTo>
                  <a:cubicBezTo>
                    <a:pt x="102" y="468"/>
                    <a:pt x="104" y="466"/>
                    <a:pt x="107" y="466"/>
                  </a:cubicBezTo>
                  <a:cubicBezTo>
                    <a:pt x="108" y="466"/>
                    <a:pt x="105" y="465"/>
                    <a:pt x="104" y="466"/>
                  </a:cubicBezTo>
                  <a:cubicBezTo>
                    <a:pt x="101" y="466"/>
                    <a:pt x="98" y="463"/>
                    <a:pt x="99" y="463"/>
                  </a:cubicBezTo>
                  <a:close/>
                  <a:moveTo>
                    <a:pt x="64" y="431"/>
                  </a:moveTo>
                  <a:cubicBezTo>
                    <a:pt x="66" y="431"/>
                    <a:pt x="67" y="432"/>
                    <a:pt x="66" y="432"/>
                  </a:cubicBezTo>
                  <a:cubicBezTo>
                    <a:pt x="64" y="431"/>
                    <a:pt x="64" y="432"/>
                    <a:pt x="66" y="432"/>
                  </a:cubicBezTo>
                  <a:cubicBezTo>
                    <a:pt x="67" y="434"/>
                    <a:pt x="64" y="434"/>
                    <a:pt x="67" y="434"/>
                  </a:cubicBezTo>
                  <a:cubicBezTo>
                    <a:pt x="70" y="434"/>
                    <a:pt x="67" y="434"/>
                    <a:pt x="70" y="434"/>
                  </a:cubicBezTo>
                  <a:cubicBezTo>
                    <a:pt x="72" y="432"/>
                    <a:pt x="70" y="428"/>
                    <a:pt x="72" y="426"/>
                  </a:cubicBezTo>
                  <a:cubicBezTo>
                    <a:pt x="73" y="425"/>
                    <a:pt x="73" y="421"/>
                    <a:pt x="72" y="423"/>
                  </a:cubicBezTo>
                  <a:cubicBezTo>
                    <a:pt x="70" y="425"/>
                    <a:pt x="69" y="423"/>
                    <a:pt x="69" y="425"/>
                  </a:cubicBezTo>
                  <a:cubicBezTo>
                    <a:pt x="70" y="426"/>
                    <a:pt x="70" y="428"/>
                    <a:pt x="67" y="428"/>
                  </a:cubicBezTo>
                  <a:cubicBezTo>
                    <a:pt x="66" y="429"/>
                    <a:pt x="64" y="428"/>
                    <a:pt x="66" y="428"/>
                  </a:cubicBezTo>
                  <a:cubicBezTo>
                    <a:pt x="69" y="426"/>
                    <a:pt x="70" y="426"/>
                    <a:pt x="69" y="423"/>
                  </a:cubicBezTo>
                  <a:cubicBezTo>
                    <a:pt x="67" y="421"/>
                    <a:pt x="67" y="423"/>
                    <a:pt x="66" y="423"/>
                  </a:cubicBezTo>
                  <a:cubicBezTo>
                    <a:pt x="64" y="421"/>
                    <a:pt x="64" y="423"/>
                    <a:pt x="64" y="421"/>
                  </a:cubicBezTo>
                  <a:cubicBezTo>
                    <a:pt x="63" y="421"/>
                    <a:pt x="61" y="421"/>
                    <a:pt x="61" y="423"/>
                  </a:cubicBezTo>
                  <a:cubicBezTo>
                    <a:pt x="63" y="425"/>
                    <a:pt x="61" y="425"/>
                    <a:pt x="63" y="428"/>
                  </a:cubicBezTo>
                  <a:cubicBezTo>
                    <a:pt x="64" y="429"/>
                    <a:pt x="61" y="428"/>
                    <a:pt x="63" y="431"/>
                  </a:cubicBezTo>
                  <a:cubicBezTo>
                    <a:pt x="64" y="431"/>
                    <a:pt x="63" y="431"/>
                    <a:pt x="64" y="431"/>
                  </a:cubicBezTo>
                  <a:close/>
                  <a:moveTo>
                    <a:pt x="69" y="435"/>
                  </a:moveTo>
                  <a:cubicBezTo>
                    <a:pt x="69" y="435"/>
                    <a:pt x="70" y="437"/>
                    <a:pt x="69" y="437"/>
                  </a:cubicBezTo>
                  <a:cubicBezTo>
                    <a:pt x="67" y="437"/>
                    <a:pt x="69" y="438"/>
                    <a:pt x="70" y="438"/>
                  </a:cubicBezTo>
                  <a:cubicBezTo>
                    <a:pt x="72" y="438"/>
                    <a:pt x="70" y="440"/>
                    <a:pt x="70" y="440"/>
                  </a:cubicBezTo>
                  <a:cubicBezTo>
                    <a:pt x="70" y="440"/>
                    <a:pt x="70" y="442"/>
                    <a:pt x="73" y="443"/>
                  </a:cubicBezTo>
                  <a:cubicBezTo>
                    <a:pt x="75" y="445"/>
                    <a:pt x="73" y="445"/>
                    <a:pt x="75" y="445"/>
                  </a:cubicBezTo>
                  <a:cubicBezTo>
                    <a:pt x="75" y="446"/>
                    <a:pt x="75" y="446"/>
                    <a:pt x="77" y="446"/>
                  </a:cubicBezTo>
                  <a:cubicBezTo>
                    <a:pt x="78" y="448"/>
                    <a:pt x="78" y="446"/>
                    <a:pt x="78" y="445"/>
                  </a:cubicBezTo>
                  <a:cubicBezTo>
                    <a:pt x="77" y="445"/>
                    <a:pt x="77" y="445"/>
                    <a:pt x="77" y="445"/>
                  </a:cubicBezTo>
                  <a:cubicBezTo>
                    <a:pt x="77" y="443"/>
                    <a:pt x="77" y="443"/>
                    <a:pt x="77" y="443"/>
                  </a:cubicBezTo>
                  <a:cubicBezTo>
                    <a:pt x="75" y="445"/>
                    <a:pt x="75" y="443"/>
                    <a:pt x="75" y="443"/>
                  </a:cubicBezTo>
                  <a:cubicBezTo>
                    <a:pt x="73" y="443"/>
                    <a:pt x="72" y="440"/>
                    <a:pt x="72" y="440"/>
                  </a:cubicBezTo>
                  <a:cubicBezTo>
                    <a:pt x="73" y="438"/>
                    <a:pt x="72" y="440"/>
                    <a:pt x="72" y="438"/>
                  </a:cubicBezTo>
                  <a:cubicBezTo>
                    <a:pt x="70" y="437"/>
                    <a:pt x="73" y="438"/>
                    <a:pt x="73" y="437"/>
                  </a:cubicBezTo>
                  <a:cubicBezTo>
                    <a:pt x="73" y="437"/>
                    <a:pt x="73" y="437"/>
                    <a:pt x="73" y="435"/>
                  </a:cubicBezTo>
                  <a:cubicBezTo>
                    <a:pt x="73" y="435"/>
                    <a:pt x="72" y="435"/>
                    <a:pt x="72" y="434"/>
                  </a:cubicBezTo>
                  <a:cubicBezTo>
                    <a:pt x="72" y="434"/>
                    <a:pt x="72" y="432"/>
                    <a:pt x="70" y="434"/>
                  </a:cubicBezTo>
                  <a:cubicBezTo>
                    <a:pt x="69" y="435"/>
                    <a:pt x="66" y="435"/>
                    <a:pt x="66" y="435"/>
                  </a:cubicBezTo>
                  <a:cubicBezTo>
                    <a:pt x="67" y="437"/>
                    <a:pt x="67" y="435"/>
                    <a:pt x="69" y="435"/>
                  </a:cubicBezTo>
                  <a:close/>
                  <a:moveTo>
                    <a:pt x="78" y="418"/>
                  </a:moveTo>
                  <a:cubicBezTo>
                    <a:pt x="78" y="417"/>
                    <a:pt x="80" y="415"/>
                    <a:pt x="81" y="417"/>
                  </a:cubicBezTo>
                  <a:cubicBezTo>
                    <a:pt x="81" y="417"/>
                    <a:pt x="80" y="420"/>
                    <a:pt x="78" y="418"/>
                  </a:cubicBezTo>
                  <a:close/>
                  <a:moveTo>
                    <a:pt x="112" y="474"/>
                  </a:moveTo>
                  <a:cubicBezTo>
                    <a:pt x="113" y="474"/>
                    <a:pt x="115" y="476"/>
                    <a:pt x="113" y="477"/>
                  </a:cubicBezTo>
                  <a:cubicBezTo>
                    <a:pt x="113" y="477"/>
                    <a:pt x="110" y="476"/>
                    <a:pt x="112" y="474"/>
                  </a:cubicBezTo>
                  <a:close/>
                  <a:moveTo>
                    <a:pt x="86" y="434"/>
                  </a:moveTo>
                  <a:cubicBezTo>
                    <a:pt x="87" y="435"/>
                    <a:pt x="89" y="434"/>
                    <a:pt x="87" y="432"/>
                  </a:cubicBezTo>
                  <a:cubicBezTo>
                    <a:pt x="87" y="431"/>
                    <a:pt x="86" y="431"/>
                    <a:pt x="84" y="429"/>
                  </a:cubicBezTo>
                  <a:cubicBezTo>
                    <a:pt x="81" y="428"/>
                    <a:pt x="83" y="429"/>
                    <a:pt x="83" y="431"/>
                  </a:cubicBezTo>
                  <a:cubicBezTo>
                    <a:pt x="84" y="432"/>
                    <a:pt x="86" y="432"/>
                    <a:pt x="86" y="434"/>
                  </a:cubicBezTo>
                  <a:close/>
                  <a:moveTo>
                    <a:pt x="90" y="434"/>
                  </a:moveTo>
                  <a:cubicBezTo>
                    <a:pt x="90" y="432"/>
                    <a:pt x="90" y="432"/>
                    <a:pt x="90" y="431"/>
                  </a:cubicBezTo>
                  <a:cubicBezTo>
                    <a:pt x="89" y="429"/>
                    <a:pt x="87" y="428"/>
                    <a:pt x="86" y="426"/>
                  </a:cubicBezTo>
                  <a:cubicBezTo>
                    <a:pt x="84" y="425"/>
                    <a:pt x="84" y="426"/>
                    <a:pt x="84" y="428"/>
                  </a:cubicBezTo>
                  <a:cubicBezTo>
                    <a:pt x="86" y="428"/>
                    <a:pt x="86" y="429"/>
                    <a:pt x="87" y="429"/>
                  </a:cubicBezTo>
                  <a:cubicBezTo>
                    <a:pt x="87" y="429"/>
                    <a:pt x="87" y="431"/>
                    <a:pt x="89" y="434"/>
                  </a:cubicBezTo>
                  <a:cubicBezTo>
                    <a:pt x="90" y="434"/>
                    <a:pt x="90" y="434"/>
                    <a:pt x="90" y="434"/>
                  </a:cubicBezTo>
                  <a:close/>
                  <a:moveTo>
                    <a:pt x="83" y="425"/>
                  </a:moveTo>
                  <a:cubicBezTo>
                    <a:pt x="83" y="426"/>
                    <a:pt x="83" y="426"/>
                    <a:pt x="84" y="426"/>
                  </a:cubicBezTo>
                  <a:cubicBezTo>
                    <a:pt x="86" y="425"/>
                    <a:pt x="84" y="423"/>
                    <a:pt x="83" y="423"/>
                  </a:cubicBezTo>
                  <a:cubicBezTo>
                    <a:pt x="81" y="423"/>
                    <a:pt x="81" y="425"/>
                    <a:pt x="81" y="426"/>
                  </a:cubicBezTo>
                  <a:cubicBezTo>
                    <a:pt x="81" y="428"/>
                    <a:pt x="81" y="425"/>
                    <a:pt x="83" y="425"/>
                  </a:cubicBezTo>
                  <a:close/>
                  <a:moveTo>
                    <a:pt x="95" y="437"/>
                  </a:moveTo>
                  <a:cubicBezTo>
                    <a:pt x="96" y="437"/>
                    <a:pt x="93" y="438"/>
                    <a:pt x="93" y="438"/>
                  </a:cubicBezTo>
                  <a:cubicBezTo>
                    <a:pt x="93" y="440"/>
                    <a:pt x="95" y="442"/>
                    <a:pt x="96" y="440"/>
                  </a:cubicBezTo>
                  <a:cubicBezTo>
                    <a:pt x="96" y="437"/>
                    <a:pt x="96" y="442"/>
                    <a:pt x="96" y="442"/>
                  </a:cubicBezTo>
                  <a:cubicBezTo>
                    <a:pt x="98" y="442"/>
                    <a:pt x="98" y="440"/>
                    <a:pt x="98" y="437"/>
                  </a:cubicBezTo>
                  <a:cubicBezTo>
                    <a:pt x="98" y="435"/>
                    <a:pt x="95" y="432"/>
                    <a:pt x="93" y="432"/>
                  </a:cubicBezTo>
                  <a:cubicBezTo>
                    <a:pt x="93" y="432"/>
                    <a:pt x="95" y="435"/>
                    <a:pt x="93" y="435"/>
                  </a:cubicBezTo>
                  <a:cubicBezTo>
                    <a:pt x="93" y="435"/>
                    <a:pt x="92" y="438"/>
                    <a:pt x="93" y="437"/>
                  </a:cubicBezTo>
                  <a:cubicBezTo>
                    <a:pt x="95" y="437"/>
                    <a:pt x="95" y="435"/>
                    <a:pt x="95" y="437"/>
                  </a:cubicBezTo>
                  <a:close/>
                  <a:moveTo>
                    <a:pt x="95" y="440"/>
                  </a:moveTo>
                  <a:cubicBezTo>
                    <a:pt x="93" y="440"/>
                    <a:pt x="92" y="438"/>
                    <a:pt x="92" y="440"/>
                  </a:cubicBezTo>
                  <a:cubicBezTo>
                    <a:pt x="92" y="440"/>
                    <a:pt x="93" y="442"/>
                    <a:pt x="95" y="443"/>
                  </a:cubicBezTo>
                  <a:cubicBezTo>
                    <a:pt x="95" y="445"/>
                    <a:pt x="95" y="442"/>
                    <a:pt x="95" y="440"/>
                  </a:cubicBezTo>
                  <a:close/>
                  <a:moveTo>
                    <a:pt x="98" y="445"/>
                  </a:moveTo>
                  <a:cubicBezTo>
                    <a:pt x="96" y="445"/>
                    <a:pt x="96" y="443"/>
                    <a:pt x="96" y="443"/>
                  </a:cubicBezTo>
                  <a:cubicBezTo>
                    <a:pt x="98" y="443"/>
                    <a:pt x="98" y="445"/>
                    <a:pt x="98" y="445"/>
                  </a:cubicBezTo>
                  <a:close/>
                  <a:moveTo>
                    <a:pt x="142" y="194"/>
                  </a:moveTo>
                  <a:cubicBezTo>
                    <a:pt x="143" y="196"/>
                    <a:pt x="148" y="193"/>
                    <a:pt x="151" y="190"/>
                  </a:cubicBezTo>
                  <a:cubicBezTo>
                    <a:pt x="156" y="188"/>
                    <a:pt x="154" y="191"/>
                    <a:pt x="160" y="190"/>
                  </a:cubicBezTo>
                  <a:cubicBezTo>
                    <a:pt x="166" y="187"/>
                    <a:pt x="160" y="179"/>
                    <a:pt x="168" y="177"/>
                  </a:cubicBezTo>
                  <a:cubicBezTo>
                    <a:pt x="174" y="177"/>
                    <a:pt x="169" y="173"/>
                    <a:pt x="177" y="170"/>
                  </a:cubicBezTo>
                  <a:cubicBezTo>
                    <a:pt x="186" y="166"/>
                    <a:pt x="191" y="162"/>
                    <a:pt x="197" y="162"/>
                  </a:cubicBezTo>
                  <a:cubicBezTo>
                    <a:pt x="207" y="159"/>
                    <a:pt x="203" y="156"/>
                    <a:pt x="200" y="156"/>
                  </a:cubicBezTo>
                  <a:cubicBezTo>
                    <a:pt x="195" y="154"/>
                    <a:pt x="192" y="146"/>
                    <a:pt x="182" y="146"/>
                  </a:cubicBezTo>
                  <a:cubicBezTo>
                    <a:pt x="172" y="146"/>
                    <a:pt x="177" y="149"/>
                    <a:pt x="174" y="151"/>
                  </a:cubicBezTo>
                  <a:cubicBezTo>
                    <a:pt x="172" y="151"/>
                    <a:pt x="174" y="149"/>
                    <a:pt x="172" y="148"/>
                  </a:cubicBezTo>
                  <a:cubicBezTo>
                    <a:pt x="171" y="146"/>
                    <a:pt x="171" y="148"/>
                    <a:pt x="166" y="146"/>
                  </a:cubicBezTo>
                  <a:cubicBezTo>
                    <a:pt x="157" y="145"/>
                    <a:pt x="159" y="140"/>
                    <a:pt x="150" y="143"/>
                  </a:cubicBezTo>
                  <a:cubicBezTo>
                    <a:pt x="142" y="145"/>
                    <a:pt x="127" y="145"/>
                    <a:pt x="130" y="146"/>
                  </a:cubicBezTo>
                  <a:cubicBezTo>
                    <a:pt x="131" y="148"/>
                    <a:pt x="130" y="151"/>
                    <a:pt x="134" y="152"/>
                  </a:cubicBezTo>
                  <a:cubicBezTo>
                    <a:pt x="139" y="154"/>
                    <a:pt x="134" y="156"/>
                    <a:pt x="134" y="157"/>
                  </a:cubicBezTo>
                  <a:cubicBezTo>
                    <a:pt x="134" y="160"/>
                    <a:pt x="131" y="157"/>
                    <a:pt x="131" y="160"/>
                  </a:cubicBezTo>
                  <a:cubicBezTo>
                    <a:pt x="131" y="163"/>
                    <a:pt x="127" y="165"/>
                    <a:pt x="128" y="165"/>
                  </a:cubicBezTo>
                  <a:cubicBezTo>
                    <a:pt x="131" y="166"/>
                    <a:pt x="133" y="168"/>
                    <a:pt x="128" y="168"/>
                  </a:cubicBezTo>
                  <a:cubicBezTo>
                    <a:pt x="125" y="168"/>
                    <a:pt x="125" y="168"/>
                    <a:pt x="127" y="171"/>
                  </a:cubicBezTo>
                  <a:cubicBezTo>
                    <a:pt x="127" y="173"/>
                    <a:pt x="121" y="176"/>
                    <a:pt x="121" y="179"/>
                  </a:cubicBezTo>
                  <a:cubicBezTo>
                    <a:pt x="121" y="180"/>
                    <a:pt x="119" y="180"/>
                    <a:pt x="121" y="182"/>
                  </a:cubicBezTo>
                  <a:cubicBezTo>
                    <a:pt x="122" y="182"/>
                    <a:pt x="124" y="182"/>
                    <a:pt x="133" y="185"/>
                  </a:cubicBezTo>
                  <a:cubicBezTo>
                    <a:pt x="139" y="188"/>
                    <a:pt x="139" y="193"/>
                    <a:pt x="142" y="194"/>
                  </a:cubicBezTo>
                  <a:close/>
                  <a:moveTo>
                    <a:pt x="274" y="221"/>
                  </a:moveTo>
                  <a:cubicBezTo>
                    <a:pt x="274" y="226"/>
                    <a:pt x="274" y="221"/>
                    <a:pt x="282" y="224"/>
                  </a:cubicBezTo>
                  <a:cubicBezTo>
                    <a:pt x="290" y="226"/>
                    <a:pt x="280" y="224"/>
                    <a:pt x="285" y="227"/>
                  </a:cubicBezTo>
                  <a:cubicBezTo>
                    <a:pt x="290" y="229"/>
                    <a:pt x="288" y="226"/>
                    <a:pt x="294" y="227"/>
                  </a:cubicBezTo>
                  <a:cubicBezTo>
                    <a:pt x="300" y="229"/>
                    <a:pt x="297" y="227"/>
                    <a:pt x="300" y="227"/>
                  </a:cubicBezTo>
                  <a:cubicBezTo>
                    <a:pt x="303" y="229"/>
                    <a:pt x="305" y="226"/>
                    <a:pt x="308" y="226"/>
                  </a:cubicBezTo>
                  <a:cubicBezTo>
                    <a:pt x="309" y="226"/>
                    <a:pt x="312" y="222"/>
                    <a:pt x="309" y="221"/>
                  </a:cubicBezTo>
                  <a:cubicBezTo>
                    <a:pt x="308" y="219"/>
                    <a:pt x="311" y="219"/>
                    <a:pt x="308" y="218"/>
                  </a:cubicBezTo>
                  <a:cubicBezTo>
                    <a:pt x="305" y="218"/>
                    <a:pt x="299" y="222"/>
                    <a:pt x="300" y="219"/>
                  </a:cubicBezTo>
                  <a:cubicBezTo>
                    <a:pt x="303" y="216"/>
                    <a:pt x="296" y="216"/>
                    <a:pt x="297" y="215"/>
                  </a:cubicBezTo>
                  <a:cubicBezTo>
                    <a:pt x="299" y="215"/>
                    <a:pt x="303" y="218"/>
                    <a:pt x="305" y="216"/>
                  </a:cubicBezTo>
                  <a:cubicBezTo>
                    <a:pt x="308" y="215"/>
                    <a:pt x="302" y="216"/>
                    <a:pt x="306" y="213"/>
                  </a:cubicBezTo>
                  <a:cubicBezTo>
                    <a:pt x="309" y="212"/>
                    <a:pt x="309" y="216"/>
                    <a:pt x="312" y="215"/>
                  </a:cubicBezTo>
                  <a:cubicBezTo>
                    <a:pt x="314" y="213"/>
                    <a:pt x="312" y="216"/>
                    <a:pt x="316" y="216"/>
                  </a:cubicBezTo>
                  <a:cubicBezTo>
                    <a:pt x="319" y="216"/>
                    <a:pt x="319" y="212"/>
                    <a:pt x="317" y="210"/>
                  </a:cubicBezTo>
                  <a:cubicBezTo>
                    <a:pt x="317" y="207"/>
                    <a:pt x="312" y="210"/>
                    <a:pt x="312" y="207"/>
                  </a:cubicBezTo>
                  <a:cubicBezTo>
                    <a:pt x="312" y="205"/>
                    <a:pt x="311" y="208"/>
                    <a:pt x="303" y="202"/>
                  </a:cubicBezTo>
                  <a:cubicBezTo>
                    <a:pt x="300" y="201"/>
                    <a:pt x="299" y="201"/>
                    <a:pt x="300" y="202"/>
                  </a:cubicBezTo>
                  <a:cubicBezTo>
                    <a:pt x="300" y="204"/>
                    <a:pt x="294" y="202"/>
                    <a:pt x="293" y="199"/>
                  </a:cubicBezTo>
                  <a:cubicBezTo>
                    <a:pt x="291" y="194"/>
                    <a:pt x="287" y="196"/>
                    <a:pt x="290" y="193"/>
                  </a:cubicBezTo>
                  <a:cubicBezTo>
                    <a:pt x="291" y="190"/>
                    <a:pt x="291" y="187"/>
                    <a:pt x="288" y="184"/>
                  </a:cubicBezTo>
                  <a:cubicBezTo>
                    <a:pt x="285" y="182"/>
                    <a:pt x="285" y="173"/>
                    <a:pt x="280" y="168"/>
                  </a:cubicBezTo>
                  <a:cubicBezTo>
                    <a:pt x="277" y="163"/>
                    <a:pt x="279" y="166"/>
                    <a:pt x="273" y="162"/>
                  </a:cubicBezTo>
                  <a:cubicBezTo>
                    <a:pt x="267" y="159"/>
                    <a:pt x="271" y="165"/>
                    <a:pt x="264" y="162"/>
                  </a:cubicBezTo>
                  <a:cubicBezTo>
                    <a:pt x="261" y="160"/>
                    <a:pt x="258" y="162"/>
                    <a:pt x="259" y="166"/>
                  </a:cubicBezTo>
                  <a:cubicBezTo>
                    <a:pt x="262" y="171"/>
                    <a:pt x="261" y="177"/>
                    <a:pt x="267" y="182"/>
                  </a:cubicBezTo>
                  <a:cubicBezTo>
                    <a:pt x="270" y="184"/>
                    <a:pt x="265" y="185"/>
                    <a:pt x="264" y="187"/>
                  </a:cubicBezTo>
                  <a:cubicBezTo>
                    <a:pt x="264" y="187"/>
                    <a:pt x="262" y="187"/>
                    <a:pt x="259" y="180"/>
                  </a:cubicBezTo>
                  <a:cubicBezTo>
                    <a:pt x="256" y="176"/>
                    <a:pt x="258" y="171"/>
                    <a:pt x="252" y="170"/>
                  </a:cubicBezTo>
                  <a:cubicBezTo>
                    <a:pt x="245" y="168"/>
                    <a:pt x="252" y="168"/>
                    <a:pt x="247" y="166"/>
                  </a:cubicBezTo>
                  <a:cubicBezTo>
                    <a:pt x="241" y="165"/>
                    <a:pt x="236" y="165"/>
                    <a:pt x="241" y="168"/>
                  </a:cubicBezTo>
                  <a:cubicBezTo>
                    <a:pt x="245" y="170"/>
                    <a:pt x="241" y="171"/>
                    <a:pt x="244" y="171"/>
                  </a:cubicBezTo>
                  <a:cubicBezTo>
                    <a:pt x="247" y="171"/>
                    <a:pt x="250" y="174"/>
                    <a:pt x="242" y="173"/>
                  </a:cubicBezTo>
                  <a:cubicBezTo>
                    <a:pt x="236" y="171"/>
                    <a:pt x="239" y="179"/>
                    <a:pt x="236" y="176"/>
                  </a:cubicBezTo>
                  <a:cubicBezTo>
                    <a:pt x="232" y="173"/>
                    <a:pt x="241" y="171"/>
                    <a:pt x="232" y="168"/>
                  </a:cubicBezTo>
                  <a:cubicBezTo>
                    <a:pt x="223" y="166"/>
                    <a:pt x="221" y="166"/>
                    <a:pt x="218" y="168"/>
                  </a:cubicBezTo>
                  <a:cubicBezTo>
                    <a:pt x="215" y="170"/>
                    <a:pt x="223" y="170"/>
                    <a:pt x="212" y="173"/>
                  </a:cubicBezTo>
                  <a:cubicBezTo>
                    <a:pt x="206" y="174"/>
                    <a:pt x="215" y="170"/>
                    <a:pt x="213" y="168"/>
                  </a:cubicBezTo>
                  <a:cubicBezTo>
                    <a:pt x="213" y="165"/>
                    <a:pt x="217" y="163"/>
                    <a:pt x="212" y="160"/>
                  </a:cubicBezTo>
                  <a:cubicBezTo>
                    <a:pt x="207" y="159"/>
                    <a:pt x="198" y="165"/>
                    <a:pt x="192" y="166"/>
                  </a:cubicBezTo>
                  <a:cubicBezTo>
                    <a:pt x="188" y="166"/>
                    <a:pt x="185" y="170"/>
                    <a:pt x="180" y="173"/>
                  </a:cubicBezTo>
                  <a:cubicBezTo>
                    <a:pt x="174" y="176"/>
                    <a:pt x="182" y="176"/>
                    <a:pt x="182" y="177"/>
                  </a:cubicBezTo>
                  <a:cubicBezTo>
                    <a:pt x="182" y="179"/>
                    <a:pt x="178" y="177"/>
                    <a:pt x="175" y="180"/>
                  </a:cubicBezTo>
                  <a:cubicBezTo>
                    <a:pt x="172" y="185"/>
                    <a:pt x="172" y="188"/>
                    <a:pt x="175" y="187"/>
                  </a:cubicBezTo>
                  <a:cubicBezTo>
                    <a:pt x="178" y="185"/>
                    <a:pt x="178" y="188"/>
                    <a:pt x="180" y="190"/>
                  </a:cubicBezTo>
                  <a:cubicBezTo>
                    <a:pt x="182" y="191"/>
                    <a:pt x="191" y="190"/>
                    <a:pt x="194" y="188"/>
                  </a:cubicBezTo>
                  <a:cubicBezTo>
                    <a:pt x="195" y="188"/>
                    <a:pt x="203" y="190"/>
                    <a:pt x="188" y="193"/>
                  </a:cubicBezTo>
                  <a:cubicBezTo>
                    <a:pt x="178" y="194"/>
                    <a:pt x="177" y="196"/>
                    <a:pt x="182" y="199"/>
                  </a:cubicBezTo>
                  <a:cubicBezTo>
                    <a:pt x="186" y="202"/>
                    <a:pt x="186" y="202"/>
                    <a:pt x="192" y="201"/>
                  </a:cubicBezTo>
                  <a:cubicBezTo>
                    <a:pt x="198" y="201"/>
                    <a:pt x="195" y="202"/>
                    <a:pt x="203" y="202"/>
                  </a:cubicBezTo>
                  <a:cubicBezTo>
                    <a:pt x="210" y="202"/>
                    <a:pt x="212" y="199"/>
                    <a:pt x="218" y="202"/>
                  </a:cubicBezTo>
                  <a:cubicBezTo>
                    <a:pt x="226" y="204"/>
                    <a:pt x="224" y="201"/>
                    <a:pt x="227" y="204"/>
                  </a:cubicBezTo>
                  <a:cubicBezTo>
                    <a:pt x="230" y="205"/>
                    <a:pt x="236" y="207"/>
                    <a:pt x="232" y="207"/>
                  </a:cubicBezTo>
                  <a:cubicBezTo>
                    <a:pt x="226" y="207"/>
                    <a:pt x="230" y="208"/>
                    <a:pt x="221" y="207"/>
                  </a:cubicBezTo>
                  <a:cubicBezTo>
                    <a:pt x="213" y="205"/>
                    <a:pt x="200" y="207"/>
                    <a:pt x="191" y="208"/>
                  </a:cubicBezTo>
                  <a:cubicBezTo>
                    <a:pt x="183" y="210"/>
                    <a:pt x="189" y="215"/>
                    <a:pt x="194" y="218"/>
                  </a:cubicBezTo>
                  <a:cubicBezTo>
                    <a:pt x="197" y="222"/>
                    <a:pt x="212" y="221"/>
                    <a:pt x="215" y="221"/>
                  </a:cubicBezTo>
                  <a:cubicBezTo>
                    <a:pt x="220" y="221"/>
                    <a:pt x="215" y="227"/>
                    <a:pt x="218" y="229"/>
                  </a:cubicBezTo>
                  <a:cubicBezTo>
                    <a:pt x="220" y="232"/>
                    <a:pt x="220" y="233"/>
                    <a:pt x="224" y="232"/>
                  </a:cubicBezTo>
                  <a:cubicBezTo>
                    <a:pt x="232" y="232"/>
                    <a:pt x="235" y="233"/>
                    <a:pt x="236" y="232"/>
                  </a:cubicBezTo>
                  <a:cubicBezTo>
                    <a:pt x="239" y="230"/>
                    <a:pt x="252" y="230"/>
                    <a:pt x="256" y="227"/>
                  </a:cubicBezTo>
                  <a:cubicBezTo>
                    <a:pt x="261" y="224"/>
                    <a:pt x="262" y="227"/>
                    <a:pt x="267" y="224"/>
                  </a:cubicBezTo>
                  <a:cubicBezTo>
                    <a:pt x="271" y="221"/>
                    <a:pt x="267" y="221"/>
                    <a:pt x="271" y="219"/>
                  </a:cubicBezTo>
                  <a:cubicBezTo>
                    <a:pt x="273" y="218"/>
                    <a:pt x="274" y="218"/>
                    <a:pt x="274" y="221"/>
                  </a:cubicBezTo>
                  <a:close/>
                  <a:moveTo>
                    <a:pt x="284" y="168"/>
                  </a:moveTo>
                  <a:cubicBezTo>
                    <a:pt x="284" y="166"/>
                    <a:pt x="285" y="166"/>
                    <a:pt x="287" y="163"/>
                  </a:cubicBezTo>
                  <a:cubicBezTo>
                    <a:pt x="288" y="160"/>
                    <a:pt x="291" y="157"/>
                    <a:pt x="288" y="157"/>
                  </a:cubicBezTo>
                  <a:cubicBezTo>
                    <a:pt x="285" y="156"/>
                    <a:pt x="287" y="154"/>
                    <a:pt x="279" y="154"/>
                  </a:cubicBezTo>
                  <a:cubicBezTo>
                    <a:pt x="270" y="156"/>
                    <a:pt x="267" y="159"/>
                    <a:pt x="271" y="159"/>
                  </a:cubicBezTo>
                  <a:cubicBezTo>
                    <a:pt x="276" y="160"/>
                    <a:pt x="276" y="162"/>
                    <a:pt x="276" y="162"/>
                  </a:cubicBezTo>
                  <a:cubicBezTo>
                    <a:pt x="276" y="163"/>
                    <a:pt x="279" y="165"/>
                    <a:pt x="282" y="168"/>
                  </a:cubicBezTo>
                  <a:cubicBezTo>
                    <a:pt x="284" y="168"/>
                    <a:pt x="284" y="168"/>
                    <a:pt x="284" y="168"/>
                  </a:cubicBezTo>
                  <a:close/>
                  <a:moveTo>
                    <a:pt x="474" y="213"/>
                  </a:moveTo>
                  <a:cubicBezTo>
                    <a:pt x="480" y="218"/>
                    <a:pt x="480" y="216"/>
                    <a:pt x="475" y="212"/>
                  </a:cubicBezTo>
                  <a:cubicBezTo>
                    <a:pt x="471" y="207"/>
                    <a:pt x="483" y="212"/>
                    <a:pt x="491" y="212"/>
                  </a:cubicBezTo>
                  <a:cubicBezTo>
                    <a:pt x="498" y="213"/>
                    <a:pt x="491" y="202"/>
                    <a:pt x="495" y="205"/>
                  </a:cubicBezTo>
                  <a:cubicBezTo>
                    <a:pt x="498" y="210"/>
                    <a:pt x="501" y="204"/>
                    <a:pt x="503" y="210"/>
                  </a:cubicBezTo>
                  <a:cubicBezTo>
                    <a:pt x="503" y="216"/>
                    <a:pt x="504" y="215"/>
                    <a:pt x="513" y="218"/>
                  </a:cubicBezTo>
                  <a:cubicBezTo>
                    <a:pt x="521" y="221"/>
                    <a:pt x="518" y="224"/>
                    <a:pt x="513" y="224"/>
                  </a:cubicBezTo>
                  <a:cubicBezTo>
                    <a:pt x="509" y="224"/>
                    <a:pt x="507" y="230"/>
                    <a:pt x="513" y="229"/>
                  </a:cubicBezTo>
                  <a:cubicBezTo>
                    <a:pt x="521" y="227"/>
                    <a:pt x="530" y="230"/>
                    <a:pt x="532" y="233"/>
                  </a:cubicBezTo>
                  <a:cubicBezTo>
                    <a:pt x="533" y="236"/>
                    <a:pt x="539" y="235"/>
                    <a:pt x="541" y="241"/>
                  </a:cubicBezTo>
                  <a:cubicBezTo>
                    <a:pt x="541" y="247"/>
                    <a:pt x="547" y="250"/>
                    <a:pt x="542" y="252"/>
                  </a:cubicBezTo>
                  <a:cubicBezTo>
                    <a:pt x="539" y="255"/>
                    <a:pt x="538" y="258"/>
                    <a:pt x="530" y="263"/>
                  </a:cubicBezTo>
                  <a:cubicBezTo>
                    <a:pt x="524" y="268"/>
                    <a:pt x="539" y="277"/>
                    <a:pt x="533" y="274"/>
                  </a:cubicBezTo>
                  <a:cubicBezTo>
                    <a:pt x="526" y="272"/>
                    <a:pt x="527" y="280"/>
                    <a:pt x="512" y="277"/>
                  </a:cubicBezTo>
                  <a:cubicBezTo>
                    <a:pt x="497" y="272"/>
                    <a:pt x="509" y="277"/>
                    <a:pt x="501" y="281"/>
                  </a:cubicBezTo>
                  <a:cubicBezTo>
                    <a:pt x="494" y="285"/>
                    <a:pt x="503" y="295"/>
                    <a:pt x="513" y="289"/>
                  </a:cubicBezTo>
                  <a:cubicBezTo>
                    <a:pt x="524" y="285"/>
                    <a:pt x="523" y="294"/>
                    <a:pt x="527" y="289"/>
                  </a:cubicBezTo>
                  <a:cubicBezTo>
                    <a:pt x="532" y="285"/>
                    <a:pt x="530" y="294"/>
                    <a:pt x="532" y="291"/>
                  </a:cubicBezTo>
                  <a:cubicBezTo>
                    <a:pt x="533" y="288"/>
                    <a:pt x="532" y="285"/>
                    <a:pt x="541" y="294"/>
                  </a:cubicBezTo>
                  <a:cubicBezTo>
                    <a:pt x="548" y="305"/>
                    <a:pt x="545" y="295"/>
                    <a:pt x="551" y="300"/>
                  </a:cubicBezTo>
                  <a:cubicBezTo>
                    <a:pt x="556" y="305"/>
                    <a:pt x="541" y="299"/>
                    <a:pt x="550" y="306"/>
                  </a:cubicBezTo>
                  <a:cubicBezTo>
                    <a:pt x="555" y="313"/>
                    <a:pt x="564" y="309"/>
                    <a:pt x="567" y="314"/>
                  </a:cubicBezTo>
                  <a:cubicBezTo>
                    <a:pt x="571" y="319"/>
                    <a:pt x="582" y="320"/>
                    <a:pt x="590" y="323"/>
                  </a:cubicBezTo>
                  <a:cubicBezTo>
                    <a:pt x="597" y="327"/>
                    <a:pt x="596" y="319"/>
                    <a:pt x="590" y="314"/>
                  </a:cubicBezTo>
                  <a:cubicBezTo>
                    <a:pt x="583" y="308"/>
                    <a:pt x="570" y="302"/>
                    <a:pt x="571" y="299"/>
                  </a:cubicBezTo>
                  <a:cubicBezTo>
                    <a:pt x="573" y="295"/>
                    <a:pt x="580" y="306"/>
                    <a:pt x="580" y="302"/>
                  </a:cubicBezTo>
                  <a:cubicBezTo>
                    <a:pt x="582" y="299"/>
                    <a:pt x="586" y="308"/>
                    <a:pt x="594" y="309"/>
                  </a:cubicBezTo>
                  <a:cubicBezTo>
                    <a:pt x="600" y="309"/>
                    <a:pt x="603" y="322"/>
                    <a:pt x="603" y="314"/>
                  </a:cubicBezTo>
                  <a:cubicBezTo>
                    <a:pt x="602" y="306"/>
                    <a:pt x="605" y="316"/>
                    <a:pt x="603" y="306"/>
                  </a:cubicBezTo>
                  <a:cubicBezTo>
                    <a:pt x="603" y="299"/>
                    <a:pt x="605" y="311"/>
                    <a:pt x="606" y="303"/>
                  </a:cubicBezTo>
                  <a:cubicBezTo>
                    <a:pt x="608" y="295"/>
                    <a:pt x="600" y="300"/>
                    <a:pt x="603" y="295"/>
                  </a:cubicBezTo>
                  <a:cubicBezTo>
                    <a:pt x="606" y="292"/>
                    <a:pt x="597" y="295"/>
                    <a:pt x="600" y="291"/>
                  </a:cubicBezTo>
                  <a:cubicBezTo>
                    <a:pt x="603" y="288"/>
                    <a:pt x="602" y="286"/>
                    <a:pt x="593" y="283"/>
                  </a:cubicBezTo>
                  <a:cubicBezTo>
                    <a:pt x="585" y="280"/>
                    <a:pt x="588" y="271"/>
                    <a:pt x="583" y="272"/>
                  </a:cubicBezTo>
                  <a:cubicBezTo>
                    <a:pt x="577" y="274"/>
                    <a:pt x="576" y="269"/>
                    <a:pt x="582" y="269"/>
                  </a:cubicBezTo>
                  <a:cubicBezTo>
                    <a:pt x="588" y="268"/>
                    <a:pt x="577" y="261"/>
                    <a:pt x="582" y="263"/>
                  </a:cubicBezTo>
                  <a:cubicBezTo>
                    <a:pt x="588" y="264"/>
                    <a:pt x="585" y="257"/>
                    <a:pt x="590" y="263"/>
                  </a:cubicBezTo>
                  <a:cubicBezTo>
                    <a:pt x="593" y="268"/>
                    <a:pt x="594" y="263"/>
                    <a:pt x="596" y="268"/>
                  </a:cubicBezTo>
                  <a:cubicBezTo>
                    <a:pt x="596" y="271"/>
                    <a:pt x="599" y="268"/>
                    <a:pt x="599" y="272"/>
                  </a:cubicBezTo>
                  <a:cubicBezTo>
                    <a:pt x="599" y="275"/>
                    <a:pt x="618" y="289"/>
                    <a:pt x="615" y="278"/>
                  </a:cubicBezTo>
                  <a:cubicBezTo>
                    <a:pt x="614" y="268"/>
                    <a:pt x="626" y="275"/>
                    <a:pt x="625" y="271"/>
                  </a:cubicBezTo>
                  <a:cubicBezTo>
                    <a:pt x="622" y="266"/>
                    <a:pt x="628" y="269"/>
                    <a:pt x="625" y="266"/>
                  </a:cubicBezTo>
                  <a:cubicBezTo>
                    <a:pt x="623" y="263"/>
                    <a:pt x="634" y="264"/>
                    <a:pt x="629" y="257"/>
                  </a:cubicBezTo>
                  <a:cubicBezTo>
                    <a:pt x="625" y="247"/>
                    <a:pt x="615" y="260"/>
                    <a:pt x="618" y="252"/>
                  </a:cubicBezTo>
                  <a:cubicBezTo>
                    <a:pt x="620" y="244"/>
                    <a:pt x="609" y="254"/>
                    <a:pt x="612" y="249"/>
                  </a:cubicBezTo>
                  <a:cubicBezTo>
                    <a:pt x="614" y="244"/>
                    <a:pt x="611" y="246"/>
                    <a:pt x="605" y="241"/>
                  </a:cubicBezTo>
                  <a:cubicBezTo>
                    <a:pt x="599" y="236"/>
                    <a:pt x="590" y="241"/>
                    <a:pt x="588" y="235"/>
                  </a:cubicBezTo>
                  <a:cubicBezTo>
                    <a:pt x="588" y="229"/>
                    <a:pt x="571" y="235"/>
                    <a:pt x="579" y="230"/>
                  </a:cubicBezTo>
                  <a:cubicBezTo>
                    <a:pt x="586" y="226"/>
                    <a:pt x="573" y="221"/>
                    <a:pt x="580" y="222"/>
                  </a:cubicBezTo>
                  <a:cubicBezTo>
                    <a:pt x="588" y="224"/>
                    <a:pt x="594" y="219"/>
                    <a:pt x="582" y="218"/>
                  </a:cubicBezTo>
                  <a:cubicBezTo>
                    <a:pt x="568" y="216"/>
                    <a:pt x="580" y="216"/>
                    <a:pt x="585" y="213"/>
                  </a:cubicBezTo>
                  <a:cubicBezTo>
                    <a:pt x="590" y="210"/>
                    <a:pt x="579" y="205"/>
                    <a:pt x="576" y="207"/>
                  </a:cubicBezTo>
                  <a:cubicBezTo>
                    <a:pt x="574" y="208"/>
                    <a:pt x="564" y="208"/>
                    <a:pt x="571" y="205"/>
                  </a:cubicBezTo>
                  <a:cubicBezTo>
                    <a:pt x="579" y="204"/>
                    <a:pt x="579" y="204"/>
                    <a:pt x="570" y="199"/>
                  </a:cubicBezTo>
                  <a:cubicBezTo>
                    <a:pt x="559" y="194"/>
                    <a:pt x="558" y="204"/>
                    <a:pt x="558" y="198"/>
                  </a:cubicBezTo>
                  <a:cubicBezTo>
                    <a:pt x="559" y="190"/>
                    <a:pt x="553" y="196"/>
                    <a:pt x="553" y="193"/>
                  </a:cubicBezTo>
                  <a:cubicBezTo>
                    <a:pt x="553" y="188"/>
                    <a:pt x="545" y="184"/>
                    <a:pt x="541" y="190"/>
                  </a:cubicBezTo>
                  <a:cubicBezTo>
                    <a:pt x="535" y="194"/>
                    <a:pt x="535" y="188"/>
                    <a:pt x="532" y="182"/>
                  </a:cubicBezTo>
                  <a:cubicBezTo>
                    <a:pt x="529" y="176"/>
                    <a:pt x="527" y="184"/>
                    <a:pt x="524" y="177"/>
                  </a:cubicBezTo>
                  <a:cubicBezTo>
                    <a:pt x="519" y="171"/>
                    <a:pt x="513" y="174"/>
                    <a:pt x="510" y="171"/>
                  </a:cubicBezTo>
                  <a:cubicBezTo>
                    <a:pt x="507" y="170"/>
                    <a:pt x="498" y="166"/>
                    <a:pt x="495" y="174"/>
                  </a:cubicBezTo>
                  <a:cubicBezTo>
                    <a:pt x="492" y="182"/>
                    <a:pt x="488" y="170"/>
                    <a:pt x="483" y="174"/>
                  </a:cubicBezTo>
                  <a:cubicBezTo>
                    <a:pt x="478" y="180"/>
                    <a:pt x="474" y="180"/>
                    <a:pt x="477" y="177"/>
                  </a:cubicBezTo>
                  <a:cubicBezTo>
                    <a:pt x="481" y="173"/>
                    <a:pt x="480" y="165"/>
                    <a:pt x="475" y="163"/>
                  </a:cubicBezTo>
                  <a:cubicBezTo>
                    <a:pt x="471" y="162"/>
                    <a:pt x="475" y="156"/>
                    <a:pt x="471" y="156"/>
                  </a:cubicBezTo>
                  <a:cubicBezTo>
                    <a:pt x="465" y="154"/>
                    <a:pt x="443" y="157"/>
                    <a:pt x="442" y="163"/>
                  </a:cubicBezTo>
                  <a:cubicBezTo>
                    <a:pt x="442" y="171"/>
                    <a:pt x="433" y="162"/>
                    <a:pt x="439" y="173"/>
                  </a:cubicBezTo>
                  <a:cubicBezTo>
                    <a:pt x="445" y="184"/>
                    <a:pt x="433" y="176"/>
                    <a:pt x="437" y="182"/>
                  </a:cubicBezTo>
                  <a:cubicBezTo>
                    <a:pt x="443" y="190"/>
                    <a:pt x="446" y="182"/>
                    <a:pt x="446" y="188"/>
                  </a:cubicBezTo>
                  <a:cubicBezTo>
                    <a:pt x="448" y="193"/>
                    <a:pt x="428" y="185"/>
                    <a:pt x="433" y="177"/>
                  </a:cubicBezTo>
                  <a:cubicBezTo>
                    <a:pt x="437" y="170"/>
                    <a:pt x="427" y="174"/>
                    <a:pt x="434" y="165"/>
                  </a:cubicBezTo>
                  <a:cubicBezTo>
                    <a:pt x="442" y="156"/>
                    <a:pt x="445" y="157"/>
                    <a:pt x="445" y="154"/>
                  </a:cubicBezTo>
                  <a:cubicBezTo>
                    <a:pt x="445" y="152"/>
                    <a:pt x="428" y="151"/>
                    <a:pt x="418" y="159"/>
                  </a:cubicBezTo>
                  <a:cubicBezTo>
                    <a:pt x="405" y="165"/>
                    <a:pt x="411" y="166"/>
                    <a:pt x="408" y="170"/>
                  </a:cubicBezTo>
                  <a:cubicBezTo>
                    <a:pt x="404" y="173"/>
                    <a:pt x="405" y="176"/>
                    <a:pt x="404" y="184"/>
                  </a:cubicBezTo>
                  <a:cubicBezTo>
                    <a:pt x="402" y="191"/>
                    <a:pt x="404" y="191"/>
                    <a:pt x="414" y="193"/>
                  </a:cubicBezTo>
                  <a:cubicBezTo>
                    <a:pt x="425" y="193"/>
                    <a:pt x="428" y="198"/>
                    <a:pt x="419" y="196"/>
                  </a:cubicBezTo>
                  <a:cubicBezTo>
                    <a:pt x="410" y="196"/>
                    <a:pt x="405" y="196"/>
                    <a:pt x="414" y="204"/>
                  </a:cubicBezTo>
                  <a:cubicBezTo>
                    <a:pt x="422" y="212"/>
                    <a:pt x="428" y="204"/>
                    <a:pt x="433" y="208"/>
                  </a:cubicBezTo>
                  <a:cubicBezTo>
                    <a:pt x="439" y="213"/>
                    <a:pt x="445" y="210"/>
                    <a:pt x="446" y="210"/>
                  </a:cubicBezTo>
                  <a:cubicBezTo>
                    <a:pt x="456" y="213"/>
                    <a:pt x="454" y="208"/>
                    <a:pt x="463" y="213"/>
                  </a:cubicBezTo>
                  <a:cubicBezTo>
                    <a:pt x="471" y="215"/>
                    <a:pt x="468" y="207"/>
                    <a:pt x="474" y="213"/>
                  </a:cubicBezTo>
                  <a:close/>
                  <a:moveTo>
                    <a:pt x="515" y="250"/>
                  </a:moveTo>
                  <a:cubicBezTo>
                    <a:pt x="527" y="249"/>
                    <a:pt x="521" y="244"/>
                    <a:pt x="523" y="238"/>
                  </a:cubicBezTo>
                  <a:cubicBezTo>
                    <a:pt x="524" y="233"/>
                    <a:pt x="510" y="232"/>
                    <a:pt x="507" y="240"/>
                  </a:cubicBezTo>
                  <a:cubicBezTo>
                    <a:pt x="504" y="246"/>
                    <a:pt x="503" y="250"/>
                    <a:pt x="515" y="250"/>
                  </a:cubicBezTo>
                  <a:close/>
                  <a:moveTo>
                    <a:pt x="439" y="302"/>
                  </a:moveTo>
                  <a:cubicBezTo>
                    <a:pt x="439" y="308"/>
                    <a:pt x="445" y="309"/>
                    <a:pt x="448" y="303"/>
                  </a:cubicBezTo>
                  <a:cubicBezTo>
                    <a:pt x="449" y="299"/>
                    <a:pt x="453" y="303"/>
                    <a:pt x="454" y="297"/>
                  </a:cubicBezTo>
                  <a:cubicBezTo>
                    <a:pt x="456" y="292"/>
                    <a:pt x="463" y="294"/>
                    <a:pt x="463" y="297"/>
                  </a:cubicBezTo>
                  <a:cubicBezTo>
                    <a:pt x="465" y="302"/>
                    <a:pt x="466" y="299"/>
                    <a:pt x="472" y="300"/>
                  </a:cubicBezTo>
                  <a:cubicBezTo>
                    <a:pt x="477" y="303"/>
                    <a:pt x="483" y="300"/>
                    <a:pt x="480" y="295"/>
                  </a:cubicBezTo>
                  <a:cubicBezTo>
                    <a:pt x="475" y="291"/>
                    <a:pt x="477" y="295"/>
                    <a:pt x="472" y="294"/>
                  </a:cubicBezTo>
                  <a:cubicBezTo>
                    <a:pt x="468" y="292"/>
                    <a:pt x="471" y="286"/>
                    <a:pt x="463" y="285"/>
                  </a:cubicBezTo>
                  <a:cubicBezTo>
                    <a:pt x="456" y="281"/>
                    <a:pt x="451" y="272"/>
                    <a:pt x="446" y="277"/>
                  </a:cubicBezTo>
                  <a:cubicBezTo>
                    <a:pt x="443" y="280"/>
                    <a:pt x="442" y="268"/>
                    <a:pt x="437" y="269"/>
                  </a:cubicBezTo>
                  <a:cubicBezTo>
                    <a:pt x="434" y="271"/>
                    <a:pt x="431" y="283"/>
                    <a:pt x="433" y="291"/>
                  </a:cubicBezTo>
                  <a:cubicBezTo>
                    <a:pt x="434" y="297"/>
                    <a:pt x="424" y="295"/>
                    <a:pt x="427" y="300"/>
                  </a:cubicBezTo>
                  <a:cubicBezTo>
                    <a:pt x="428" y="303"/>
                    <a:pt x="440" y="297"/>
                    <a:pt x="439" y="302"/>
                  </a:cubicBezTo>
                  <a:close/>
                  <a:moveTo>
                    <a:pt x="453" y="319"/>
                  </a:moveTo>
                  <a:cubicBezTo>
                    <a:pt x="448" y="314"/>
                    <a:pt x="463" y="306"/>
                    <a:pt x="468" y="309"/>
                  </a:cubicBezTo>
                  <a:cubicBezTo>
                    <a:pt x="472" y="311"/>
                    <a:pt x="457" y="323"/>
                    <a:pt x="453" y="319"/>
                  </a:cubicBezTo>
                  <a:close/>
                  <a:moveTo>
                    <a:pt x="480" y="162"/>
                  </a:moveTo>
                  <a:cubicBezTo>
                    <a:pt x="483" y="163"/>
                    <a:pt x="478" y="166"/>
                    <a:pt x="486" y="170"/>
                  </a:cubicBezTo>
                  <a:cubicBezTo>
                    <a:pt x="492" y="171"/>
                    <a:pt x="492" y="166"/>
                    <a:pt x="500" y="168"/>
                  </a:cubicBezTo>
                  <a:cubicBezTo>
                    <a:pt x="507" y="170"/>
                    <a:pt x="516" y="170"/>
                    <a:pt x="513" y="166"/>
                  </a:cubicBezTo>
                  <a:cubicBezTo>
                    <a:pt x="509" y="162"/>
                    <a:pt x="506" y="156"/>
                    <a:pt x="495" y="156"/>
                  </a:cubicBezTo>
                  <a:cubicBezTo>
                    <a:pt x="484" y="157"/>
                    <a:pt x="477" y="151"/>
                    <a:pt x="477" y="157"/>
                  </a:cubicBezTo>
                  <a:cubicBezTo>
                    <a:pt x="477" y="160"/>
                    <a:pt x="475" y="160"/>
                    <a:pt x="480" y="162"/>
                  </a:cubicBezTo>
                  <a:close/>
                  <a:moveTo>
                    <a:pt x="352" y="109"/>
                  </a:moveTo>
                  <a:cubicBezTo>
                    <a:pt x="357" y="114"/>
                    <a:pt x="360" y="112"/>
                    <a:pt x="361" y="115"/>
                  </a:cubicBezTo>
                  <a:cubicBezTo>
                    <a:pt x="361" y="118"/>
                    <a:pt x="369" y="117"/>
                    <a:pt x="375" y="115"/>
                  </a:cubicBezTo>
                  <a:cubicBezTo>
                    <a:pt x="383" y="114"/>
                    <a:pt x="381" y="118"/>
                    <a:pt x="387" y="121"/>
                  </a:cubicBezTo>
                  <a:cubicBezTo>
                    <a:pt x="392" y="125"/>
                    <a:pt x="381" y="129"/>
                    <a:pt x="386" y="132"/>
                  </a:cubicBezTo>
                  <a:cubicBezTo>
                    <a:pt x="390" y="134"/>
                    <a:pt x="386" y="137"/>
                    <a:pt x="390" y="140"/>
                  </a:cubicBezTo>
                  <a:cubicBezTo>
                    <a:pt x="396" y="143"/>
                    <a:pt x="393" y="138"/>
                    <a:pt x="402" y="142"/>
                  </a:cubicBezTo>
                  <a:cubicBezTo>
                    <a:pt x="411" y="146"/>
                    <a:pt x="416" y="135"/>
                    <a:pt x="416" y="140"/>
                  </a:cubicBezTo>
                  <a:cubicBezTo>
                    <a:pt x="414" y="146"/>
                    <a:pt x="421" y="143"/>
                    <a:pt x="440" y="143"/>
                  </a:cubicBezTo>
                  <a:cubicBezTo>
                    <a:pt x="462" y="145"/>
                    <a:pt x="457" y="135"/>
                    <a:pt x="459" y="140"/>
                  </a:cubicBezTo>
                  <a:cubicBezTo>
                    <a:pt x="460" y="145"/>
                    <a:pt x="483" y="145"/>
                    <a:pt x="483" y="140"/>
                  </a:cubicBezTo>
                  <a:cubicBezTo>
                    <a:pt x="483" y="135"/>
                    <a:pt x="492" y="138"/>
                    <a:pt x="486" y="135"/>
                  </a:cubicBezTo>
                  <a:cubicBezTo>
                    <a:pt x="481" y="132"/>
                    <a:pt x="489" y="132"/>
                    <a:pt x="486" y="128"/>
                  </a:cubicBezTo>
                  <a:cubicBezTo>
                    <a:pt x="483" y="123"/>
                    <a:pt x="477" y="126"/>
                    <a:pt x="475" y="123"/>
                  </a:cubicBezTo>
                  <a:cubicBezTo>
                    <a:pt x="472" y="120"/>
                    <a:pt x="463" y="123"/>
                    <a:pt x="448" y="125"/>
                  </a:cubicBezTo>
                  <a:cubicBezTo>
                    <a:pt x="431" y="126"/>
                    <a:pt x="439" y="131"/>
                    <a:pt x="430" y="128"/>
                  </a:cubicBezTo>
                  <a:cubicBezTo>
                    <a:pt x="422" y="125"/>
                    <a:pt x="422" y="131"/>
                    <a:pt x="416" y="126"/>
                  </a:cubicBezTo>
                  <a:cubicBezTo>
                    <a:pt x="411" y="121"/>
                    <a:pt x="414" y="129"/>
                    <a:pt x="411" y="128"/>
                  </a:cubicBezTo>
                  <a:cubicBezTo>
                    <a:pt x="407" y="126"/>
                    <a:pt x="411" y="125"/>
                    <a:pt x="407" y="121"/>
                  </a:cubicBezTo>
                  <a:cubicBezTo>
                    <a:pt x="404" y="117"/>
                    <a:pt x="401" y="121"/>
                    <a:pt x="401" y="118"/>
                  </a:cubicBezTo>
                  <a:cubicBezTo>
                    <a:pt x="399" y="115"/>
                    <a:pt x="411" y="120"/>
                    <a:pt x="410" y="117"/>
                  </a:cubicBezTo>
                  <a:cubicBezTo>
                    <a:pt x="410" y="114"/>
                    <a:pt x="404" y="115"/>
                    <a:pt x="399" y="112"/>
                  </a:cubicBezTo>
                  <a:cubicBezTo>
                    <a:pt x="393" y="109"/>
                    <a:pt x="392" y="109"/>
                    <a:pt x="384" y="111"/>
                  </a:cubicBezTo>
                  <a:cubicBezTo>
                    <a:pt x="378" y="112"/>
                    <a:pt x="376" y="104"/>
                    <a:pt x="372" y="104"/>
                  </a:cubicBezTo>
                  <a:cubicBezTo>
                    <a:pt x="369" y="106"/>
                    <a:pt x="360" y="103"/>
                    <a:pt x="351" y="103"/>
                  </a:cubicBezTo>
                  <a:cubicBezTo>
                    <a:pt x="347" y="103"/>
                    <a:pt x="347" y="106"/>
                    <a:pt x="352" y="109"/>
                  </a:cubicBezTo>
                  <a:close/>
                  <a:moveTo>
                    <a:pt x="357" y="137"/>
                  </a:moveTo>
                  <a:cubicBezTo>
                    <a:pt x="364" y="138"/>
                    <a:pt x="361" y="142"/>
                    <a:pt x="372" y="142"/>
                  </a:cubicBezTo>
                  <a:cubicBezTo>
                    <a:pt x="381" y="142"/>
                    <a:pt x="378" y="134"/>
                    <a:pt x="373" y="129"/>
                  </a:cubicBezTo>
                  <a:cubicBezTo>
                    <a:pt x="367" y="123"/>
                    <a:pt x="360" y="125"/>
                    <a:pt x="355" y="131"/>
                  </a:cubicBezTo>
                  <a:cubicBezTo>
                    <a:pt x="354" y="134"/>
                    <a:pt x="351" y="137"/>
                    <a:pt x="357" y="137"/>
                  </a:cubicBezTo>
                  <a:close/>
                  <a:moveTo>
                    <a:pt x="373" y="177"/>
                  </a:moveTo>
                  <a:cubicBezTo>
                    <a:pt x="373" y="174"/>
                    <a:pt x="378" y="176"/>
                    <a:pt x="375" y="171"/>
                  </a:cubicBezTo>
                  <a:cubicBezTo>
                    <a:pt x="372" y="165"/>
                    <a:pt x="387" y="174"/>
                    <a:pt x="390" y="166"/>
                  </a:cubicBezTo>
                  <a:cubicBezTo>
                    <a:pt x="395" y="159"/>
                    <a:pt x="407" y="154"/>
                    <a:pt x="398" y="151"/>
                  </a:cubicBezTo>
                  <a:cubicBezTo>
                    <a:pt x="390" y="148"/>
                    <a:pt x="390" y="152"/>
                    <a:pt x="386" y="151"/>
                  </a:cubicBezTo>
                  <a:cubicBezTo>
                    <a:pt x="381" y="148"/>
                    <a:pt x="379" y="146"/>
                    <a:pt x="367" y="149"/>
                  </a:cubicBezTo>
                  <a:cubicBezTo>
                    <a:pt x="357" y="151"/>
                    <a:pt x="364" y="154"/>
                    <a:pt x="361" y="154"/>
                  </a:cubicBezTo>
                  <a:cubicBezTo>
                    <a:pt x="358" y="154"/>
                    <a:pt x="358" y="154"/>
                    <a:pt x="358" y="163"/>
                  </a:cubicBezTo>
                  <a:cubicBezTo>
                    <a:pt x="358" y="171"/>
                    <a:pt x="363" y="171"/>
                    <a:pt x="363" y="176"/>
                  </a:cubicBezTo>
                  <a:cubicBezTo>
                    <a:pt x="361" y="182"/>
                    <a:pt x="366" y="177"/>
                    <a:pt x="370" y="180"/>
                  </a:cubicBezTo>
                  <a:cubicBezTo>
                    <a:pt x="372" y="180"/>
                    <a:pt x="372" y="180"/>
                    <a:pt x="373" y="177"/>
                  </a:cubicBezTo>
                  <a:close/>
                  <a:moveTo>
                    <a:pt x="317" y="162"/>
                  </a:moveTo>
                  <a:cubicBezTo>
                    <a:pt x="323" y="163"/>
                    <a:pt x="323" y="168"/>
                    <a:pt x="319" y="170"/>
                  </a:cubicBezTo>
                  <a:cubicBezTo>
                    <a:pt x="312" y="173"/>
                    <a:pt x="308" y="160"/>
                    <a:pt x="303" y="166"/>
                  </a:cubicBezTo>
                  <a:cubicBezTo>
                    <a:pt x="300" y="170"/>
                    <a:pt x="308" y="176"/>
                    <a:pt x="317" y="179"/>
                  </a:cubicBezTo>
                  <a:cubicBezTo>
                    <a:pt x="328" y="182"/>
                    <a:pt x="329" y="191"/>
                    <a:pt x="335" y="191"/>
                  </a:cubicBezTo>
                  <a:cubicBezTo>
                    <a:pt x="341" y="193"/>
                    <a:pt x="337" y="185"/>
                    <a:pt x="341" y="187"/>
                  </a:cubicBezTo>
                  <a:cubicBezTo>
                    <a:pt x="344" y="188"/>
                    <a:pt x="352" y="185"/>
                    <a:pt x="352" y="179"/>
                  </a:cubicBezTo>
                  <a:cubicBezTo>
                    <a:pt x="352" y="174"/>
                    <a:pt x="355" y="177"/>
                    <a:pt x="354" y="171"/>
                  </a:cubicBezTo>
                  <a:cubicBezTo>
                    <a:pt x="352" y="166"/>
                    <a:pt x="351" y="174"/>
                    <a:pt x="347" y="168"/>
                  </a:cubicBezTo>
                  <a:cubicBezTo>
                    <a:pt x="343" y="163"/>
                    <a:pt x="335" y="163"/>
                    <a:pt x="344" y="162"/>
                  </a:cubicBezTo>
                  <a:cubicBezTo>
                    <a:pt x="352" y="160"/>
                    <a:pt x="341" y="159"/>
                    <a:pt x="347" y="157"/>
                  </a:cubicBezTo>
                  <a:cubicBezTo>
                    <a:pt x="352" y="154"/>
                    <a:pt x="346" y="151"/>
                    <a:pt x="338" y="154"/>
                  </a:cubicBezTo>
                  <a:cubicBezTo>
                    <a:pt x="331" y="157"/>
                    <a:pt x="326" y="149"/>
                    <a:pt x="320" y="152"/>
                  </a:cubicBezTo>
                  <a:cubicBezTo>
                    <a:pt x="314" y="156"/>
                    <a:pt x="308" y="157"/>
                    <a:pt x="316" y="160"/>
                  </a:cubicBezTo>
                  <a:cubicBezTo>
                    <a:pt x="317" y="162"/>
                    <a:pt x="317" y="162"/>
                    <a:pt x="317" y="162"/>
                  </a:cubicBezTo>
                  <a:close/>
                  <a:moveTo>
                    <a:pt x="341" y="230"/>
                  </a:moveTo>
                  <a:cubicBezTo>
                    <a:pt x="347" y="230"/>
                    <a:pt x="351" y="235"/>
                    <a:pt x="355" y="232"/>
                  </a:cubicBezTo>
                  <a:cubicBezTo>
                    <a:pt x="360" y="227"/>
                    <a:pt x="360" y="232"/>
                    <a:pt x="363" y="229"/>
                  </a:cubicBezTo>
                  <a:cubicBezTo>
                    <a:pt x="364" y="224"/>
                    <a:pt x="360" y="229"/>
                    <a:pt x="357" y="224"/>
                  </a:cubicBezTo>
                  <a:cubicBezTo>
                    <a:pt x="354" y="218"/>
                    <a:pt x="354" y="222"/>
                    <a:pt x="347" y="216"/>
                  </a:cubicBezTo>
                  <a:cubicBezTo>
                    <a:pt x="341" y="210"/>
                    <a:pt x="340" y="212"/>
                    <a:pt x="335" y="219"/>
                  </a:cubicBezTo>
                  <a:cubicBezTo>
                    <a:pt x="331" y="226"/>
                    <a:pt x="325" y="221"/>
                    <a:pt x="329" y="226"/>
                  </a:cubicBezTo>
                  <a:cubicBezTo>
                    <a:pt x="331" y="229"/>
                    <a:pt x="335" y="229"/>
                    <a:pt x="341" y="230"/>
                  </a:cubicBezTo>
                  <a:close/>
                  <a:moveTo>
                    <a:pt x="326" y="81"/>
                  </a:moveTo>
                  <a:cubicBezTo>
                    <a:pt x="331" y="79"/>
                    <a:pt x="331" y="75"/>
                    <a:pt x="322" y="75"/>
                  </a:cubicBezTo>
                  <a:cubicBezTo>
                    <a:pt x="312" y="73"/>
                    <a:pt x="320" y="73"/>
                    <a:pt x="312" y="70"/>
                  </a:cubicBezTo>
                  <a:cubicBezTo>
                    <a:pt x="305" y="67"/>
                    <a:pt x="306" y="75"/>
                    <a:pt x="303" y="70"/>
                  </a:cubicBezTo>
                  <a:cubicBezTo>
                    <a:pt x="302" y="65"/>
                    <a:pt x="282" y="61"/>
                    <a:pt x="280" y="68"/>
                  </a:cubicBezTo>
                  <a:cubicBezTo>
                    <a:pt x="279" y="75"/>
                    <a:pt x="287" y="67"/>
                    <a:pt x="287" y="73"/>
                  </a:cubicBezTo>
                  <a:cubicBezTo>
                    <a:pt x="285" y="78"/>
                    <a:pt x="290" y="70"/>
                    <a:pt x="293" y="75"/>
                  </a:cubicBezTo>
                  <a:cubicBezTo>
                    <a:pt x="297" y="81"/>
                    <a:pt x="290" y="78"/>
                    <a:pt x="285" y="79"/>
                  </a:cubicBezTo>
                  <a:cubicBezTo>
                    <a:pt x="284" y="79"/>
                    <a:pt x="285" y="86"/>
                    <a:pt x="296" y="82"/>
                  </a:cubicBezTo>
                  <a:cubicBezTo>
                    <a:pt x="308" y="79"/>
                    <a:pt x="297" y="84"/>
                    <a:pt x="309" y="82"/>
                  </a:cubicBezTo>
                  <a:cubicBezTo>
                    <a:pt x="320" y="81"/>
                    <a:pt x="312" y="93"/>
                    <a:pt x="328" y="90"/>
                  </a:cubicBezTo>
                  <a:cubicBezTo>
                    <a:pt x="340" y="89"/>
                    <a:pt x="323" y="81"/>
                    <a:pt x="326" y="81"/>
                  </a:cubicBezTo>
                  <a:close/>
                  <a:moveTo>
                    <a:pt x="418" y="114"/>
                  </a:moveTo>
                  <a:cubicBezTo>
                    <a:pt x="421" y="117"/>
                    <a:pt x="427" y="114"/>
                    <a:pt x="430" y="112"/>
                  </a:cubicBezTo>
                  <a:cubicBezTo>
                    <a:pt x="433" y="111"/>
                    <a:pt x="434" y="115"/>
                    <a:pt x="443" y="115"/>
                  </a:cubicBezTo>
                  <a:cubicBezTo>
                    <a:pt x="453" y="115"/>
                    <a:pt x="446" y="111"/>
                    <a:pt x="456" y="114"/>
                  </a:cubicBezTo>
                  <a:cubicBezTo>
                    <a:pt x="466" y="117"/>
                    <a:pt x="478" y="107"/>
                    <a:pt x="477" y="114"/>
                  </a:cubicBezTo>
                  <a:cubicBezTo>
                    <a:pt x="474" y="120"/>
                    <a:pt x="484" y="117"/>
                    <a:pt x="491" y="114"/>
                  </a:cubicBezTo>
                  <a:cubicBezTo>
                    <a:pt x="495" y="111"/>
                    <a:pt x="500" y="115"/>
                    <a:pt x="501" y="107"/>
                  </a:cubicBezTo>
                  <a:cubicBezTo>
                    <a:pt x="501" y="101"/>
                    <a:pt x="491" y="107"/>
                    <a:pt x="491" y="103"/>
                  </a:cubicBezTo>
                  <a:cubicBezTo>
                    <a:pt x="491" y="98"/>
                    <a:pt x="494" y="100"/>
                    <a:pt x="498" y="96"/>
                  </a:cubicBezTo>
                  <a:cubicBezTo>
                    <a:pt x="504" y="93"/>
                    <a:pt x="491" y="86"/>
                    <a:pt x="504" y="89"/>
                  </a:cubicBezTo>
                  <a:cubicBezTo>
                    <a:pt x="515" y="90"/>
                    <a:pt x="524" y="84"/>
                    <a:pt x="521" y="81"/>
                  </a:cubicBezTo>
                  <a:cubicBezTo>
                    <a:pt x="518" y="78"/>
                    <a:pt x="532" y="78"/>
                    <a:pt x="519" y="73"/>
                  </a:cubicBezTo>
                  <a:cubicBezTo>
                    <a:pt x="509" y="67"/>
                    <a:pt x="529" y="75"/>
                    <a:pt x="527" y="70"/>
                  </a:cubicBezTo>
                  <a:cubicBezTo>
                    <a:pt x="524" y="65"/>
                    <a:pt x="521" y="67"/>
                    <a:pt x="516" y="67"/>
                  </a:cubicBezTo>
                  <a:cubicBezTo>
                    <a:pt x="510" y="67"/>
                    <a:pt x="501" y="68"/>
                    <a:pt x="504" y="65"/>
                  </a:cubicBezTo>
                  <a:cubicBezTo>
                    <a:pt x="507" y="64"/>
                    <a:pt x="526" y="64"/>
                    <a:pt x="533" y="62"/>
                  </a:cubicBezTo>
                  <a:cubicBezTo>
                    <a:pt x="542" y="62"/>
                    <a:pt x="535" y="56"/>
                    <a:pt x="539" y="59"/>
                  </a:cubicBezTo>
                  <a:cubicBezTo>
                    <a:pt x="544" y="61"/>
                    <a:pt x="551" y="61"/>
                    <a:pt x="556" y="56"/>
                  </a:cubicBezTo>
                  <a:cubicBezTo>
                    <a:pt x="561" y="50"/>
                    <a:pt x="571" y="45"/>
                    <a:pt x="591" y="37"/>
                  </a:cubicBezTo>
                  <a:cubicBezTo>
                    <a:pt x="611" y="30"/>
                    <a:pt x="611" y="28"/>
                    <a:pt x="594" y="30"/>
                  </a:cubicBezTo>
                  <a:cubicBezTo>
                    <a:pt x="579" y="31"/>
                    <a:pt x="591" y="28"/>
                    <a:pt x="600" y="25"/>
                  </a:cubicBezTo>
                  <a:cubicBezTo>
                    <a:pt x="611" y="23"/>
                    <a:pt x="634" y="19"/>
                    <a:pt x="634" y="16"/>
                  </a:cubicBezTo>
                  <a:cubicBezTo>
                    <a:pt x="634" y="11"/>
                    <a:pt x="617" y="14"/>
                    <a:pt x="617" y="9"/>
                  </a:cubicBezTo>
                  <a:cubicBezTo>
                    <a:pt x="618" y="6"/>
                    <a:pt x="605" y="5"/>
                    <a:pt x="602" y="5"/>
                  </a:cubicBezTo>
                  <a:cubicBezTo>
                    <a:pt x="597" y="6"/>
                    <a:pt x="597" y="5"/>
                    <a:pt x="591" y="8"/>
                  </a:cubicBezTo>
                  <a:cubicBezTo>
                    <a:pt x="583" y="11"/>
                    <a:pt x="571" y="9"/>
                    <a:pt x="579" y="8"/>
                  </a:cubicBezTo>
                  <a:cubicBezTo>
                    <a:pt x="585" y="8"/>
                    <a:pt x="594" y="5"/>
                    <a:pt x="583" y="5"/>
                  </a:cubicBezTo>
                  <a:cubicBezTo>
                    <a:pt x="571" y="5"/>
                    <a:pt x="568" y="0"/>
                    <a:pt x="559" y="2"/>
                  </a:cubicBezTo>
                  <a:cubicBezTo>
                    <a:pt x="550" y="3"/>
                    <a:pt x="548" y="0"/>
                    <a:pt x="539" y="3"/>
                  </a:cubicBezTo>
                  <a:cubicBezTo>
                    <a:pt x="532" y="6"/>
                    <a:pt x="523" y="0"/>
                    <a:pt x="503" y="5"/>
                  </a:cubicBezTo>
                  <a:cubicBezTo>
                    <a:pt x="494" y="8"/>
                    <a:pt x="488" y="2"/>
                    <a:pt x="481" y="5"/>
                  </a:cubicBezTo>
                  <a:cubicBezTo>
                    <a:pt x="475" y="8"/>
                    <a:pt x="468" y="3"/>
                    <a:pt x="474" y="8"/>
                  </a:cubicBezTo>
                  <a:cubicBezTo>
                    <a:pt x="480" y="14"/>
                    <a:pt x="466" y="6"/>
                    <a:pt x="465" y="11"/>
                  </a:cubicBezTo>
                  <a:cubicBezTo>
                    <a:pt x="463" y="16"/>
                    <a:pt x="460" y="16"/>
                    <a:pt x="451" y="14"/>
                  </a:cubicBezTo>
                  <a:cubicBezTo>
                    <a:pt x="442" y="14"/>
                    <a:pt x="453" y="13"/>
                    <a:pt x="442" y="11"/>
                  </a:cubicBezTo>
                  <a:cubicBezTo>
                    <a:pt x="431" y="11"/>
                    <a:pt x="446" y="16"/>
                    <a:pt x="434" y="16"/>
                  </a:cubicBezTo>
                  <a:cubicBezTo>
                    <a:pt x="422" y="17"/>
                    <a:pt x="445" y="19"/>
                    <a:pt x="439" y="20"/>
                  </a:cubicBezTo>
                  <a:cubicBezTo>
                    <a:pt x="433" y="22"/>
                    <a:pt x="430" y="17"/>
                    <a:pt x="419" y="19"/>
                  </a:cubicBezTo>
                  <a:cubicBezTo>
                    <a:pt x="408" y="20"/>
                    <a:pt x="413" y="23"/>
                    <a:pt x="405" y="22"/>
                  </a:cubicBezTo>
                  <a:cubicBezTo>
                    <a:pt x="398" y="20"/>
                    <a:pt x="389" y="25"/>
                    <a:pt x="390" y="28"/>
                  </a:cubicBezTo>
                  <a:cubicBezTo>
                    <a:pt x="393" y="33"/>
                    <a:pt x="395" y="28"/>
                    <a:pt x="399" y="31"/>
                  </a:cubicBezTo>
                  <a:cubicBezTo>
                    <a:pt x="402" y="33"/>
                    <a:pt x="408" y="30"/>
                    <a:pt x="405" y="33"/>
                  </a:cubicBezTo>
                  <a:cubicBezTo>
                    <a:pt x="401" y="36"/>
                    <a:pt x="401" y="39"/>
                    <a:pt x="408" y="41"/>
                  </a:cubicBezTo>
                  <a:cubicBezTo>
                    <a:pt x="416" y="42"/>
                    <a:pt x="421" y="47"/>
                    <a:pt x="428" y="42"/>
                  </a:cubicBezTo>
                  <a:cubicBezTo>
                    <a:pt x="436" y="37"/>
                    <a:pt x="445" y="37"/>
                    <a:pt x="439" y="39"/>
                  </a:cubicBezTo>
                  <a:cubicBezTo>
                    <a:pt x="433" y="41"/>
                    <a:pt x="421" y="45"/>
                    <a:pt x="440" y="47"/>
                  </a:cubicBezTo>
                  <a:cubicBezTo>
                    <a:pt x="459" y="48"/>
                    <a:pt x="453" y="41"/>
                    <a:pt x="459" y="44"/>
                  </a:cubicBezTo>
                  <a:cubicBezTo>
                    <a:pt x="463" y="47"/>
                    <a:pt x="480" y="44"/>
                    <a:pt x="492" y="36"/>
                  </a:cubicBezTo>
                  <a:cubicBezTo>
                    <a:pt x="506" y="30"/>
                    <a:pt x="488" y="39"/>
                    <a:pt x="500" y="41"/>
                  </a:cubicBezTo>
                  <a:cubicBezTo>
                    <a:pt x="512" y="41"/>
                    <a:pt x="501" y="42"/>
                    <a:pt x="478" y="47"/>
                  </a:cubicBezTo>
                  <a:cubicBezTo>
                    <a:pt x="457" y="51"/>
                    <a:pt x="457" y="48"/>
                    <a:pt x="466" y="54"/>
                  </a:cubicBezTo>
                  <a:cubicBezTo>
                    <a:pt x="474" y="61"/>
                    <a:pt x="484" y="61"/>
                    <a:pt x="475" y="62"/>
                  </a:cubicBezTo>
                  <a:cubicBezTo>
                    <a:pt x="468" y="64"/>
                    <a:pt x="468" y="58"/>
                    <a:pt x="460" y="53"/>
                  </a:cubicBezTo>
                  <a:cubicBezTo>
                    <a:pt x="453" y="50"/>
                    <a:pt x="431" y="47"/>
                    <a:pt x="431" y="53"/>
                  </a:cubicBezTo>
                  <a:cubicBezTo>
                    <a:pt x="431" y="58"/>
                    <a:pt x="431" y="58"/>
                    <a:pt x="439" y="59"/>
                  </a:cubicBezTo>
                  <a:cubicBezTo>
                    <a:pt x="446" y="62"/>
                    <a:pt x="453" y="68"/>
                    <a:pt x="448" y="68"/>
                  </a:cubicBezTo>
                  <a:cubicBezTo>
                    <a:pt x="445" y="70"/>
                    <a:pt x="445" y="72"/>
                    <a:pt x="453" y="73"/>
                  </a:cubicBezTo>
                  <a:cubicBezTo>
                    <a:pt x="462" y="73"/>
                    <a:pt x="465" y="76"/>
                    <a:pt x="457" y="75"/>
                  </a:cubicBezTo>
                  <a:cubicBezTo>
                    <a:pt x="448" y="73"/>
                    <a:pt x="430" y="75"/>
                    <a:pt x="427" y="78"/>
                  </a:cubicBezTo>
                  <a:cubicBezTo>
                    <a:pt x="422" y="81"/>
                    <a:pt x="421" y="87"/>
                    <a:pt x="428" y="86"/>
                  </a:cubicBezTo>
                  <a:cubicBezTo>
                    <a:pt x="436" y="84"/>
                    <a:pt x="431" y="87"/>
                    <a:pt x="439" y="86"/>
                  </a:cubicBezTo>
                  <a:cubicBezTo>
                    <a:pt x="445" y="84"/>
                    <a:pt x="437" y="87"/>
                    <a:pt x="442" y="93"/>
                  </a:cubicBezTo>
                  <a:cubicBezTo>
                    <a:pt x="446" y="100"/>
                    <a:pt x="457" y="93"/>
                    <a:pt x="462" y="87"/>
                  </a:cubicBezTo>
                  <a:cubicBezTo>
                    <a:pt x="466" y="82"/>
                    <a:pt x="457" y="100"/>
                    <a:pt x="446" y="100"/>
                  </a:cubicBezTo>
                  <a:cubicBezTo>
                    <a:pt x="437" y="98"/>
                    <a:pt x="437" y="89"/>
                    <a:pt x="427" y="89"/>
                  </a:cubicBezTo>
                  <a:cubicBezTo>
                    <a:pt x="418" y="89"/>
                    <a:pt x="416" y="90"/>
                    <a:pt x="419" y="95"/>
                  </a:cubicBezTo>
                  <a:cubicBezTo>
                    <a:pt x="424" y="98"/>
                    <a:pt x="431" y="103"/>
                    <a:pt x="422" y="103"/>
                  </a:cubicBezTo>
                  <a:cubicBezTo>
                    <a:pt x="411" y="103"/>
                    <a:pt x="404" y="107"/>
                    <a:pt x="408" y="112"/>
                  </a:cubicBezTo>
                  <a:cubicBezTo>
                    <a:pt x="411" y="114"/>
                    <a:pt x="413" y="111"/>
                    <a:pt x="418" y="114"/>
                  </a:cubicBezTo>
                  <a:close/>
                  <a:moveTo>
                    <a:pt x="369" y="37"/>
                  </a:moveTo>
                  <a:cubicBezTo>
                    <a:pt x="364" y="37"/>
                    <a:pt x="363" y="37"/>
                    <a:pt x="361" y="42"/>
                  </a:cubicBezTo>
                  <a:cubicBezTo>
                    <a:pt x="360" y="45"/>
                    <a:pt x="357" y="44"/>
                    <a:pt x="354" y="48"/>
                  </a:cubicBezTo>
                  <a:cubicBezTo>
                    <a:pt x="351" y="53"/>
                    <a:pt x="369" y="51"/>
                    <a:pt x="367" y="53"/>
                  </a:cubicBezTo>
                  <a:cubicBezTo>
                    <a:pt x="366" y="58"/>
                    <a:pt x="351" y="50"/>
                    <a:pt x="351" y="54"/>
                  </a:cubicBezTo>
                  <a:cubicBezTo>
                    <a:pt x="349" y="58"/>
                    <a:pt x="354" y="59"/>
                    <a:pt x="361" y="65"/>
                  </a:cubicBezTo>
                  <a:cubicBezTo>
                    <a:pt x="367" y="70"/>
                    <a:pt x="373" y="62"/>
                    <a:pt x="372" y="65"/>
                  </a:cubicBezTo>
                  <a:cubicBezTo>
                    <a:pt x="369" y="70"/>
                    <a:pt x="387" y="62"/>
                    <a:pt x="384" y="65"/>
                  </a:cubicBezTo>
                  <a:cubicBezTo>
                    <a:pt x="383" y="70"/>
                    <a:pt x="367" y="70"/>
                    <a:pt x="372" y="73"/>
                  </a:cubicBezTo>
                  <a:cubicBezTo>
                    <a:pt x="375" y="75"/>
                    <a:pt x="378" y="79"/>
                    <a:pt x="383" y="82"/>
                  </a:cubicBezTo>
                  <a:cubicBezTo>
                    <a:pt x="389" y="84"/>
                    <a:pt x="401" y="89"/>
                    <a:pt x="401" y="84"/>
                  </a:cubicBezTo>
                  <a:cubicBezTo>
                    <a:pt x="401" y="79"/>
                    <a:pt x="408" y="87"/>
                    <a:pt x="407" y="82"/>
                  </a:cubicBezTo>
                  <a:cubicBezTo>
                    <a:pt x="404" y="76"/>
                    <a:pt x="407" y="79"/>
                    <a:pt x="411" y="84"/>
                  </a:cubicBezTo>
                  <a:cubicBezTo>
                    <a:pt x="416" y="89"/>
                    <a:pt x="413" y="78"/>
                    <a:pt x="416" y="79"/>
                  </a:cubicBezTo>
                  <a:cubicBezTo>
                    <a:pt x="421" y="79"/>
                    <a:pt x="425" y="75"/>
                    <a:pt x="431" y="72"/>
                  </a:cubicBezTo>
                  <a:cubicBezTo>
                    <a:pt x="437" y="68"/>
                    <a:pt x="448" y="67"/>
                    <a:pt x="443" y="65"/>
                  </a:cubicBezTo>
                  <a:cubicBezTo>
                    <a:pt x="437" y="62"/>
                    <a:pt x="439" y="59"/>
                    <a:pt x="428" y="61"/>
                  </a:cubicBezTo>
                  <a:cubicBezTo>
                    <a:pt x="419" y="64"/>
                    <a:pt x="434" y="59"/>
                    <a:pt x="427" y="54"/>
                  </a:cubicBezTo>
                  <a:cubicBezTo>
                    <a:pt x="421" y="51"/>
                    <a:pt x="428" y="48"/>
                    <a:pt x="419" y="47"/>
                  </a:cubicBezTo>
                  <a:cubicBezTo>
                    <a:pt x="410" y="47"/>
                    <a:pt x="418" y="54"/>
                    <a:pt x="413" y="51"/>
                  </a:cubicBezTo>
                  <a:cubicBezTo>
                    <a:pt x="407" y="50"/>
                    <a:pt x="414" y="47"/>
                    <a:pt x="405" y="45"/>
                  </a:cubicBezTo>
                  <a:cubicBezTo>
                    <a:pt x="396" y="45"/>
                    <a:pt x="389" y="31"/>
                    <a:pt x="373" y="31"/>
                  </a:cubicBezTo>
                  <a:cubicBezTo>
                    <a:pt x="363" y="33"/>
                    <a:pt x="379" y="37"/>
                    <a:pt x="369" y="37"/>
                  </a:cubicBezTo>
                  <a:close/>
                  <a:moveTo>
                    <a:pt x="344" y="84"/>
                  </a:moveTo>
                  <a:cubicBezTo>
                    <a:pt x="351" y="86"/>
                    <a:pt x="338" y="87"/>
                    <a:pt x="344" y="87"/>
                  </a:cubicBezTo>
                  <a:cubicBezTo>
                    <a:pt x="351" y="89"/>
                    <a:pt x="344" y="93"/>
                    <a:pt x="351" y="90"/>
                  </a:cubicBezTo>
                  <a:cubicBezTo>
                    <a:pt x="357" y="89"/>
                    <a:pt x="366" y="89"/>
                    <a:pt x="364" y="86"/>
                  </a:cubicBezTo>
                  <a:cubicBezTo>
                    <a:pt x="361" y="82"/>
                    <a:pt x="370" y="82"/>
                    <a:pt x="364" y="81"/>
                  </a:cubicBezTo>
                  <a:cubicBezTo>
                    <a:pt x="357" y="78"/>
                    <a:pt x="358" y="81"/>
                    <a:pt x="352" y="76"/>
                  </a:cubicBezTo>
                  <a:cubicBezTo>
                    <a:pt x="346" y="73"/>
                    <a:pt x="335" y="73"/>
                    <a:pt x="338" y="76"/>
                  </a:cubicBezTo>
                  <a:cubicBezTo>
                    <a:pt x="340" y="81"/>
                    <a:pt x="332" y="79"/>
                    <a:pt x="338" y="82"/>
                  </a:cubicBezTo>
                  <a:cubicBezTo>
                    <a:pt x="341" y="82"/>
                    <a:pt x="338" y="82"/>
                    <a:pt x="344" y="84"/>
                  </a:cubicBezTo>
                  <a:close/>
                  <a:moveTo>
                    <a:pt x="329" y="58"/>
                  </a:moveTo>
                  <a:cubicBezTo>
                    <a:pt x="332" y="61"/>
                    <a:pt x="335" y="61"/>
                    <a:pt x="335" y="56"/>
                  </a:cubicBezTo>
                  <a:cubicBezTo>
                    <a:pt x="334" y="51"/>
                    <a:pt x="323" y="50"/>
                    <a:pt x="323" y="54"/>
                  </a:cubicBezTo>
                  <a:cubicBezTo>
                    <a:pt x="325" y="58"/>
                    <a:pt x="326" y="56"/>
                    <a:pt x="329" y="58"/>
                  </a:cubicBezTo>
                  <a:close/>
                  <a:moveTo>
                    <a:pt x="238" y="142"/>
                  </a:moveTo>
                  <a:cubicBezTo>
                    <a:pt x="245" y="138"/>
                    <a:pt x="250" y="134"/>
                    <a:pt x="256" y="135"/>
                  </a:cubicBezTo>
                  <a:cubicBezTo>
                    <a:pt x="262" y="138"/>
                    <a:pt x="259" y="134"/>
                    <a:pt x="265" y="135"/>
                  </a:cubicBezTo>
                  <a:cubicBezTo>
                    <a:pt x="271" y="137"/>
                    <a:pt x="276" y="135"/>
                    <a:pt x="282" y="128"/>
                  </a:cubicBezTo>
                  <a:cubicBezTo>
                    <a:pt x="288" y="120"/>
                    <a:pt x="274" y="118"/>
                    <a:pt x="270" y="120"/>
                  </a:cubicBezTo>
                  <a:cubicBezTo>
                    <a:pt x="267" y="121"/>
                    <a:pt x="262" y="125"/>
                    <a:pt x="264" y="121"/>
                  </a:cubicBezTo>
                  <a:cubicBezTo>
                    <a:pt x="265" y="117"/>
                    <a:pt x="258" y="120"/>
                    <a:pt x="261" y="117"/>
                  </a:cubicBezTo>
                  <a:cubicBezTo>
                    <a:pt x="264" y="114"/>
                    <a:pt x="258" y="117"/>
                    <a:pt x="258" y="109"/>
                  </a:cubicBezTo>
                  <a:cubicBezTo>
                    <a:pt x="258" y="103"/>
                    <a:pt x="252" y="107"/>
                    <a:pt x="244" y="112"/>
                  </a:cubicBezTo>
                  <a:cubicBezTo>
                    <a:pt x="236" y="117"/>
                    <a:pt x="255" y="117"/>
                    <a:pt x="249" y="120"/>
                  </a:cubicBezTo>
                  <a:cubicBezTo>
                    <a:pt x="242" y="125"/>
                    <a:pt x="256" y="123"/>
                    <a:pt x="255" y="126"/>
                  </a:cubicBezTo>
                  <a:cubicBezTo>
                    <a:pt x="253" y="131"/>
                    <a:pt x="249" y="125"/>
                    <a:pt x="241" y="126"/>
                  </a:cubicBezTo>
                  <a:cubicBezTo>
                    <a:pt x="232" y="128"/>
                    <a:pt x="239" y="126"/>
                    <a:pt x="229" y="118"/>
                  </a:cubicBezTo>
                  <a:cubicBezTo>
                    <a:pt x="217" y="111"/>
                    <a:pt x="217" y="121"/>
                    <a:pt x="213" y="115"/>
                  </a:cubicBezTo>
                  <a:cubicBezTo>
                    <a:pt x="210" y="109"/>
                    <a:pt x="206" y="112"/>
                    <a:pt x="197" y="117"/>
                  </a:cubicBezTo>
                  <a:cubicBezTo>
                    <a:pt x="188" y="120"/>
                    <a:pt x="198" y="117"/>
                    <a:pt x="191" y="123"/>
                  </a:cubicBezTo>
                  <a:cubicBezTo>
                    <a:pt x="185" y="128"/>
                    <a:pt x="194" y="125"/>
                    <a:pt x="188" y="128"/>
                  </a:cubicBezTo>
                  <a:cubicBezTo>
                    <a:pt x="182" y="132"/>
                    <a:pt x="188" y="132"/>
                    <a:pt x="195" y="135"/>
                  </a:cubicBezTo>
                  <a:cubicBezTo>
                    <a:pt x="203" y="137"/>
                    <a:pt x="203" y="132"/>
                    <a:pt x="204" y="134"/>
                  </a:cubicBezTo>
                  <a:cubicBezTo>
                    <a:pt x="206" y="137"/>
                    <a:pt x="209" y="138"/>
                    <a:pt x="212" y="134"/>
                  </a:cubicBezTo>
                  <a:cubicBezTo>
                    <a:pt x="215" y="129"/>
                    <a:pt x="217" y="129"/>
                    <a:pt x="215" y="132"/>
                  </a:cubicBezTo>
                  <a:cubicBezTo>
                    <a:pt x="213" y="135"/>
                    <a:pt x="218" y="135"/>
                    <a:pt x="230" y="132"/>
                  </a:cubicBezTo>
                  <a:cubicBezTo>
                    <a:pt x="242" y="131"/>
                    <a:pt x="236" y="135"/>
                    <a:pt x="227" y="135"/>
                  </a:cubicBezTo>
                  <a:cubicBezTo>
                    <a:pt x="218" y="137"/>
                    <a:pt x="204" y="140"/>
                    <a:pt x="215" y="143"/>
                  </a:cubicBezTo>
                  <a:cubicBezTo>
                    <a:pt x="221" y="146"/>
                    <a:pt x="229" y="143"/>
                    <a:pt x="238" y="142"/>
                  </a:cubicBezTo>
                  <a:close/>
                  <a:moveTo>
                    <a:pt x="288" y="96"/>
                  </a:moveTo>
                  <a:cubicBezTo>
                    <a:pt x="284" y="92"/>
                    <a:pt x="276" y="90"/>
                    <a:pt x="277" y="93"/>
                  </a:cubicBezTo>
                  <a:cubicBezTo>
                    <a:pt x="279" y="96"/>
                    <a:pt x="280" y="103"/>
                    <a:pt x="288" y="103"/>
                  </a:cubicBezTo>
                  <a:cubicBezTo>
                    <a:pt x="291" y="101"/>
                    <a:pt x="293" y="101"/>
                    <a:pt x="288" y="96"/>
                  </a:cubicBezTo>
                  <a:close/>
                  <a:moveTo>
                    <a:pt x="192" y="111"/>
                  </a:moveTo>
                  <a:cubicBezTo>
                    <a:pt x="198" y="111"/>
                    <a:pt x="204" y="107"/>
                    <a:pt x="197" y="104"/>
                  </a:cubicBezTo>
                  <a:cubicBezTo>
                    <a:pt x="191" y="100"/>
                    <a:pt x="207" y="100"/>
                    <a:pt x="198" y="96"/>
                  </a:cubicBezTo>
                  <a:cubicBezTo>
                    <a:pt x="192" y="93"/>
                    <a:pt x="191" y="95"/>
                    <a:pt x="189" y="98"/>
                  </a:cubicBezTo>
                  <a:cubicBezTo>
                    <a:pt x="188" y="101"/>
                    <a:pt x="180" y="92"/>
                    <a:pt x="168" y="103"/>
                  </a:cubicBezTo>
                  <a:cubicBezTo>
                    <a:pt x="157" y="111"/>
                    <a:pt x="162" y="106"/>
                    <a:pt x="156" y="111"/>
                  </a:cubicBezTo>
                  <a:cubicBezTo>
                    <a:pt x="150" y="117"/>
                    <a:pt x="150" y="109"/>
                    <a:pt x="145" y="115"/>
                  </a:cubicBezTo>
                  <a:cubicBezTo>
                    <a:pt x="139" y="120"/>
                    <a:pt x="147" y="117"/>
                    <a:pt x="145" y="120"/>
                  </a:cubicBezTo>
                  <a:cubicBezTo>
                    <a:pt x="143" y="121"/>
                    <a:pt x="147" y="121"/>
                    <a:pt x="150" y="120"/>
                  </a:cubicBezTo>
                  <a:cubicBezTo>
                    <a:pt x="153" y="117"/>
                    <a:pt x="153" y="121"/>
                    <a:pt x="157" y="120"/>
                  </a:cubicBezTo>
                  <a:cubicBezTo>
                    <a:pt x="160" y="120"/>
                    <a:pt x="159" y="115"/>
                    <a:pt x="162" y="120"/>
                  </a:cubicBezTo>
                  <a:cubicBezTo>
                    <a:pt x="163" y="125"/>
                    <a:pt x="169" y="125"/>
                    <a:pt x="169" y="118"/>
                  </a:cubicBezTo>
                  <a:cubicBezTo>
                    <a:pt x="169" y="112"/>
                    <a:pt x="171" y="125"/>
                    <a:pt x="177" y="114"/>
                  </a:cubicBezTo>
                  <a:cubicBezTo>
                    <a:pt x="180" y="107"/>
                    <a:pt x="175" y="111"/>
                    <a:pt x="182" y="107"/>
                  </a:cubicBezTo>
                  <a:cubicBezTo>
                    <a:pt x="188" y="104"/>
                    <a:pt x="178" y="114"/>
                    <a:pt x="186" y="115"/>
                  </a:cubicBezTo>
                  <a:cubicBezTo>
                    <a:pt x="195" y="117"/>
                    <a:pt x="188" y="111"/>
                    <a:pt x="192" y="111"/>
                  </a:cubicBezTo>
                  <a:close/>
                  <a:moveTo>
                    <a:pt x="232" y="82"/>
                  </a:moveTo>
                  <a:cubicBezTo>
                    <a:pt x="236" y="84"/>
                    <a:pt x="232" y="82"/>
                    <a:pt x="241" y="82"/>
                  </a:cubicBezTo>
                  <a:cubicBezTo>
                    <a:pt x="250" y="84"/>
                    <a:pt x="256" y="81"/>
                    <a:pt x="247" y="78"/>
                  </a:cubicBezTo>
                  <a:cubicBezTo>
                    <a:pt x="236" y="73"/>
                    <a:pt x="236" y="78"/>
                    <a:pt x="227" y="79"/>
                  </a:cubicBezTo>
                  <a:cubicBezTo>
                    <a:pt x="218" y="81"/>
                    <a:pt x="218" y="84"/>
                    <a:pt x="224" y="82"/>
                  </a:cubicBezTo>
                  <a:cubicBezTo>
                    <a:pt x="226" y="82"/>
                    <a:pt x="226" y="82"/>
                    <a:pt x="232" y="82"/>
                  </a:cubicBezTo>
                  <a:close/>
                  <a:moveTo>
                    <a:pt x="239" y="96"/>
                  </a:moveTo>
                  <a:cubicBezTo>
                    <a:pt x="247" y="95"/>
                    <a:pt x="249" y="92"/>
                    <a:pt x="241" y="90"/>
                  </a:cubicBezTo>
                  <a:cubicBezTo>
                    <a:pt x="235" y="90"/>
                    <a:pt x="247" y="90"/>
                    <a:pt x="249" y="87"/>
                  </a:cubicBezTo>
                  <a:cubicBezTo>
                    <a:pt x="250" y="84"/>
                    <a:pt x="239" y="86"/>
                    <a:pt x="229" y="87"/>
                  </a:cubicBezTo>
                  <a:cubicBezTo>
                    <a:pt x="218" y="89"/>
                    <a:pt x="218" y="90"/>
                    <a:pt x="220" y="95"/>
                  </a:cubicBezTo>
                  <a:cubicBezTo>
                    <a:pt x="223" y="100"/>
                    <a:pt x="232" y="98"/>
                    <a:pt x="239" y="96"/>
                  </a:cubicBezTo>
                  <a:close/>
                  <a:moveTo>
                    <a:pt x="335" y="135"/>
                  </a:moveTo>
                  <a:cubicBezTo>
                    <a:pt x="340" y="135"/>
                    <a:pt x="344" y="135"/>
                    <a:pt x="343" y="131"/>
                  </a:cubicBezTo>
                  <a:cubicBezTo>
                    <a:pt x="341" y="128"/>
                    <a:pt x="341" y="125"/>
                    <a:pt x="344" y="128"/>
                  </a:cubicBezTo>
                  <a:cubicBezTo>
                    <a:pt x="347" y="131"/>
                    <a:pt x="347" y="128"/>
                    <a:pt x="344" y="125"/>
                  </a:cubicBezTo>
                  <a:cubicBezTo>
                    <a:pt x="341" y="120"/>
                    <a:pt x="346" y="114"/>
                    <a:pt x="338" y="109"/>
                  </a:cubicBezTo>
                  <a:cubicBezTo>
                    <a:pt x="331" y="106"/>
                    <a:pt x="334" y="114"/>
                    <a:pt x="331" y="111"/>
                  </a:cubicBezTo>
                  <a:cubicBezTo>
                    <a:pt x="326" y="109"/>
                    <a:pt x="323" y="109"/>
                    <a:pt x="319" y="111"/>
                  </a:cubicBezTo>
                  <a:cubicBezTo>
                    <a:pt x="314" y="112"/>
                    <a:pt x="320" y="114"/>
                    <a:pt x="326" y="121"/>
                  </a:cubicBezTo>
                  <a:cubicBezTo>
                    <a:pt x="312" y="115"/>
                    <a:pt x="320" y="114"/>
                    <a:pt x="312" y="112"/>
                  </a:cubicBezTo>
                  <a:cubicBezTo>
                    <a:pt x="305" y="112"/>
                    <a:pt x="306" y="114"/>
                    <a:pt x="311" y="120"/>
                  </a:cubicBezTo>
                  <a:cubicBezTo>
                    <a:pt x="316" y="125"/>
                    <a:pt x="311" y="120"/>
                    <a:pt x="308" y="121"/>
                  </a:cubicBezTo>
                  <a:cubicBezTo>
                    <a:pt x="306" y="125"/>
                    <a:pt x="300" y="123"/>
                    <a:pt x="303" y="126"/>
                  </a:cubicBezTo>
                  <a:cubicBezTo>
                    <a:pt x="305" y="129"/>
                    <a:pt x="323" y="125"/>
                    <a:pt x="329" y="125"/>
                  </a:cubicBezTo>
                  <a:cubicBezTo>
                    <a:pt x="334" y="125"/>
                    <a:pt x="317" y="126"/>
                    <a:pt x="320" y="131"/>
                  </a:cubicBezTo>
                  <a:cubicBezTo>
                    <a:pt x="323" y="134"/>
                    <a:pt x="320" y="138"/>
                    <a:pt x="326" y="135"/>
                  </a:cubicBezTo>
                  <a:cubicBezTo>
                    <a:pt x="329" y="134"/>
                    <a:pt x="329" y="135"/>
                    <a:pt x="335" y="135"/>
                  </a:cubicBezTo>
                  <a:close/>
                  <a:moveTo>
                    <a:pt x="623" y="518"/>
                  </a:moveTo>
                  <a:cubicBezTo>
                    <a:pt x="623" y="515"/>
                    <a:pt x="626" y="515"/>
                    <a:pt x="625" y="515"/>
                  </a:cubicBezTo>
                  <a:cubicBezTo>
                    <a:pt x="625" y="513"/>
                    <a:pt x="618" y="515"/>
                    <a:pt x="612" y="513"/>
                  </a:cubicBezTo>
                  <a:cubicBezTo>
                    <a:pt x="608" y="512"/>
                    <a:pt x="611" y="505"/>
                    <a:pt x="608" y="510"/>
                  </a:cubicBezTo>
                  <a:cubicBezTo>
                    <a:pt x="605" y="515"/>
                    <a:pt x="609" y="512"/>
                    <a:pt x="608" y="515"/>
                  </a:cubicBezTo>
                  <a:cubicBezTo>
                    <a:pt x="608" y="516"/>
                    <a:pt x="611" y="515"/>
                    <a:pt x="612" y="516"/>
                  </a:cubicBezTo>
                  <a:cubicBezTo>
                    <a:pt x="614" y="518"/>
                    <a:pt x="614" y="516"/>
                    <a:pt x="622" y="519"/>
                  </a:cubicBezTo>
                  <a:cubicBezTo>
                    <a:pt x="623" y="521"/>
                    <a:pt x="623" y="521"/>
                    <a:pt x="623" y="518"/>
                  </a:cubicBezTo>
                  <a:close/>
                  <a:moveTo>
                    <a:pt x="635" y="521"/>
                  </a:moveTo>
                  <a:cubicBezTo>
                    <a:pt x="635" y="518"/>
                    <a:pt x="637" y="518"/>
                    <a:pt x="637" y="522"/>
                  </a:cubicBezTo>
                  <a:cubicBezTo>
                    <a:pt x="635" y="527"/>
                    <a:pt x="637" y="526"/>
                    <a:pt x="640" y="522"/>
                  </a:cubicBezTo>
                  <a:cubicBezTo>
                    <a:pt x="643" y="521"/>
                    <a:pt x="646" y="518"/>
                    <a:pt x="643" y="518"/>
                  </a:cubicBezTo>
                  <a:cubicBezTo>
                    <a:pt x="640" y="516"/>
                    <a:pt x="638" y="516"/>
                    <a:pt x="640" y="512"/>
                  </a:cubicBezTo>
                  <a:cubicBezTo>
                    <a:pt x="640" y="507"/>
                    <a:pt x="638" y="507"/>
                    <a:pt x="635" y="512"/>
                  </a:cubicBezTo>
                  <a:cubicBezTo>
                    <a:pt x="632" y="516"/>
                    <a:pt x="629" y="519"/>
                    <a:pt x="631" y="524"/>
                  </a:cubicBezTo>
                  <a:cubicBezTo>
                    <a:pt x="632" y="527"/>
                    <a:pt x="634" y="526"/>
                    <a:pt x="635" y="521"/>
                  </a:cubicBezTo>
                  <a:close/>
                  <a:moveTo>
                    <a:pt x="611" y="474"/>
                  </a:moveTo>
                  <a:cubicBezTo>
                    <a:pt x="600" y="473"/>
                    <a:pt x="609" y="476"/>
                    <a:pt x="612" y="479"/>
                  </a:cubicBezTo>
                  <a:cubicBezTo>
                    <a:pt x="615" y="482"/>
                    <a:pt x="626" y="487"/>
                    <a:pt x="629" y="484"/>
                  </a:cubicBezTo>
                  <a:cubicBezTo>
                    <a:pt x="629" y="480"/>
                    <a:pt x="620" y="476"/>
                    <a:pt x="611" y="474"/>
                  </a:cubicBezTo>
                  <a:close/>
                  <a:moveTo>
                    <a:pt x="655" y="501"/>
                  </a:moveTo>
                  <a:cubicBezTo>
                    <a:pt x="660" y="498"/>
                    <a:pt x="660" y="502"/>
                    <a:pt x="669" y="501"/>
                  </a:cubicBezTo>
                  <a:cubicBezTo>
                    <a:pt x="679" y="499"/>
                    <a:pt x="669" y="504"/>
                    <a:pt x="678" y="502"/>
                  </a:cubicBezTo>
                  <a:cubicBezTo>
                    <a:pt x="687" y="501"/>
                    <a:pt x="673" y="507"/>
                    <a:pt x="673" y="508"/>
                  </a:cubicBezTo>
                  <a:cubicBezTo>
                    <a:pt x="673" y="512"/>
                    <a:pt x="678" y="512"/>
                    <a:pt x="681" y="507"/>
                  </a:cubicBezTo>
                  <a:cubicBezTo>
                    <a:pt x="684" y="501"/>
                    <a:pt x="685" y="505"/>
                    <a:pt x="687" y="501"/>
                  </a:cubicBezTo>
                  <a:cubicBezTo>
                    <a:pt x="690" y="496"/>
                    <a:pt x="692" y="499"/>
                    <a:pt x="690" y="504"/>
                  </a:cubicBezTo>
                  <a:cubicBezTo>
                    <a:pt x="689" y="508"/>
                    <a:pt x="687" y="512"/>
                    <a:pt x="690" y="508"/>
                  </a:cubicBezTo>
                  <a:cubicBezTo>
                    <a:pt x="695" y="505"/>
                    <a:pt x="692" y="512"/>
                    <a:pt x="696" y="512"/>
                  </a:cubicBezTo>
                  <a:cubicBezTo>
                    <a:pt x="702" y="512"/>
                    <a:pt x="698" y="510"/>
                    <a:pt x="701" y="502"/>
                  </a:cubicBezTo>
                  <a:cubicBezTo>
                    <a:pt x="702" y="494"/>
                    <a:pt x="695" y="502"/>
                    <a:pt x="699" y="496"/>
                  </a:cubicBezTo>
                  <a:cubicBezTo>
                    <a:pt x="702" y="491"/>
                    <a:pt x="696" y="494"/>
                    <a:pt x="693" y="499"/>
                  </a:cubicBezTo>
                  <a:cubicBezTo>
                    <a:pt x="692" y="504"/>
                    <a:pt x="692" y="496"/>
                    <a:pt x="695" y="493"/>
                  </a:cubicBezTo>
                  <a:cubicBezTo>
                    <a:pt x="699" y="491"/>
                    <a:pt x="699" y="488"/>
                    <a:pt x="696" y="490"/>
                  </a:cubicBezTo>
                  <a:cubicBezTo>
                    <a:pt x="693" y="491"/>
                    <a:pt x="689" y="488"/>
                    <a:pt x="693" y="485"/>
                  </a:cubicBezTo>
                  <a:cubicBezTo>
                    <a:pt x="696" y="480"/>
                    <a:pt x="692" y="477"/>
                    <a:pt x="684" y="480"/>
                  </a:cubicBezTo>
                  <a:cubicBezTo>
                    <a:pt x="676" y="482"/>
                    <a:pt x="682" y="477"/>
                    <a:pt x="678" y="479"/>
                  </a:cubicBezTo>
                  <a:cubicBezTo>
                    <a:pt x="673" y="480"/>
                    <a:pt x="673" y="474"/>
                    <a:pt x="676" y="474"/>
                  </a:cubicBezTo>
                  <a:cubicBezTo>
                    <a:pt x="679" y="474"/>
                    <a:pt x="675" y="468"/>
                    <a:pt x="670" y="474"/>
                  </a:cubicBezTo>
                  <a:cubicBezTo>
                    <a:pt x="666" y="479"/>
                    <a:pt x="669" y="471"/>
                    <a:pt x="672" y="465"/>
                  </a:cubicBezTo>
                  <a:cubicBezTo>
                    <a:pt x="672" y="465"/>
                    <a:pt x="676" y="459"/>
                    <a:pt x="678" y="456"/>
                  </a:cubicBezTo>
                  <a:cubicBezTo>
                    <a:pt x="679" y="454"/>
                    <a:pt x="678" y="451"/>
                    <a:pt x="672" y="454"/>
                  </a:cubicBezTo>
                  <a:cubicBezTo>
                    <a:pt x="666" y="457"/>
                    <a:pt x="669" y="460"/>
                    <a:pt x="666" y="462"/>
                  </a:cubicBezTo>
                  <a:cubicBezTo>
                    <a:pt x="663" y="463"/>
                    <a:pt x="660" y="474"/>
                    <a:pt x="655" y="484"/>
                  </a:cubicBezTo>
                  <a:cubicBezTo>
                    <a:pt x="650" y="491"/>
                    <a:pt x="653" y="485"/>
                    <a:pt x="650" y="488"/>
                  </a:cubicBezTo>
                  <a:cubicBezTo>
                    <a:pt x="647" y="491"/>
                    <a:pt x="647" y="491"/>
                    <a:pt x="652" y="491"/>
                  </a:cubicBezTo>
                  <a:cubicBezTo>
                    <a:pt x="657" y="493"/>
                    <a:pt x="644" y="496"/>
                    <a:pt x="647" y="499"/>
                  </a:cubicBezTo>
                  <a:cubicBezTo>
                    <a:pt x="649" y="501"/>
                    <a:pt x="649" y="502"/>
                    <a:pt x="655" y="501"/>
                  </a:cubicBezTo>
                  <a:close/>
                  <a:moveTo>
                    <a:pt x="363" y="485"/>
                  </a:moveTo>
                  <a:cubicBezTo>
                    <a:pt x="364" y="485"/>
                    <a:pt x="363" y="479"/>
                    <a:pt x="364" y="480"/>
                  </a:cubicBezTo>
                  <a:cubicBezTo>
                    <a:pt x="366" y="480"/>
                    <a:pt x="366" y="482"/>
                    <a:pt x="367" y="485"/>
                  </a:cubicBezTo>
                  <a:cubicBezTo>
                    <a:pt x="367" y="490"/>
                    <a:pt x="372" y="487"/>
                    <a:pt x="373" y="490"/>
                  </a:cubicBezTo>
                  <a:cubicBezTo>
                    <a:pt x="375" y="491"/>
                    <a:pt x="375" y="487"/>
                    <a:pt x="381" y="490"/>
                  </a:cubicBezTo>
                  <a:cubicBezTo>
                    <a:pt x="387" y="491"/>
                    <a:pt x="384" y="494"/>
                    <a:pt x="386" y="493"/>
                  </a:cubicBezTo>
                  <a:cubicBezTo>
                    <a:pt x="389" y="491"/>
                    <a:pt x="390" y="498"/>
                    <a:pt x="393" y="494"/>
                  </a:cubicBezTo>
                  <a:cubicBezTo>
                    <a:pt x="399" y="493"/>
                    <a:pt x="396" y="496"/>
                    <a:pt x="401" y="494"/>
                  </a:cubicBezTo>
                  <a:cubicBezTo>
                    <a:pt x="405" y="494"/>
                    <a:pt x="402" y="496"/>
                    <a:pt x="407" y="496"/>
                  </a:cubicBezTo>
                  <a:cubicBezTo>
                    <a:pt x="408" y="496"/>
                    <a:pt x="408" y="496"/>
                    <a:pt x="408" y="496"/>
                  </a:cubicBezTo>
                  <a:cubicBezTo>
                    <a:pt x="410" y="494"/>
                    <a:pt x="410" y="493"/>
                    <a:pt x="410" y="491"/>
                  </a:cubicBezTo>
                  <a:cubicBezTo>
                    <a:pt x="411" y="490"/>
                    <a:pt x="414" y="488"/>
                    <a:pt x="413" y="491"/>
                  </a:cubicBezTo>
                  <a:cubicBezTo>
                    <a:pt x="411" y="493"/>
                    <a:pt x="414" y="491"/>
                    <a:pt x="416" y="488"/>
                  </a:cubicBezTo>
                  <a:cubicBezTo>
                    <a:pt x="416" y="484"/>
                    <a:pt x="418" y="487"/>
                    <a:pt x="416" y="488"/>
                  </a:cubicBezTo>
                  <a:cubicBezTo>
                    <a:pt x="414" y="491"/>
                    <a:pt x="416" y="491"/>
                    <a:pt x="418" y="490"/>
                  </a:cubicBezTo>
                  <a:cubicBezTo>
                    <a:pt x="421" y="488"/>
                    <a:pt x="418" y="485"/>
                    <a:pt x="419" y="485"/>
                  </a:cubicBezTo>
                  <a:cubicBezTo>
                    <a:pt x="421" y="484"/>
                    <a:pt x="424" y="487"/>
                    <a:pt x="427" y="487"/>
                  </a:cubicBezTo>
                  <a:cubicBezTo>
                    <a:pt x="430" y="487"/>
                    <a:pt x="428" y="488"/>
                    <a:pt x="431" y="487"/>
                  </a:cubicBezTo>
                  <a:cubicBezTo>
                    <a:pt x="434" y="487"/>
                    <a:pt x="433" y="494"/>
                    <a:pt x="437" y="496"/>
                  </a:cubicBezTo>
                  <a:cubicBezTo>
                    <a:pt x="440" y="498"/>
                    <a:pt x="446" y="494"/>
                    <a:pt x="443" y="499"/>
                  </a:cubicBezTo>
                  <a:cubicBezTo>
                    <a:pt x="443" y="501"/>
                    <a:pt x="445" y="502"/>
                    <a:pt x="446" y="504"/>
                  </a:cubicBezTo>
                  <a:cubicBezTo>
                    <a:pt x="448" y="505"/>
                    <a:pt x="445" y="507"/>
                    <a:pt x="446" y="508"/>
                  </a:cubicBezTo>
                  <a:cubicBezTo>
                    <a:pt x="448" y="510"/>
                    <a:pt x="446" y="508"/>
                    <a:pt x="448" y="508"/>
                  </a:cubicBezTo>
                  <a:cubicBezTo>
                    <a:pt x="449" y="510"/>
                    <a:pt x="446" y="508"/>
                    <a:pt x="446" y="512"/>
                  </a:cubicBezTo>
                  <a:cubicBezTo>
                    <a:pt x="446" y="515"/>
                    <a:pt x="451" y="512"/>
                    <a:pt x="451" y="515"/>
                  </a:cubicBezTo>
                  <a:cubicBezTo>
                    <a:pt x="451" y="516"/>
                    <a:pt x="453" y="515"/>
                    <a:pt x="456" y="516"/>
                  </a:cubicBezTo>
                  <a:cubicBezTo>
                    <a:pt x="459" y="518"/>
                    <a:pt x="463" y="518"/>
                    <a:pt x="466" y="518"/>
                  </a:cubicBezTo>
                  <a:cubicBezTo>
                    <a:pt x="469" y="518"/>
                    <a:pt x="471" y="518"/>
                    <a:pt x="471" y="519"/>
                  </a:cubicBezTo>
                  <a:cubicBezTo>
                    <a:pt x="471" y="521"/>
                    <a:pt x="472" y="519"/>
                    <a:pt x="475" y="519"/>
                  </a:cubicBezTo>
                  <a:cubicBezTo>
                    <a:pt x="478" y="519"/>
                    <a:pt x="480" y="527"/>
                    <a:pt x="481" y="527"/>
                  </a:cubicBezTo>
                  <a:cubicBezTo>
                    <a:pt x="483" y="526"/>
                    <a:pt x="483" y="526"/>
                    <a:pt x="483" y="529"/>
                  </a:cubicBezTo>
                  <a:cubicBezTo>
                    <a:pt x="483" y="530"/>
                    <a:pt x="486" y="532"/>
                    <a:pt x="486" y="533"/>
                  </a:cubicBezTo>
                  <a:cubicBezTo>
                    <a:pt x="486" y="535"/>
                    <a:pt x="483" y="532"/>
                    <a:pt x="483" y="533"/>
                  </a:cubicBezTo>
                  <a:cubicBezTo>
                    <a:pt x="481" y="533"/>
                    <a:pt x="484" y="536"/>
                    <a:pt x="483" y="536"/>
                  </a:cubicBezTo>
                  <a:cubicBezTo>
                    <a:pt x="481" y="538"/>
                    <a:pt x="478" y="533"/>
                    <a:pt x="477" y="535"/>
                  </a:cubicBezTo>
                  <a:cubicBezTo>
                    <a:pt x="475" y="536"/>
                    <a:pt x="477" y="533"/>
                    <a:pt x="475" y="533"/>
                  </a:cubicBezTo>
                  <a:cubicBezTo>
                    <a:pt x="474" y="533"/>
                    <a:pt x="477" y="532"/>
                    <a:pt x="474" y="532"/>
                  </a:cubicBezTo>
                  <a:cubicBezTo>
                    <a:pt x="472" y="532"/>
                    <a:pt x="474" y="529"/>
                    <a:pt x="472" y="529"/>
                  </a:cubicBezTo>
                  <a:cubicBezTo>
                    <a:pt x="471" y="529"/>
                    <a:pt x="471" y="527"/>
                    <a:pt x="469" y="527"/>
                  </a:cubicBezTo>
                  <a:cubicBezTo>
                    <a:pt x="469" y="529"/>
                    <a:pt x="472" y="530"/>
                    <a:pt x="474" y="533"/>
                  </a:cubicBezTo>
                  <a:cubicBezTo>
                    <a:pt x="474" y="538"/>
                    <a:pt x="469" y="538"/>
                    <a:pt x="469" y="544"/>
                  </a:cubicBezTo>
                  <a:cubicBezTo>
                    <a:pt x="471" y="550"/>
                    <a:pt x="469" y="550"/>
                    <a:pt x="465" y="554"/>
                  </a:cubicBezTo>
                  <a:cubicBezTo>
                    <a:pt x="465" y="555"/>
                    <a:pt x="463" y="555"/>
                    <a:pt x="463" y="557"/>
                  </a:cubicBezTo>
                  <a:cubicBezTo>
                    <a:pt x="463" y="558"/>
                    <a:pt x="463" y="558"/>
                    <a:pt x="463" y="558"/>
                  </a:cubicBezTo>
                  <a:cubicBezTo>
                    <a:pt x="466" y="560"/>
                    <a:pt x="463" y="561"/>
                    <a:pt x="460" y="561"/>
                  </a:cubicBezTo>
                  <a:cubicBezTo>
                    <a:pt x="457" y="561"/>
                    <a:pt x="459" y="564"/>
                    <a:pt x="460" y="564"/>
                  </a:cubicBezTo>
                  <a:cubicBezTo>
                    <a:pt x="463" y="564"/>
                    <a:pt x="463" y="566"/>
                    <a:pt x="463" y="564"/>
                  </a:cubicBezTo>
                  <a:cubicBezTo>
                    <a:pt x="465" y="563"/>
                    <a:pt x="466" y="563"/>
                    <a:pt x="468" y="563"/>
                  </a:cubicBezTo>
                  <a:cubicBezTo>
                    <a:pt x="469" y="561"/>
                    <a:pt x="471" y="557"/>
                    <a:pt x="477" y="558"/>
                  </a:cubicBezTo>
                  <a:cubicBezTo>
                    <a:pt x="484" y="560"/>
                    <a:pt x="480" y="558"/>
                    <a:pt x="480" y="557"/>
                  </a:cubicBezTo>
                  <a:cubicBezTo>
                    <a:pt x="481" y="557"/>
                    <a:pt x="483" y="555"/>
                    <a:pt x="486" y="555"/>
                  </a:cubicBezTo>
                  <a:cubicBezTo>
                    <a:pt x="489" y="555"/>
                    <a:pt x="491" y="555"/>
                    <a:pt x="491" y="555"/>
                  </a:cubicBezTo>
                  <a:cubicBezTo>
                    <a:pt x="491" y="554"/>
                    <a:pt x="492" y="554"/>
                    <a:pt x="492" y="554"/>
                  </a:cubicBezTo>
                  <a:cubicBezTo>
                    <a:pt x="489" y="552"/>
                    <a:pt x="489" y="552"/>
                    <a:pt x="489" y="552"/>
                  </a:cubicBezTo>
                  <a:cubicBezTo>
                    <a:pt x="488" y="552"/>
                    <a:pt x="484" y="552"/>
                    <a:pt x="486" y="549"/>
                  </a:cubicBezTo>
                  <a:cubicBezTo>
                    <a:pt x="488" y="546"/>
                    <a:pt x="489" y="547"/>
                    <a:pt x="489" y="546"/>
                  </a:cubicBezTo>
                  <a:cubicBezTo>
                    <a:pt x="491" y="544"/>
                    <a:pt x="494" y="544"/>
                    <a:pt x="498" y="543"/>
                  </a:cubicBezTo>
                  <a:cubicBezTo>
                    <a:pt x="503" y="541"/>
                    <a:pt x="501" y="541"/>
                    <a:pt x="504" y="543"/>
                  </a:cubicBezTo>
                  <a:cubicBezTo>
                    <a:pt x="509" y="546"/>
                    <a:pt x="507" y="543"/>
                    <a:pt x="509" y="541"/>
                  </a:cubicBezTo>
                  <a:cubicBezTo>
                    <a:pt x="512" y="540"/>
                    <a:pt x="513" y="538"/>
                    <a:pt x="516" y="536"/>
                  </a:cubicBezTo>
                  <a:cubicBezTo>
                    <a:pt x="519" y="533"/>
                    <a:pt x="524" y="530"/>
                    <a:pt x="526" y="530"/>
                  </a:cubicBezTo>
                  <a:cubicBezTo>
                    <a:pt x="526" y="532"/>
                    <a:pt x="527" y="530"/>
                    <a:pt x="529" y="530"/>
                  </a:cubicBezTo>
                  <a:cubicBezTo>
                    <a:pt x="551" y="530"/>
                    <a:pt x="551" y="530"/>
                    <a:pt x="551" y="530"/>
                  </a:cubicBezTo>
                  <a:cubicBezTo>
                    <a:pt x="551" y="527"/>
                    <a:pt x="551" y="527"/>
                    <a:pt x="553" y="527"/>
                  </a:cubicBezTo>
                  <a:cubicBezTo>
                    <a:pt x="555" y="529"/>
                    <a:pt x="555" y="527"/>
                    <a:pt x="555" y="527"/>
                  </a:cubicBezTo>
                  <a:cubicBezTo>
                    <a:pt x="556" y="529"/>
                    <a:pt x="556" y="526"/>
                    <a:pt x="558" y="526"/>
                  </a:cubicBezTo>
                  <a:cubicBezTo>
                    <a:pt x="559" y="526"/>
                    <a:pt x="555" y="526"/>
                    <a:pt x="558" y="524"/>
                  </a:cubicBezTo>
                  <a:cubicBezTo>
                    <a:pt x="561" y="521"/>
                    <a:pt x="558" y="522"/>
                    <a:pt x="561" y="521"/>
                  </a:cubicBezTo>
                  <a:cubicBezTo>
                    <a:pt x="562" y="519"/>
                    <a:pt x="559" y="518"/>
                    <a:pt x="562" y="515"/>
                  </a:cubicBezTo>
                  <a:cubicBezTo>
                    <a:pt x="564" y="513"/>
                    <a:pt x="561" y="513"/>
                    <a:pt x="564" y="510"/>
                  </a:cubicBezTo>
                  <a:cubicBezTo>
                    <a:pt x="565" y="507"/>
                    <a:pt x="568" y="502"/>
                    <a:pt x="568" y="502"/>
                  </a:cubicBezTo>
                  <a:cubicBezTo>
                    <a:pt x="568" y="502"/>
                    <a:pt x="570" y="502"/>
                    <a:pt x="570" y="504"/>
                  </a:cubicBezTo>
                  <a:cubicBezTo>
                    <a:pt x="570" y="505"/>
                    <a:pt x="571" y="505"/>
                    <a:pt x="573" y="505"/>
                  </a:cubicBezTo>
                  <a:cubicBezTo>
                    <a:pt x="574" y="504"/>
                    <a:pt x="576" y="502"/>
                    <a:pt x="577" y="505"/>
                  </a:cubicBezTo>
                  <a:cubicBezTo>
                    <a:pt x="580" y="507"/>
                    <a:pt x="580" y="507"/>
                    <a:pt x="580" y="510"/>
                  </a:cubicBezTo>
                  <a:cubicBezTo>
                    <a:pt x="580" y="512"/>
                    <a:pt x="580" y="519"/>
                    <a:pt x="580" y="521"/>
                  </a:cubicBezTo>
                  <a:cubicBezTo>
                    <a:pt x="580" y="522"/>
                    <a:pt x="579" y="522"/>
                    <a:pt x="580" y="522"/>
                  </a:cubicBezTo>
                  <a:cubicBezTo>
                    <a:pt x="582" y="524"/>
                    <a:pt x="582" y="524"/>
                    <a:pt x="582" y="524"/>
                  </a:cubicBezTo>
                  <a:cubicBezTo>
                    <a:pt x="583" y="524"/>
                    <a:pt x="583" y="524"/>
                    <a:pt x="583" y="526"/>
                  </a:cubicBezTo>
                  <a:cubicBezTo>
                    <a:pt x="583" y="527"/>
                    <a:pt x="583" y="529"/>
                    <a:pt x="585" y="529"/>
                  </a:cubicBezTo>
                  <a:cubicBezTo>
                    <a:pt x="591" y="532"/>
                    <a:pt x="594" y="529"/>
                    <a:pt x="600" y="526"/>
                  </a:cubicBezTo>
                  <a:cubicBezTo>
                    <a:pt x="606" y="522"/>
                    <a:pt x="599" y="527"/>
                    <a:pt x="609" y="526"/>
                  </a:cubicBezTo>
                  <a:cubicBezTo>
                    <a:pt x="617" y="526"/>
                    <a:pt x="608" y="527"/>
                    <a:pt x="602" y="530"/>
                  </a:cubicBezTo>
                  <a:cubicBezTo>
                    <a:pt x="596" y="533"/>
                    <a:pt x="591" y="540"/>
                    <a:pt x="594" y="546"/>
                  </a:cubicBezTo>
                  <a:cubicBezTo>
                    <a:pt x="597" y="552"/>
                    <a:pt x="602" y="547"/>
                    <a:pt x="606" y="540"/>
                  </a:cubicBezTo>
                  <a:cubicBezTo>
                    <a:pt x="612" y="533"/>
                    <a:pt x="612" y="540"/>
                    <a:pt x="620" y="533"/>
                  </a:cubicBezTo>
                  <a:cubicBezTo>
                    <a:pt x="626" y="529"/>
                    <a:pt x="635" y="530"/>
                    <a:pt x="632" y="527"/>
                  </a:cubicBezTo>
                  <a:cubicBezTo>
                    <a:pt x="629" y="524"/>
                    <a:pt x="628" y="521"/>
                    <a:pt x="625" y="522"/>
                  </a:cubicBezTo>
                  <a:cubicBezTo>
                    <a:pt x="622" y="524"/>
                    <a:pt x="611" y="521"/>
                    <a:pt x="611" y="519"/>
                  </a:cubicBezTo>
                  <a:cubicBezTo>
                    <a:pt x="612" y="516"/>
                    <a:pt x="606" y="519"/>
                    <a:pt x="605" y="512"/>
                  </a:cubicBezTo>
                  <a:cubicBezTo>
                    <a:pt x="602" y="502"/>
                    <a:pt x="608" y="496"/>
                    <a:pt x="602" y="498"/>
                  </a:cubicBezTo>
                  <a:cubicBezTo>
                    <a:pt x="593" y="501"/>
                    <a:pt x="599" y="498"/>
                    <a:pt x="605" y="493"/>
                  </a:cubicBezTo>
                  <a:cubicBezTo>
                    <a:pt x="609" y="490"/>
                    <a:pt x="611" y="487"/>
                    <a:pt x="605" y="484"/>
                  </a:cubicBezTo>
                  <a:cubicBezTo>
                    <a:pt x="600" y="479"/>
                    <a:pt x="574" y="487"/>
                    <a:pt x="568" y="494"/>
                  </a:cubicBezTo>
                  <a:cubicBezTo>
                    <a:pt x="561" y="508"/>
                    <a:pt x="551" y="513"/>
                    <a:pt x="556" y="508"/>
                  </a:cubicBezTo>
                  <a:cubicBezTo>
                    <a:pt x="561" y="504"/>
                    <a:pt x="568" y="487"/>
                    <a:pt x="579" y="482"/>
                  </a:cubicBezTo>
                  <a:cubicBezTo>
                    <a:pt x="593" y="477"/>
                    <a:pt x="577" y="473"/>
                    <a:pt x="599" y="470"/>
                  </a:cubicBezTo>
                  <a:cubicBezTo>
                    <a:pt x="626" y="465"/>
                    <a:pt x="631" y="480"/>
                    <a:pt x="649" y="463"/>
                  </a:cubicBezTo>
                  <a:cubicBezTo>
                    <a:pt x="666" y="448"/>
                    <a:pt x="663" y="460"/>
                    <a:pt x="667" y="454"/>
                  </a:cubicBezTo>
                  <a:cubicBezTo>
                    <a:pt x="673" y="448"/>
                    <a:pt x="679" y="449"/>
                    <a:pt x="675" y="442"/>
                  </a:cubicBezTo>
                  <a:cubicBezTo>
                    <a:pt x="672" y="434"/>
                    <a:pt x="678" y="438"/>
                    <a:pt x="675" y="432"/>
                  </a:cubicBezTo>
                  <a:cubicBezTo>
                    <a:pt x="672" y="426"/>
                    <a:pt x="669" y="431"/>
                    <a:pt x="664" y="425"/>
                  </a:cubicBezTo>
                  <a:cubicBezTo>
                    <a:pt x="660" y="418"/>
                    <a:pt x="655" y="423"/>
                    <a:pt x="647" y="429"/>
                  </a:cubicBezTo>
                  <a:cubicBezTo>
                    <a:pt x="638" y="435"/>
                    <a:pt x="637" y="428"/>
                    <a:pt x="644" y="426"/>
                  </a:cubicBezTo>
                  <a:cubicBezTo>
                    <a:pt x="652" y="425"/>
                    <a:pt x="650" y="421"/>
                    <a:pt x="658" y="420"/>
                  </a:cubicBezTo>
                  <a:cubicBezTo>
                    <a:pt x="666" y="418"/>
                    <a:pt x="663" y="415"/>
                    <a:pt x="655" y="414"/>
                  </a:cubicBezTo>
                  <a:cubicBezTo>
                    <a:pt x="647" y="414"/>
                    <a:pt x="653" y="411"/>
                    <a:pt x="644" y="409"/>
                  </a:cubicBezTo>
                  <a:cubicBezTo>
                    <a:pt x="635" y="407"/>
                    <a:pt x="643" y="404"/>
                    <a:pt x="637" y="401"/>
                  </a:cubicBezTo>
                  <a:cubicBezTo>
                    <a:pt x="631" y="398"/>
                    <a:pt x="626" y="395"/>
                    <a:pt x="631" y="389"/>
                  </a:cubicBezTo>
                  <a:cubicBezTo>
                    <a:pt x="634" y="381"/>
                    <a:pt x="622" y="384"/>
                    <a:pt x="626" y="379"/>
                  </a:cubicBezTo>
                  <a:cubicBezTo>
                    <a:pt x="629" y="375"/>
                    <a:pt x="622" y="375"/>
                    <a:pt x="620" y="367"/>
                  </a:cubicBezTo>
                  <a:cubicBezTo>
                    <a:pt x="620" y="361"/>
                    <a:pt x="618" y="365"/>
                    <a:pt x="617" y="361"/>
                  </a:cubicBezTo>
                  <a:cubicBezTo>
                    <a:pt x="615" y="355"/>
                    <a:pt x="614" y="359"/>
                    <a:pt x="609" y="350"/>
                  </a:cubicBezTo>
                  <a:cubicBezTo>
                    <a:pt x="605" y="341"/>
                    <a:pt x="605" y="344"/>
                    <a:pt x="600" y="350"/>
                  </a:cubicBezTo>
                  <a:cubicBezTo>
                    <a:pt x="596" y="355"/>
                    <a:pt x="599" y="365"/>
                    <a:pt x="593" y="364"/>
                  </a:cubicBezTo>
                  <a:cubicBezTo>
                    <a:pt x="585" y="362"/>
                    <a:pt x="593" y="365"/>
                    <a:pt x="585" y="369"/>
                  </a:cubicBezTo>
                  <a:cubicBezTo>
                    <a:pt x="576" y="372"/>
                    <a:pt x="579" y="362"/>
                    <a:pt x="570" y="362"/>
                  </a:cubicBezTo>
                  <a:cubicBezTo>
                    <a:pt x="562" y="362"/>
                    <a:pt x="571" y="359"/>
                    <a:pt x="567" y="358"/>
                  </a:cubicBezTo>
                  <a:cubicBezTo>
                    <a:pt x="562" y="355"/>
                    <a:pt x="568" y="355"/>
                    <a:pt x="565" y="348"/>
                  </a:cubicBezTo>
                  <a:cubicBezTo>
                    <a:pt x="562" y="344"/>
                    <a:pt x="570" y="337"/>
                    <a:pt x="567" y="334"/>
                  </a:cubicBezTo>
                  <a:cubicBezTo>
                    <a:pt x="564" y="331"/>
                    <a:pt x="564" y="339"/>
                    <a:pt x="562" y="336"/>
                  </a:cubicBezTo>
                  <a:cubicBezTo>
                    <a:pt x="561" y="333"/>
                    <a:pt x="550" y="333"/>
                    <a:pt x="550" y="330"/>
                  </a:cubicBezTo>
                  <a:cubicBezTo>
                    <a:pt x="551" y="325"/>
                    <a:pt x="545" y="323"/>
                    <a:pt x="538" y="317"/>
                  </a:cubicBezTo>
                  <a:cubicBezTo>
                    <a:pt x="526" y="309"/>
                    <a:pt x="536" y="327"/>
                    <a:pt x="509" y="314"/>
                  </a:cubicBezTo>
                  <a:cubicBezTo>
                    <a:pt x="497" y="309"/>
                    <a:pt x="497" y="323"/>
                    <a:pt x="500" y="325"/>
                  </a:cubicBezTo>
                  <a:cubicBezTo>
                    <a:pt x="503" y="328"/>
                    <a:pt x="501" y="333"/>
                    <a:pt x="500" y="336"/>
                  </a:cubicBezTo>
                  <a:cubicBezTo>
                    <a:pt x="497" y="339"/>
                    <a:pt x="500" y="337"/>
                    <a:pt x="503" y="345"/>
                  </a:cubicBezTo>
                  <a:cubicBezTo>
                    <a:pt x="506" y="351"/>
                    <a:pt x="503" y="351"/>
                    <a:pt x="501" y="356"/>
                  </a:cubicBezTo>
                  <a:cubicBezTo>
                    <a:pt x="500" y="361"/>
                    <a:pt x="497" y="358"/>
                    <a:pt x="495" y="364"/>
                  </a:cubicBezTo>
                  <a:cubicBezTo>
                    <a:pt x="494" y="370"/>
                    <a:pt x="506" y="367"/>
                    <a:pt x="510" y="384"/>
                  </a:cubicBezTo>
                  <a:cubicBezTo>
                    <a:pt x="515" y="401"/>
                    <a:pt x="500" y="411"/>
                    <a:pt x="491" y="414"/>
                  </a:cubicBezTo>
                  <a:cubicBezTo>
                    <a:pt x="480" y="418"/>
                    <a:pt x="491" y="418"/>
                    <a:pt x="491" y="428"/>
                  </a:cubicBezTo>
                  <a:cubicBezTo>
                    <a:pt x="491" y="435"/>
                    <a:pt x="498" y="446"/>
                    <a:pt x="494" y="448"/>
                  </a:cubicBezTo>
                  <a:cubicBezTo>
                    <a:pt x="489" y="451"/>
                    <a:pt x="497" y="459"/>
                    <a:pt x="491" y="454"/>
                  </a:cubicBezTo>
                  <a:cubicBezTo>
                    <a:pt x="483" y="449"/>
                    <a:pt x="489" y="463"/>
                    <a:pt x="483" y="459"/>
                  </a:cubicBezTo>
                  <a:cubicBezTo>
                    <a:pt x="477" y="454"/>
                    <a:pt x="481" y="452"/>
                    <a:pt x="469" y="442"/>
                  </a:cubicBezTo>
                  <a:cubicBezTo>
                    <a:pt x="462" y="435"/>
                    <a:pt x="468" y="431"/>
                    <a:pt x="465" y="425"/>
                  </a:cubicBezTo>
                  <a:cubicBezTo>
                    <a:pt x="462" y="415"/>
                    <a:pt x="471" y="412"/>
                    <a:pt x="462" y="411"/>
                  </a:cubicBezTo>
                  <a:cubicBezTo>
                    <a:pt x="446" y="406"/>
                    <a:pt x="446" y="411"/>
                    <a:pt x="443" y="409"/>
                  </a:cubicBezTo>
                  <a:cubicBezTo>
                    <a:pt x="439" y="407"/>
                    <a:pt x="442" y="404"/>
                    <a:pt x="428" y="401"/>
                  </a:cubicBezTo>
                  <a:cubicBezTo>
                    <a:pt x="414" y="397"/>
                    <a:pt x="430" y="395"/>
                    <a:pt x="408" y="387"/>
                  </a:cubicBezTo>
                  <a:cubicBezTo>
                    <a:pt x="387" y="378"/>
                    <a:pt x="384" y="395"/>
                    <a:pt x="384" y="384"/>
                  </a:cubicBezTo>
                  <a:cubicBezTo>
                    <a:pt x="384" y="373"/>
                    <a:pt x="381" y="375"/>
                    <a:pt x="379" y="367"/>
                  </a:cubicBezTo>
                  <a:cubicBezTo>
                    <a:pt x="379" y="361"/>
                    <a:pt x="367" y="370"/>
                    <a:pt x="366" y="356"/>
                  </a:cubicBezTo>
                  <a:cubicBezTo>
                    <a:pt x="364" y="341"/>
                    <a:pt x="379" y="319"/>
                    <a:pt x="383" y="320"/>
                  </a:cubicBezTo>
                  <a:cubicBezTo>
                    <a:pt x="386" y="320"/>
                    <a:pt x="383" y="311"/>
                    <a:pt x="390" y="311"/>
                  </a:cubicBezTo>
                  <a:cubicBezTo>
                    <a:pt x="396" y="311"/>
                    <a:pt x="404" y="309"/>
                    <a:pt x="396" y="303"/>
                  </a:cubicBezTo>
                  <a:cubicBezTo>
                    <a:pt x="390" y="297"/>
                    <a:pt x="404" y="303"/>
                    <a:pt x="405" y="295"/>
                  </a:cubicBezTo>
                  <a:cubicBezTo>
                    <a:pt x="407" y="288"/>
                    <a:pt x="413" y="305"/>
                    <a:pt x="421" y="291"/>
                  </a:cubicBezTo>
                  <a:cubicBezTo>
                    <a:pt x="428" y="277"/>
                    <a:pt x="431" y="281"/>
                    <a:pt x="416" y="277"/>
                  </a:cubicBezTo>
                  <a:cubicBezTo>
                    <a:pt x="405" y="275"/>
                    <a:pt x="410" y="272"/>
                    <a:pt x="402" y="269"/>
                  </a:cubicBezTo>
                  <a:cubicBezTo>
                    <a:pt x="411" y="268"/>
                    <a:pt x="421" y="283"/>
                    <a:pt x="430" y="274"/>
                  </a:cubicBezTo>
                  <a:cubicBezTo>
                    <a:pt x="437" y="264"/>
                    <a:pt x="437" y="266"/>
                    <a:pt x="431" y="261"/>
                  </a:cubicBezTo>
                  <a:cubicBezTo>
                    <a:pt x="424" y="258"/>
                    <a:pt x="439" y="258"/>
                    <a:pt x="442" y="261"/>
                  </a:cubicBezTo>
                  <a:cubicBezTo>
                    <a:pt x="445" y="264"/>
                    <a:pt x="448" y="266"/>
                    <a:pt x="449" y="269"/>
                  </a:cubicBezTo>
                  <a:cubicBezTo>
                    <a:pt x="451" y="272"/>
                    <a:pt x="453" y="274"/>
                    <a:pt x="457" y="272"/>
                  </a:cubicBezTo>
                  <a:cubicBezTo>
                    <a:pt x="460" y="271"/>
                    <a:pt x="448" y="268"/>
                    <a:pt x="453" y="264"/>
                  </a:cubicBezTo>
                  <a:cubicBezTo>
                    <a:pt x="457" y="263"/>
                    <a:pt x="459" y="258"/>
                    <a:pt x="462" y="258"/>
                  </a:cubicBezTo>
                  <a:cubicBezTo>
                    <a:pt x="466" y="260"/>
                    <a:pt x="466" y="254"/>
                    <a:pt x="471" y="254"/>
                  </a:cubicBezTo>
                  <a:cubicBezTo>
                    <a:pt x="474" y="254"/>
                    <a:pt x="475" y="247"/>
                    <a:pt x="469" y="243"/>
                  </a:cubicBezTo>
                  <a:cubicBezTo>
                    <a:pt x="463" y="238"/>
                    <a:pt x="471" y="240"/>
                    <a:pt x="466" y="235"/>
                  </a:cubicBezTo>
                  <a:cubicBezTo>
                    <a:pt x="462" y="230"/>
                    <a:pt x="472" y="235"/>
                    <a:pt x="474" y="230"/>
                  </a:cubicBezTo>
                  <a:cubicBezTo>
                    <a:pt x="475" y="224"/>
                    <a:pt x="469" y="229"/>
                    <a:pt x="472" y="224"/>
                  </a:cubicBezTo>
                  <a:cubicBezTo>
                    <a:pt x="475" y="219"/>
                    <a:pt x="466" y="224"/>
                    <a:pt x="465" y="218"/>
                  </a:cubicBezTo>
                  <a:cubicBezTo>
                    <a:pt x="465" y="213"/>
                    <a:pt x="457" y="216"/>
                    <a:pt x="451" y="213"/>
                  </a:cubicBezTo>
                  <a:cubicBezTo>
                    <a:pt x="443" y="210"/>
                    <a:pt x="448" y="213"/>
                    <a:pt x="442" y="213"/>
                  </a:cubicBezTo>
                  <a:cubicBezTo>
                    <a:pt x="436" y="213"/>
                    <a:pt x="439" y="222"/>
                    <a:pt x="442" y="224"/>
                  </a:cubicBezTo>
                  <a:cubicBezTo>
                    <a:pt x="446" y="226"/>
                    <a:pt x="443" y="229"/>
                    <a:pt x="440" y="229"/>
                  </a:cubicBezTo>
                  <a:cubicBezTo>
                    <a:pt x="437" y="227"/>
                    <a:pt x="440" y="236"/>
                    <a:pt x="434" y="241"/>
                  </a:cubicBezTo>
                  <a:cubicBezTo>
                    <a:pt x="430" y="244"/>
                    <a:pt x="434" y="247"/>
                    <a:pt x="428" y="250"/>
                  </a:cubicBezTo>
                  <a:cubicBezTo>
                    <a:pt x="422" y="252"/>
                    <a:pt x="425" y="249"/>
                    <a:pt x="419" y="244"/>
                  </a:cubicBezTo>
                  <a:cubicBezTo>
                    <a:pt x="413" y="238"/>
                    <a:pt x="422" y="240"/>
                    <a:pt x="422" y="235"/>
                  </a:cubicBezTo>
                  <a:cubicBezTo>
                    <a:pt x="422" y="232"/>
                    <a:pt x="414" y="218"/>
                    <a:pt x="408" y="222"/>
                  </a:cubicBezTo>
                  <a:cubicBezTo>
                    <a:pt x="404" y="227"/>
                    <a:pt x="407" y="240"/>
                    <a:pt x="401" y="233"/>
                  </a:cubicBezTo>
                  <a:cubicBezTo>
                    <a:pt x="396" y="229"/>
                    <a:pt x="404" y="230"/>
                    <a:pt x="399" y="224"/>
                  </a:cubicBezTo>
                  <a:cubicBezTo>
                    <a:pt x="393" y="219"/>
                    <a:pt x="405" y="221"/>
                    <a:pt x="399" y="218"/>
                  </a:cubicBezTo>
                  <a:cubicBezTo>
                    <a:pt x="392" y="213"/>
                    <a:pt x="392" y="219"/>
                    <a:pt x="387" y="216"/>
                  </a:cubicBezTo>
                  <a:cubicBezTo>
                    <a:pt x="381" y="213"/>
                    <a:pt x="395" y="208"/>
                    <a:pt x="392" y="207"/>
                  </a:cubicBezTo>
                  <a:cubicBezTo>
                    <a:pt x="389" y="204"/>
                    <a:pt x="381" y="201"/>
                    <a:pt x="381" y="194"/>
                  </a:cubicBezTo>
                  <a:cubicBezTo>
                    <a:pt x="381" y="188"/>
                    <a:pt x="370" y="182"/>
                    <a:pt x="366" y="182"/>
                  </a:cubicBezTo>
                  <a:cubicBezTo>
                    <a:pt x="360" y="180"/>
                    <a:pt x="364" y="185"/>
                    <a:pt x="360" y="185"/>
                  </a:cubicBezTo>
                  <a:cubicBezTo>
                    <a:pt x="354" y="187"/>
                    <a:pt x="360" y="188"/>
                    <a:pt x="354" y="191"/>
                  </a:cubicBezTo>
                  <a:cubicBezTo>
                    <a:pt x="347" y="194"/>
                    <a:pt x="355" y="201"/>
                    <a:pt x="354" y="204"/>
                  </a:cubicBezTo>
                  <a:cubicBezTo>
                    <a:pt x="352" y="208"/>
                    <a:pt x="352" y="212"/>
                    <a:pt x="361" y="215"/>
                  </a:cubicBezTo>
                  <a:cubicBezTo>
                    <a:pt x="370" y="218"/>
                    <a:pt x="373" y="222"/>
                    <a:pt x="369" y="226"/>
                  </a:cubicBezTo>
                  <a:cubicBezTo>
                    <a:pt x="364" y="227"/>
                    <a:pt x="367" y="230"/>
                    <a:pt x="372" y="229"/>
                  </a:cubicBezTo>
                  <a:cubicBezTo>
                    <a:pt x="376" y="226"/>
                    <a:pt x="376" y="230"/>
                    <a:pt x="370" y="236"/>
                  </a:cubicBezTo>
                  <a:cubicBezTo>
                    <a:pt x="363" y="241"/>
                    <a:pt x="363" y="235"/>
                    <a:pt x="361" y="240"/>
                  </a:cubicBezTo>
                  <a:cubicBezTo>
                    <a:pt x="358" y="244"/>
                    <a:pt x="367" y="255"/>
                    <a:pt x="360" y="250"/>
                  </a:cubicBezTo>
                  <a:cubicBezTo>
                    <a:pt x="354" y="246"/>
                    <a:pt x="354" y="246"/>
                    <a:pt x="355" y="241"/>
                  </a:cubicBezTo>
                  <a:cubicBezTo>
                    <a:pt x="357" y="238"/>
                    <a:pt x="357" y="235"/>
                    <a:pt x="352" y="235"/>
                  </a:cubicBezTo>
                  <a:cubicBezTo>
                    <a:pt x="346" y="236"/>
                    <a:pt x="344" y="230"/>
                    <a:pt x="338" y="233"/>
                  </a:cubicBezTo>
                  <a:cubicBezTo>
                    <a:pt x="332" y="236"/>
                    <a:pt x="340" y="241"/>
                    <a:pt x="334" y="243"/>
                  </a:cubicBezTo>
                  <a:cubicBezTo>
                    <a:pt x="329" y="244"/>
                    <a:pt x="331" y="240"/>
                    <a:pt x="319" y="243"/>
                  </a:cubicBezTo>
                  <a:cubicBezTo>
                    <a:pt x="302" y="246"/>
                    <a:pt x="300" y="236"/>
                    <a:pt x="296" y="238"/>
                  </a:cubicBezTo>
                  <a:cubicBezTo>
                    <a:pt x="285" y="243"/>
                    <a:pt x="282" y="226"/>
                    <a:pt x="274" y="227"/>
                  </a:cubicBezTo>
                  <a:cubicBezTo>
                    <a:pt x="268" y="227"/>
                    <a:pt x="253" y="230"/>
                    <a:pt x="256" y="236"/>
                  </a:cubicBezTo>
                  <a:cubicBezTo>
                    <a:pt x="259" y="241"/>
                    <a:pt x="268" y="232"/>
                    <a:pt x="271" y="235"/>
                  </a:cubicBezTo>
                  <a:cubicBezTo>
                    <a:pt x="276" y="236"/>
                    <a:pt x="264" y="236"/>
                    <a:pt x="262" y="241"/>
                  </a:cubicBezTo>
                  <a:cubicBezTo>
                    <a:pt x="261" y="246"/>
                    <a:pt x="273" y="258"/>
                    <a:pt x="261" y="249"/>
                  </a:cubicBezTo>
                  <a:cubicBezTo>
                    <a:pt x="249" y="241"/>
                    <a:pt x="250" y="246"/>
                    <a:pt x="245" y="241"/>
                  </a:cubicBezTo>
                  <a:cubicBezTo>
                    <a:pt x="241" y="235"/>
                    <a:pt x="245" y="243"/>
                    <a:pt x="230" y="243"/>
                  </a:cubicBezTo>
                  <a:cubicBezTo>
                    <a:pt x="217" y="244"/>
                    <a:pt x="198" y="243"/>
                    <a:pt x="204" y="238"/>
                  </a:cubicBezTo>
                  <a:cubicBezTo>
                    <a:pt x="210" y="233"/>
                    <a:pt x="218" y="238"/>
                    <a:pt x="212" y="233"/>
                  </a:cubicBezTo>
                  <a:cubicBezTo>
                    <a:pt x="207" y="229"/>
                    <a:pt x="204" y="224"/>
                    <a:pt x="195" y="226"/>
                  </a:cubicBezTo>
                  <a:cubicBezTo>
                    <a:pt x="186" y="227"/>
                    <a:pt x="177" y="222"/>
                    <a:pt x="169" y="221"/>
                  </a:cubicBezTo>
                  <a:cubicBezTo>
                    <a:pt x="160" y="218"/>
                    <a:pt x="154" y="212"/>
                    <a:pt x="147" y="213"/>
                  </a:cubicBezTo>
                  <a:cubicBezTo>
                    <a:pt x="137" y="213"/>
                    <a:pt x="143" y="221"/>
                    <a:pt x="136" y="219"/>
                  </a:cubicBezTo>
                  <a:cubicBezTo>
                    <a:pt x="128" y="218"/>
                    <a:pt x="137" y="207"/>
                    <a:pt x="127" y="208"/>
                  </a:cubicBezTo>
                  <a:cubicBezTo>
                    <a:pt x="122" y="210"/>
                    <a:pt x="128" y="224"/>
                    <a:pt x="118" y="218"/>
                  </a:cubicBezTo>
                  <a:cubicBezTo>
                    <a:pt x="112" y="215"/>
                    <a:pt x="108" y="198"/>
                    <a:pt x="102" y="202"/>
                  </a:cubicBezTo>
                  <a:cubicBezTo>
                    <a:pt x="95" y="208"/>
                    <a:pt x="112" y="204"/>
                    <a:pt x="99" y="212"/>
                  </a:cubicBezTo>
                  <a:cubicBezTo>
                    <a:pt x="90" y="216"/>
                    <a:pt x="101" y="208"/>
                    <a:pt x="86" y="215"/>
                  </a:cubicBezTo>
                  <a:cubicBezTo>
                    <a:pt x="69" y="221"/>
                    <a:pt x="77" y="216"/>
                    <a:pt x="86" y="212"/>
                  </a:cubicBezTo>
                  <a:cubicBezTo>
                    <a:pt x="95" y="207"/>
                    <a:pt x="93" y="207"/>
                    <a:pt x="89" y="208"/>
                  </a:cubicBezTo>
                  <a:cubicBezTo>
                    <a:pt x="83" y="210"/>
                    <a:pt x="84" y="205"/>
                    <a:pt x="75" y="212"/>
                  </a:cubicBezTo>
                  <a:cubicBezTo>
                    <a:pt x="67" y="216"/>
                    <a:pt x="72" y="210"/>
                    <a:pt x="63" y="218"/>
                  </a:cubicBezTo>
                  <a:cubicBezTo>
                    <a:pt x="54" y="224"/>
                    <a:pt x="49" y="224"/>
                    <a:pt x="52" y="227"/>
                  </a:cubicBezTo>
                  <a:cubicBezTo>
                    <a:pt x="54" y="230"/>
                    <a:pt x="48" y="226"/>
                    <a:pt x="43" y="229"/>
                  </a:cubicBezTo>
                  <a:cubicBezTo>
                    <a:pt x="38" y="230"/>
                    <a:pt x="42" y="226"/>
                    <a:pt x="32" y="226"/>
                  </a:cubicBezTo>
                  <a:cubicBezTo>
                    <a:pt x="22" y="226"/>
                    <a:pt x="14" y="215"/>
                    <a:pt x="0" y="216"/>
                  </a:cubicBezTo>
                  <a:cubicBezTo>
                    <a:pt x="0" y="344"/>
                    <a:pt x="0" y="344"/>
                    <a:pt x="0" y="344"/>
                  </a:cubicBezTo>
                  <a:cubicBezTo>
                    <a:pt x="6" y="347"/>
                    <a:pt x="3" y="342"/>
                    <a:pt x="5" y="344"/>
                  </a:cubicBezTo>
                  <a:cubicBezTo>
                    <a:pt x="8" y="345"/>
                    <a:pt x="8" y="345"/>
                    <a:pt x="10" y="345"/>
                  </a:cubicBezTo>
                  <a:cubicBezTo>
                    <a:pt x="11" y="344"/>
                    <a:pt x="16" y="342"/>
                    <a:pt x="16" y="345"/>
                  </a:cubicBezTo>
                  <a:cubicBezTo>
                    <a:pt x="14" y="347"/>
                    <a:pt x="13" y="347"/>
                    <a:pt x="16" y="348"/>
                  </a:cubicBezTo>
                  <a:cubicBezTo>
                    <a:pt x="20" y="350"/>
                    <a:pt x="16" y="351"/>
                    <a:pt x="23" y="355"/>
                  </a:cubicBezTo>
                  <a:cubicBezTo>
                    <a:pt x="29" y="359"/>
                    <a:pt x="26" y="361"/>
                    <a:pt x="28" y="361"/>
                  </a:cubicBezTo>
                  <a:cubicBezTo>
                    <a:pt x="29" y="362"/>
                    <a:pt x="29" y="359"/>
                    <a:pt x="34" y="359"/>
                  </a:cubicBezTo>
                  <a:cubicBezTo>
                    <a:pt x="38" y="358"/>
                    <a:pt x="34" y="356"/>
                    <a:pt x="37" y="355"/>
                  </a:cubicBezTo>
                  <a:cubicBezTo>
                    <a:pt x="40" y="355"/>
                    <a:pt x="35" y="353"/>
                    <a:pt x="38" y="353"/>
                  </a:cubicBezTo>
                  <a:cubicBezTo>
                    <a:pt x="45" y="350"/>
                    <a:pt x="45" y="350"/>
                    <a:pt x="46" y="353"/>
                  </a:cubicBezTo>
                  <a:cubicBezTo>
                    <a:pt x="49" y="356"/>
                    <a:pt x="46" y="355"/>
                    <a:pt x="48" y="356"/>
                  </a:cubicBezTo>
                  <a:cubicBezTo>
                    <a:pt x="49" y="359"/>
                    <a:pt x="51" y="358"/>
                    <a:pt x="52" y="361"/>
                  </a:cubicBezTo>
                  <a:cubicBezTo>
                    <a:pt x="54" y="365"/>
                    <a:pt x="57" y="362"/>
                    <a:pt x="58" y="367"/>
                  </a:cubicBezTo>
                  <a:cubicBezTo>
                    <a:pt x="61" y="370"/>
                    <a:pt x="67" y="381"/>
                    <a:pt x="69" y="383"/>
                  </a:cubicBezTo>
                  <a:cubicBezTo>
                    <a:pt x="70" y="386"/>
                    <a:pt x="67" y="386"/>
                    <a:pt x="70" y="386"/>
                  </a:cubicBezTo>
                  <a:cubicBezTo>
                    <a:pt x="72" y="386"/>
                    <a:pt x="69" y="389"/>
                    <a:pt x="72" y="389"/>
                  </a:cubicBezTo>
                  <a:cubicBezTo>
                    <a:pt x="73" y="389"/>
                    <a:pt x="70" y="392"/>
                    <a:pt x="73" y="392"/>
                  </a:cubicBezTo>
                  <a:cubicBezTo>
                    <a:pt x="77" y="390"/>
                    <a:pt x="75" y="393"/>
                    <a:pt x="81" y="395"/>
                  </a:cubicBezTo>
                  <a:cubicBezTo>
                    <a:pt x="86" y="397"/>
                    <a:pt x="83" y="398"/>
                    <a:pt x="86" y="398"/>
                  </a:cubicBezTo>
                  <a:cubicBezTo>
                    <a:pt x="87" y="398"/>
                    <a:pt x="87" y="400"/>
                    <a:pt x="87" y="400"/>
                  </a:cubicBezTo>
                  <a:cubicBezTo>
                    <a:pt x="86" y="404"/>
                    <a:pt x="89" y="407"/>
                    <a:pt x="87" y="411"/>
                  </a:cubicBezTo>
                  <a:cubicBezTo>
                    <a:pt x="84" y="412"/>
                    <a:pt x="87" y="414"/>
                    <a:pt x="86" y="415"/>
                  </a:cubicBezTo>
                  <a:cubicBezTo>
                    <a:pt x="81" y="420"/>
                    <a:pt x="84" y="420"/>
                    <a:pt x="86" y="421"/>
                  </a:cubicBezTo>
                  <a:cubicBezTo>
                    <a:pt x="86" y="425"/>
                    <a:pt x="89" y="428"/>
                    <a:pt x="92" y="431"/>
                  </a:cubicBezTo>
                  <a:cubicBezTo>
                    <a:pt x="93" y="434"/>
                    <a:pt x="90" y="426"/>
                    <a:pt x="98" y="426"/>
                  </a:cubicBezTo>
                  <a:cubicBezTo>
                    <a:pt x="102" y="425"/>
                    <a:pt x="93" y="428"/>
                    <a:pt x="96" y="432"/>
                  </a:cubicBezTo>
                  <a:cubicBezTo>
                    <a:pt x="98" y="435"/>
                    <a:pt x="98" y="432"/>
                    <a:pt x="98" y="437"/>
                  </a:cubicBezTo>
                  <a:cubicBezTo>
                    <a:pt x="99" y="442"/>
                    <a:pt x="104" y="434"/>
                    <a:pt x="101" y="440"/>
                  </a:cubicBezTo>
                  <a:cubicBezTo>
                    <a:pt x="99" y="446"/>
                    <a:pt x="99" y="448"/>
                    <a:pt x="101" y="446"/>
                  </a:cubicBezTo>
                  <a:cubicBezTo>
                    <a:pt x="101" y="446"/>
                    <a:pt x="99" y="449"/>
                    <a:pt x="102" y="451"/>
                  </a:cubicBezTo>
                  <a:cubicBezTo>
                    <a:pt x="104" y="451"/>
                    <a:pt x="102" y="446"/>
                    <a:pt x="105" y="445"/>
                  </a:cubicBezTo>
                  <a:cubicBezTo>
                    <a:pt x="107" y="445"/>
                    <a:pt x="108" y="442"/>
                    <a:pt x="108" y="443"/>
                  </a:cubicBezTo>
                  <a:cubicBezTo>
                    <a:pt x="110" y="445"/>
                    <a:pt x="113" y="443"/>
                    <a:pt x="113" y="445"/>
                  </a:cubicBezTo>
                  <a:cubicBezTo>
                    <a:pt x="112" y="448"/>
                    <a:pt x="112" y="443"/>
                    <a:pt x="107" y="446"/>
                  </a:cubicBezTo>
                  <a:cubicBezTo>
                    <a:pt x="102" y="449"/>
                    <a:pt x="104" y="449"/>
                    <a:pt x="104" y="452"/>
                  </a:cubicBezTo>
                  <a:cubicBezTo>
                    <a:pt x="104" y="456"/>
                    <a:pt x="107" y="454"/>
                    <a:pt x="105" y="456"/>
                  </a:cubicBezTo>
                  <a:cubicBezTo>
                    <a:pt x="104" y="457"/>
                    <a:pt x="107" y="457"/>
                    <a:pt x="105" y="457"/>
                  </a:cubicBezTo>
                  <a:cubicBezTo>
                    <a:pt x="102" y="459"/>
                    <a:pt x="105" y="460"/>
                    <a:pt x="108" y="462"/>
                  </a:cubicBezTo>
                  <a:cubicBezTo>
                    <a:pt x="112" y="463"/>
                    <a:pt x="112" y="460"/>
                    <a:pt x="115" y="462"/>
                  </a:cubicBezTo>
                  <a:cubicBezTo>
                    <a:pt x="118" y="462"/>
                    <a:pt x="113" y="463"/>
                    <a:pt x="116" y="463"/>
                  </a:cubicBezTo>
                  <a:cubicBezTo>
                    <a:pt x="121" y="462"/>
                    <a:pt x="115" y="468"/>
                    <a:pt x="119" y="466"/>
                  </a:cubicBezTo>
                  <a:cubicBezTo>
                    <a:pt x="121" y="466"/>
                    <a:pt x="119" y="468"/>
                    <a:pt x="122" y="466"/>
                  </a:cubicBezTo>
                  <a:cubicBezTo>
                    <a:pt x="125" y="466"/>
                    <a:pt x="127" y="470"/>
                    <a:pt x="128" y="468"/>
                  </a:cubicBezTo>
                  <a:cubicBezTo>
                    <a:pt x="130" y="466"/>
                    <a:pt x="131" y="471"/>
                    <a:pt x="128" y="471"/>
                  </a:cubicBezTo>
                  <a:cubicBezTo>
                    <a:pt x="127" y="473"/>
                    <a:pt x="131" y="476"/>
                    <a:pt x="133" y="476"/>
                  </a:cubicBezTo>
                  <a:cubicBezTo>
                    <a:pt x="136" y="474"/>
                    <a:pt x="136" y="471"/>
                    <a:pt x="136" y="474"/>
                  </a:cubicBezTo>
                  <a:cubicBezTo>
                    <a:pt x="136" y="477"/>
                    <a:pt x="137" y="476"/>
                    <a:pt x="137" y="477"/>
                  </a:cubicBezTo>
                  <a:cubicBezTo>
                    <a:pt x="136" y="479"/>
                    <a:pt x="136" y="474"/>
                    <a:pt x="134" y="476"/>
                  </a:cubicBezTo>
                  <a:cubicBezTo>
                    <a:pt x="133" y="477"/>
                    <a:pt x="139" y="480"/>
                    <a:pt x="139" y="479"/>
                  </a:cubicBezTo>
                  <a:cubicBezTo>
                    <a:pt x="139" y="477"/>
                    <a:pt x="140" y="476"/>
                    <a:pt x="140" y="479"/>
                  </a:cubicBezTo>
                  <a:cubicBezTo>
                    <a:pt x="140" y="480"/>
                    <a:pt x="142" y="482"/>
                    <a:pt x="142" y="484"/>
                  </a:cubicBezTo>
                  <a:cubicBezTo>
                    <a:pt x="140" y="485"/>
                    <a:pt x="142" y="485"/>
                    <a:pt x="143" y="484"/>
                  </a:cubicBezTo>
                  <a:cubicBezTo>
                    <a:pt x="143" y="482"/>
                    <a:pt x="143" y="484"/>
                    <a:pt x="143" y="485"/>
                  </a:cubicBezTo>
                  <a:cubicBezTo>
                    <a:pt x="363" y="485"/>
                    <a:pt x="363" y="485"/>
                    <a:pt x="363" y="485"/>
                  </a:cubicBezTo>
                  <a:close/>
                  <a:moveTo>
                    <a:pt x="484" y="328"/>
                  </a:moveTo>
                  <a:cubicBezTo>
                    <a:pt x="488" y="327"/>
                    <a:pt x="491" y="316"/>
                    <a:pt x="484" y="317"/>
                  </a:cubicBezTo>
                  <a:cubicBezTo>
                    <a:pt x="478" y="319"/>
                    <a:pt x="483" y="328"/>
                    <a:pt x="484" y="328"/>
                  </a:cubicBezTo>
                  <a:close/>
                  <a:moveTo>
                    <a:pt x="600" y="325"/>
                  </a:moveTo>
                  <a:cubicBezTo>
                    <a:pt x="603" y="325"/>
                    <a:pt x="606" y="327"/>
                    <a:pt x="605" y="330"/>
                  </a:cubicBezTo>
                  <a:cubicBezTo>
                    <a:pt x="603" y="333"/>
                    <a:pt x="596" y="327"/>
                    <a:pt x="600" y="325"/>
                  </a:cubicBezTo>
                  <a:close/>
                  <a:moveTo>
                    <a:pt x="431" y="235"/>
                  </a:moveTo>
                  <a:cubicBezTo>
                    <a:pt x="431" y="233"/>
                    <a:pt x="425" y="236"/>
                    <a:pt x="428" y="241"/>
                  </a:cubicBezTo>
                  <a:cubicBezTo>
                    <a:pt x="433" y="247"/>
                    <a:pt x="433" y="236"/>
                    <a:pt x="431" y="235"/>
                  </a:cubicBezTo>
                  <a:close/>
                  <a:moveTo>
                    <a:pt x="372" y="96"/>
                  </a:moveTo>
                  <a:cubicBezTo>
                    <a:pt x="383" y="96"/>
                    <a:pt x="379" y="92"/>
                    <a:pt x="370" y="92"/>
                  </a:cubicBezTo>
                  <a:cubicBezTo>
                    <a:pt x="360" y="90"/>
                    <a:pt x="354" y="92"/>
                    <a:pt x="354" y="95"/>
                  </a:cubicBezTo>
                  <a:cubicBezTo>
                    <a:pt x="354" y="98"/>
                    <a:pt x="361" y="96"/>
                    <a:pt x="372" y="96"/>
                  </a:cubicBezTo>
                  <a:close/>
                  <a:moveTo>
                    <a:pt x="296" y="132"/>
                  </a:moveTo>
                  <a:cubicBezTo>
                    <a:pt x="294" y="129"/>
                    <a:pt x="287" y="126"/>
                    <a:pt x="287" y="132"/>
                  </a:cubicBezTo>
                  <a:cubicBezTo>
                    <a:pt x="287" y="137"/>
                    <a:pt x="297" y="135"/>
                    <a:pt x="296" y="132"/>
                  </a:cubicBezTo>
                  <a:close/>
                  <a:moveTo>
                    <a:pt x="183" y="120"/>
                  </a:moveTo>
                  <a:cubicBezTo>
                    <a:pt x="177" y="121"/>
                    <a:pt x="166" y="126"/>
                    <a:pt x="175" y="128"/>
                  </a:cubicBezTo>
                  <a:cubicBezTo>
                    <a:pt x="182" y="128"/>
                    <a:pt x="188" y="117"/>
                    <a:pt x="183" y="120"/>
                  </a:cubicBezTo>
                  <a:close/>
                  <a:moveTo>
                    <a:pt x="207" y="107"/>
                  </a:moveTo>
                  <a:cubicBezTo>
                    <a:pt x="209" y="104"/>
                    <a:pt x="221" y="106"/>
                    <a:pt x="218" y="107"/>
                  </a:cubicBezTo>
                  <a:cubicBezTo>
                    <a:pt x="215" y="109"/>
                    <a:pt x="206" y="109"/>
                    <a:pt x="207" y="107"/>
                  </a:cubicBezTo>
                  <a:close/>
                  <a:moveTo>
                    <a:pt x="213" y="89"/>
                  </a:moveTo>
                  <a:cubicBezTo>
                    <a:pt x="210" y="86"/>
                    <a:pt x="207" y="87"/>
                    <a:pt x="206" y="89"/>
                  </a:cubicBezTo>
                  <a:cubicBezTo>
                    <a:pt x="204" y="89"/>
                    <a:pt x="209" y="92"/>
                    <a:pt x="215" y="92"/>
                  </a:cubicBezTo>
                  <a:cubicBezTo>
                    <a:pt x="218" y="92"/>
                    <a:pt x="218" y="92"/>
                    <a:pt x="213" y="89"/>
                  </a:cubicBezTo>
                  <a:close/>
                  <a:moveTo>
                    <a:pt x="290" y="114"/>
                  </a:moveTo>
                  <a:cubicBezTo>
                    <a:pt x="293" y="117"/>
                    <a:pt x="306" y="112"/>
                    <a:pt x="300" y="112"/>
                  </a:cubicBezTo>
                  <a:cubicBezTo>
                    <a:pt x="294" y="111"/>
                    <a:pt x="296" y="106"/>
                    <a:pt x="290" y="109"/>
                  </a:cubicBezTo>
                  <a:cubicBezTo>
                    <a:pt x="288" y="111"/>
                    <a:pt x="287" y="111"/>
                    <a:pt x="290" y="114"/>
                  </a:cubicBezTo>
                  <a:close/>
                  <a:moveTo>
                    <a:pt x="290" y="118"/>
                  </a:moveTo>
                  <a:cubicBezTo>
                    <a:pt x="288" y="117"/>
                    <a:pt x="302" y="114"/>
                    <a:pt x="305" y="115"/>
                  </a:cubicBezTo>
                  <a:cubicBezTo>
                    <a:pt x="306" y="117"/>
                    <a:pt x="293" y="120"/>
                    <a:pt x="290" y="118"/>
                  </a:cubicBezTo>
                  <a:close/>
                  <a:moveTo>
                    <a:pt x="296" y="121"/>
                  </a:moveTo>
                  <a:cubicBezTo>
                    <a:pt x="293" y="120"/>
                    <a:pt x="303" y="118"/>
                    <a:pt x="305" y="118"/>
                  </a:cubicBezTo>
                  <a:cubicBezTo>
                    <a:pt x="308" y="120"/>
                    <a:pt x="297" y="123"/>
                    <a:pt x="296" y="121"/>
                  </a:cubicBezTo>
                  <a:close/>
                  <a:moveTo>
                    <a:pt x="299" y="125"/>
                  </a:moveTo>
                  <a:cubicBezTo>
                    <a:pt x="297" y="123"/>
                    <a:pt x="306" y="120"/>
                    <a:pt x="308" y="120"/>
                  </a:cubicBezTo>
                  <a:cubicBezTo>
                    <a:pt x="309" y="120"/>
                    <a:pt x="302" y="125"/>
                    <a:pt x="299" y="125"/>
                  </a:cubicBezTo>
                  <a:close/>
                  <a:moveTo>
                    <a:pt x="433" y="73"/>
                  </a:moveTo>
                  <a:cubicBezTo>
                    <a:pt x="436" y="70"/>
                    <a:pt x="443" y="68"/>
                    <a:pt x="443" y="72"/>
                  </a:cubicBezTo>
                  <a:cubicBezTo>
                    <a:pt x="442" y="73"/>
                    <a:pt x="430" y="75"/>
                    <a:pt x="433" y="73"/>
                  </a:cubicBezTo>
                  <a:close/>
                  <a:moveTo>
                    <a:pt x="471" y="437"/>
                  </a:moveTo>
                  <a:cubicBezTo>
                    <a:pt x="474" y="438"/>
                    <a:pt x="477" y="440"/>
                    <a:pt x="478" y="440"/>
                  </a:cubicBezTo>
                  <a:cubicBezTo>
                    <a:pt x="480" y="438"/>
                    <a:pt x="475" y="435"/>
                    <a:pt x="475" y="434"/>
                  </a:cubicBezTo>
                  <a:cubicBezTo>
                    <a:pt x="474" y="432"/>
                    <a:pt x="469" y="432"/>
                    <a:pt x="468" y="435"/>
                  </a:cubicBezTo>
                  <a:cubicBezTo>
                    <a:pt x="466" y="435"/>
                    <a:pt x="468" y="435"/>
                    <a:pt x="471" y="437"/>
                  </a:cubicBezTo>
                  <a:close/>
                  <a:moveTo>
                    <a:pt x="486" y="400"/>
                  </a:moveTo>
                  <a:cubicBezTo>
                    <a:pt x="486" y="398"/>
                    <a:pt x="488" y="397"/>
                    <a:pt x="486" y="400"/>
                  </a:cubicBezTo>
                  <a:cubicBezTo>
                    <a:pt x="484" y="403"/>
                    <a:pt x="484" y="401"/>
                    <a:pt x="486" y="401"/>
                  </a:cubicBezTo>
                  <a:cubicBezTo>
                    <a:pt x="488" y="401"/>
                    <a:pt x="489" y="397"/>
                    <a:pt x="489" y="397"/>
                  </a:cubicBezTo>
                  <a:cubicBezTo>
                    <a:pt x="491" y="397"/>
                    <a:pt x="488" y="401"/>
                    <a:pt x="489" y="401"/>
                  </a:cubicBezTo>
                  <a:cubicBezTo>
                    <a:pt x="491" y="401"/>
                    <a:pt x="491" y="400"/>
                    <a:pt x="491" y="397"/>
                  </a:cubicBezTo>
                  <a:cubicBezTo>
                    <a:pt x="492" y="393"/>
                    <a:pt x="492" y="395"/>
                    <a:pt x="491" y="393"/>
                  </a:cubicBezTo>
                  <a:cubicBezTo>
                    <a:pt x="489" y="392"/>
                    <a:pt x="489" y="392"/>
                    <a:pt x="489" y="393"/>
                  </a:cubicBezTo>
                  <a:cubicBezTo>
                    <a:pt x="488" y="395"/>
                    <a:pt x="488" y="397"/>
                    <a:pt x="488" y="395"/>
                  </a:cubicBezTo>
                  <a:cubicBezTo>
                    <a:pt x="488" y="393"/>
                    <a:pt x="488" y="392"/>
                    <a:pt x="488" y="393"/>
                  </a:cubicBezTo>
                  <a:cubicBezTo>
                    <a:pt x="486" y="393"/>
                    <a:pt x="488" y="393"/>
                    <a:pt x="488" y="395"/>
                  </a:cubicBezTo>
                  <a:cubicBezTo>
                    <a:pt x="486" y="397"/>
                    <a:pt x="486" y="397"/>
                    <a:pt x="484" y="398"/>
                  </a:cubicBezTo>
                  <a:cubicBezTo>
                    <a:pt x="483" y="400"/>
                    <a:pt x="483" y="400"/>
                    <a:pt x="483" y="401"/>
                  </a:cubicBezTo>
                  <a:cubicBezTo>
                    <a:pt x="484" y="403"/>
                    <a:pt x="484" y="401"/>
                    <a:pt x="486" y="400"/>
                  </a:cubicBezTo>
                  <a:close/>
                  <a:moveTo>
                    <a:pt x="494" y="398"/>
                  </a:moveTo>
                  <a:cubicBezTo>
                    <a:pt x="494" y="397"/>
                    <a:pt x="494" y="393"/>
                    <a:pt x="494" y="393"/>
                  </a:cubicBezTo>
                  <a:cubicBezTo>
                    <a:pt x="492" y="393"/>
                    <a:pt x="492" y="395"/>
                    <a:pt x="492" y="398"/>
                  </a:cubicBezTo>
                  <a:cubicBezTo>
                    <a:pt x="491" y="398"/>
                    <a:pt x="492" y="398"/>
                    <a:pt x="494" y="398"/>
                  </a:cubicBezTo>
                  <a:close/>
                  <a:moveTo>
                    <a:pt x="484" y="397"/>
                  </a:moveTo>
                  <a:cubicBezTo>
                    <a:pt x="486" y="395"/>
                    <a:pt x="486" y="393"/>
                    <a:pt x="486" y="393"/>
                  </a:cubicBezTo>
                  <a:cubicBezTo>
                    <a:pt x="484" y="395"/>
                    <a:pt x="483" y="395"/>
                    <a:pt x="483" y="397"/>
                  </a:cubicBezTo>
                  <a:cubicBezTo>
                    <a:pt x="481" y="398"/>
                    <a:pt x="483" y="398"/>
                    <a:pt x="484" y="397"/>
                  </a:cubicBezTo>
                  <a:close/>
                  <a:moveTo>
                    <a:pt x="577" y="345"/>
                  </a:moveTo>
                  <a:cubicBezTo>
                    <a:pt x="574" y="345"/>
                    <a:pt x="577" y="339"/>
                    <a:pt x="579" y="341"/>
                  </a:cubicBezTo>
                  <a:cubicBezTo>
                    <a:pt x="582" y="342"/>
                    <a:pt x="579" y="345"/>
                    <a:pt x="577" y="345"/>
                  </a:cubicBezTo>
                  <a:close/>
                </a:path>
              </a:pathLst>
            </a:custGeom>
            <a:solidFill>
              <a:schemeClr val="accent4"/>
            </a:solidFill>
            <a:ln w="6350" cmpd="sng">
              <a:solidFill>
                <a:schemeClr val="bg1"/>
              </a:solidFill>
              <a:round/>
              <a:headEnd/>
              <a:tailEnd/>
            </a:ln>
          </p:spPr>
          <p:txBody>
            <a:bodyPr/>
            <a:lstStyle/>
            <a:p>
              <a:endParaRPr lang="en-GB"/>
            </a:p>
          </p:txBody>
        </p:sp>
        <p:sp>
          <p:nvSpPr>
            <p:cNvPr id="1198350" name="Freeform 270"/>
            <p:cNvSpPr>
              <a:spLocks/>
            </p:cNvSpPr>
            <p:nvPr/>
          </p:nvSpPr>
          <p:spPr bwMode="auto">
            <a:xfrm>
              <a:off x="2301" y="2325"/>
              <a:ext cx="15" cy="7"/>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grpFill/>
            <a:ln w="6350" cmpd="sng">
              <a:solidFill>
                <a:schemeClr val="bg1"/>
              </a:solidFill>
              <a:round/>
              <a:headEnd/>
              <a:tailEnd/>
            </a:ln>
          </p:spPr>
          <p:txBody>
            <a:bodyPr/>
            <a:lstStyle/>
            <a:p>
              <a:endParaRPr lang="en-GB"/>
            </a:p>
          </p:txBody>
        </p:sp>
        <p:sp>
          <p:nvSpPr>
            <p:cNvPr id="1198351" name="Freeform 271"/>
            <p:cNvSpPr>
              <a:spLocks/>
            </p:cNvSpPr>
            <p:nvPr/>
          </p:nvSpPr>
          <p:spPr bwMode="auto">
            <a:xfrm>
              <a:off x="2278" y="2307"/>
              <a:ext cx="9" cy="6"/>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grpFill/>
            <a:ln w="6350" cmpd="sng">
              <a:solidFill>
                <a:schemeClr val="bg1"/>
              </a:solidFill>
              <a:round/>
              <a:headEnd/>
              <a:tailEnd/>
            </a:ln>
          </p:spPr>
          <p:txBody>
            <a:bodyPr/>
            <a:lstStyle/>
            <a:p>
              <a:endParaRPr lang="en-GB"/>
            </a:p>
          </p:txBody>
        </p:sp>
        <p:sp>
          <p:nvSpPr>
            <p:cNvPr id="1198352" name="Freeform 272"/>
            <p:cNvSpPr>
              <a:spLocks/>
            </p:cNvSpPr>
            <p:nvPr/>
          </p:nvSpPr>
          <p:spPr bwMode="auto">
            <a:xfrm>
              <a:off x="2260" y="2309"/>
              <a:ext cx="12" cy="8"/>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grpFill/>
            <a:ln w="6350" cmpd="sng">
              <a:solidFill>
                <a:schemeClr val="bg1"/>
              </a:solidFill>
              <a:round/>
              <a:headEnd/>
              <a:tailEnd/>
            </a:ln>
          </p:spPr>
          <p:txBody>
            <a:bodyPr/>
            <a:lstStyle/>
            <a:p>
              <a:endParaRPr lang="en-GB"/>
            </a:p>
          </p:txBody>
        </p:sp>
        <p:sp>
          <p:nvSpPr>
            <p:cNvPr id="1198353" name="Freeform 273"/>
            <p:cNvSpPr>
              <a:spLocks/>
            </p:cNvSpPr>
            <p:nvPr/>
          </p:nvSpPr>
          <p:spPr bwMode="auto">
            <a:xfrm>
              <a:off x="2435" y="2431"/>
              <a:ext cx="11" cy="6"/>
            </a:xfrm>
            <a:custGeom>
              <a:avLst/>
              <a:gdLst/>
              <a:ahLst/>
              <a:cxnLst>
                <a:cxn ang="0">
                  <a:pos x="3" y="3"/>
                </a:cxn>
                <a:cxn ang="0">
                  <a:pos x="0" y="0"/>
                </a:cxn>
                <a:cxn ang="0">
                  <a:pos x="3" y="1"/>
                </a:cxn>
                <a:cxn ang="0">
                  <a:pos x="4" y="1"/>
                </a:cxn>
                <a:cxn ang="0">
                  <a:pos x="3" y="3"/>
                </a:cxn>
              </a:cxnLst>
              <a:rect l="0" t="0" r="r" b="b"/>
              <a:pathLst>
                <a:path w="6" h="3">
                  <a:moveTo>
                    <a:pt x="3" y="3"/>
                  </a:moveTo>
                  <a:cubicBezTo>
                    <a:pt x="0" y="1"/>
                    <a:pt x="0" y="1"/>
                    <a:pt x="0" y="0"/>
                  </a:cubicBezTo>
                  <a:cubicBezTo>
                    <a:pt x="1" y="0"/>
                    <a:pt x="1" y="1"/>
                    <a:pt x="3" y="1"/>
                  </a:cubicBezTo>
                  <a:cubicBezTo>
                    <a:pt x="3" y="1"/>
                    <a:pt x="6" y="1"/>
                    <a:pt x="4" y="1"/>
                  </a:cubicBezTo>
                  <a:cubicBezTo>
                    <a:pt x="3" y="3"/>
                    <a:pt x="3" y="3"/>
                    <a:pt x="3" y="3"/>
                  </a:cubicBezTo>
                </a:path>
              </a:pathLst>
            </a:custGeom>
            <a:grpFill/>
            <a:ln w="6350" cmpd="sng">
              <a:solidFill>
                <a:schemeClr val="bg1"/>
              </a:solidFill>
              <a:round/>
              <a:headEnd/>
              <a:tailEnd/>
            </a:ln>
          </p:spPr>
          <p:txBody>
            <a:bodyPr/>
            <a:lstStyle/>
            <a:p>
              <a:endParaRPr lang="en-GB"/>
            </a:p>
          </p:txBody>
        </p:sp>
        <p:sp>
          <p:nvSpPr>
            <p:cNvPr id="1198354" name="Freeform 274"/>
            <p:cNvSpPr>
              <a:spLocks/>
            </p:cNvSpPr>
            <p:nvPr/>
          </p:nvSpPr>
          <p:spPr bwMode="auto">
            <a:xfrm>
              <a:off x="3364" y="3287"/>
              <a:ext cx="8" cy="13"/>
            </a:xfrm>
            <a:custGeom>
              <a:avLst/>
              <a:gdLst/>
              <a:ahLst/>
              <a:cxnLst>
                <a:cxn ang="0">
                  <a:pos x="2" y="2"/>
                </a:cxn>
                <a:cxn ang="0">
                  <a:pos x="2" y="7"/>
                </a:cxn>
                <a:cxn ang="0">
                  <a:pos x="2" y="2"/>
                </a:cxn>
              </a:cxnLst>
              <a:rect l="0" t="0" r="r" b="b"/>
              <a:pathLst>
                <a:path w="4" h="7">
                  <a:moveTo>
                    <a:pt x="2" y="2"/>
                  </a:moveTo>
                  <a:cubicBezTo>
                    <a:pt x="2" y="0"/>
                    <a:pt x="4" y="7"/>
                    <a:pt x="2" y="7"/>
                  </a:cubicBezTo>
                  <a:cubicBezTo>
                    <a:pt x="0" y="7"/>
                    <a:pt x="0" y="2"/>
                    <a:pt x="2" y="2"/>
                  </a:cubicBezTo>
                </a:path>
              </a:pathLst>
            </a:custGeom>
            <a:grpFill/>
            <a:ln w="6350" cmpd="sng">
              <a:solidFill>
                <a:schemeClr val="bg1"/>
              </a:solidFill>
              <a:round/>
              <a:headEnd/>
              <a:tailEnd/>
            </a:ln>
          </p:spPr>
          <p:txBody>
            <a:bodyPr/>
            <a:lstStyle/>
            <a:p>
              <a:endParaRPr lang="en-GB"/>
            </a:p>
          </p:txBody>
        </p:sp>
        <p:sp>
          <p:nvSpPr>
            <p:cNvPr id="1198355" name="Freeform 275"/>
            <p:cNvSpPr>
              <a:spLocks/>
            </p:cNvSpPr>
            <p:nvPr/>
          </p:nvSpPr>
          <p:spPr bwMode="auto">
            <a:xfrm>
              <a:off x="3391" y="3312"/>
              <a:ext cx="6" cy="10"/>
            </a:xfrm>
            <a:custGeom>
              <a:avLst/>
              <a:gdLst/>
              <a:ahLst/>
              <a:cxnLst>
                <a:cxn ang="0">
                  <a:pos x="2" y="3"/>
                </a:cxn>
                <a:cxn ang="0">
                  <a:pos x="2" y="2"/>
                </a:cxn>
                <a:cxn ang="0">
                  <a:pos x="2" y="3"/>
                </a:cxn>
              </a:cxnLst>
              <a:rect l="0" t="0" r="r" b="b"/>
              <a:pathLst>
                <a:path w="3" h="5">
                  <a:moveTo>
                    <a:pt x="2" y="3"/>
                  </a:moveTo>
                  <a:cubicBezTo>
                    <a:pt x="0" y="2"/>
                    <a:pt x="0" y="0"/>
                    <a:pt x="2" y="2"/>
                  </a:cubicBezTo>
                  <a:cubicBezTo>
                    <a:pt x="3" y="2"/>
                    <a:pt x="3" y="5"/>
                    <a:pt x="2" y="3"/>
                  </a:cubicBezTo>
                </a:path>
              </a:pathLst>
            </a:custGeom>
            <a:grpFill/>
            <a:ln w="6350" cmpd="sng">
              <a:solidFill>
                <a:schemeClr val="bg1"/>
              </a:solidFill>
              <a:round/>
              <a:headEnd/>
              <a:tailEnd/>
            </a:ln>
          </p:spPr>
          <p:txBody>
            <a:bodyPr/>
            <a:lstStyle/>
            <a:p>
              <a:endParaRPr lang="en-GB"/>
            </a:p>
          </p:txBody>
        </p:sp>
        <p:sp>
          <p:nvSpPr>
            <p:cNvPr id="1198356" name="Freeform 276"/>
            <p:cNvSpPr>
              <a:spLocks/>
            </p:cNvSpPr>
            <p:nvPr/>
          </p:nvSpPr>
          <p:spPr bwMode="auto">
            <a:xfrm>
              <a:off x="3379" y="3302"/>
              <a:ext cx="6" cy="6"/>
            </a:xfrm>
            <a:custGeom>
              <a:avLst/>
              <a:gdLst/>
              <a:ahLst/>
              <a:cxnLst>
                <a:cxn ang="0">
                  <a:pos x="2" y="0"/>
                </a:cxn>
                <a:cxn ang="0">
                  <a:pos x="3" y="3"/>
                </a:cxn>
                <a:cxn ang="0">
                  <a:pos x="2" y="0"/>
                </a:cxn>
              </a:cxnLst>
              <a:rect l="0" t="0" r="r" b="b"/>
              <a:pathLst>
                <a:path w="3" h="3">
                  <a:moveTo>
                    <a:pt x="2" y="0"/>
                  </a:moveTo>
                  <a:cubicBezTo>
                    <a:pt x="0" y="2"/>
                    <a:pt x="3" y="3"/>
                    <a:pt x="3" y="3"/>
                  </a:cubicBezTo>
                  <a:cubicBezTo>
                    <a:pt x="3" y="2"/>
                    <a:pt x="3" y="0"/>
                    <a:pt x="2" y="0"/>
                  </a:cubicBezTo>
                </a:path>
              </a:pathLst>
            </a:custGeom>
            <a:grpFill/>
            <a:ln w="6350" cmpd="sng">
              <a:solidFill>
                <a:schemeClr val="bg1"/>
              </a:solidFill>
              <a:round/>
              <a:headEnd/>
              <a:tailEnd/>
            </a:ln>
          </p:spPr>
          <p:txBody>
            <a:bodyPr/>
            <a:lstStyle/>
            <a:p>
              <a:endParaRPr lang="en-GB"/>
            </a:p>
          </p:txBody>
        </p:sp>
        <p:sp>
          <p:nvSpPr>
            <p:cNvPr id="1198357" name="Freeform 277"/>
            <p:cNvSpPr>
              <a:spLocks/>
            </p:cNvSpPr>
            <p:nvPr/>
          </p:nvSpPr>
          <p:spPr bwMode="auto">
            <a:xfrm>
              <a:off x="3152" y="3091"/>
              <a:ext cx="171" cy="209"/>
            </a:xfrm>
            <a:custGeom>
              <a:avLst/>
              <a:gdLst/>
              <a:ahLst/>
              <a:cxnLst>
                <a:cxn ang="0">
                  <a:pos x="2" y="35"/>
                </a:cxn>
                <a:cxn ang="0">
                  <a:pos x="11" y="24"/>
                </a:cxn>
                <a:cxn ang="0">
                  <a:pos x="9" y="17"/>
                </a:cxn>
                <a:cxn ang="0">
                  <a:pos x="11" y="14"/>
                </a:cxn>
                <a:cxn ang="0">
                  <a:pos x="12" y="8"/>
                </a:cxn>
                <a:cxn ang="0">
                  <a:pos x="9" y="0"/>
                </a:cxn>
                <a:cxn ang="0">
                  <a:pos x="37" y="0"/>
                </a:cxn>
                <a:cxn ang="0">
                  <a:pos x="64" y="19"/>
                </a:cxn>
                <a:cxn ang="0">
                  <a:pos x="67" y="27"/>
                </a:cxn>
                <a:cxn ang="0">
                  <a:pos x="79" y="36"/>
                </a:cxn>
                <a:cxn ang="0">
                  <a:pos x="76" y="44"/>
                </a:cxn>
                <a:cxn ang="0">
                  <a:pos x="81" y="58"/>
                </a:cxn>
                <a:cxn ang="0">
                  <a:pos x="81" y="66"/>
                </a:cxn>
                <a:cxn ang="0">
                  <a:pos x="81" y="77"/>
                </a:cxn>
                <a:cxn ang="0">
                  <a:pos x="82" y="89"/>
                </a:cxn>
                <a:cxn ang="0">
                  <a:pos x="88" y="94"/>
                </a:cxn>
                <a:cxn ang="0">
                  <a:pos x="76" y="102"/>
                </a:cxn>
                <a:cxn ang="0">
                  <a:pos x="69" y="102"/>
                </a:cxn>
                <a:cxn ang="0">
                  <a:pos x="61" y="105"/>
                </a:cxn>
                <a:cxn ang="0">
                  <a:pos x="53" y="105"/>
                </a:cxn>
                <a:cxn ang="0">
                  <a:pos x="43" y="103"/>
                </a:cxn>
                <a:cxn ang="0">
                  <a:pos x="41" y="94"/>
                </a:cxn>
                <a:cxn ang="0">
                  <a:pos x="37" y="84"/>
                </a:cxn>
                <a:cxn ang="0">
                  <a:pos x="29" y="83"/>
                </a:cxn>
                <a:cxn ang="0">
                  <a:pos x="21" y="78"/>
                </a:cxn>
                <a:cxn ang="0">
                  <a:pos x="18" y="77"/>
                </a:cxn>
                <a:cxn ang="0">
                  <a:pos x="12" y="70"/>
                </a:cxn>
                <a:cxn ang="0">
                  <a:pos x="9" y="63"/>
                </a:cxn>
                <a:cxn ang="0">
                  <a:pos x="2" y="49"/>
                </a:cxn>
                <a:cxn ang="0">
                  <a:pos x="2" y="35"/>
                </a:cxn>
              </a:cxnLst>
              <a:rect l="0" t="0" r="r" b="b"/>
              <a:pathLst>
                <a:path w="88" h="108">
                  <a:moveTo>
                    <a:pt x="2" y="35"/>
                  </a:moveTo>
                  <a:cubicBezTo>
                    <a:pt x="8" y="33"/>
                    <a:pt x="6" y="28"/>
                    <a:pt x="11" y="24"/>
                  </a:cubicBezTo>
                  <a:cubicBezTo>
                    <a:pt x="15" y="19"/>
                    <a:pt x="9" y="19"/>
                    <a:pt x="9" y="17"/>
                  </a:cubicBezTo>
                  <a:cubicBezTo>
                    <a:pt x="9" y="16"/>
                    <a:pt x="11" y="16"/>
                    <a:pt x="11" y="14"/>
                  </a:cubicBezTo>
                  <a:cubicBezTo>
                    <a:pt x="12" y="14"/>
                    <a:pt x="12" y="13"/>
                    <a:pt x="12" y="8"/>
                  </a:cubicBezTo>
                  <a:cubicBezTo>
                    <a:pt x="11" y="2"/>
                    <a:pt x="9" y="3"/>
                    <a:pt x="9" y="0"/>
                  </a:cubicBezTo>
                  <a:cubicBezTo>
                    <a:pt x="12" y="0"/>
                    <a:pt x="32" y="0"/>
                    <a:pt x="37" y="0"/>
                  </a:cubicBezTo>
                  <a:cubicBezTo>
                    <a:pt x="53" y="11"/>
                    <a:pt x="60" y="16"/>
                    <a:pt x="64" y="19"/>
                  </a:cubicBezTo>
                  <a:cubicBezTo>
                    <a:pt x="70" y="22"/>
                    <a:pt x="64" y="22"/>
                    <a:pt x="67" y="27"/>
                  </a:cubicBezTo>
                  <a:cubicBezTo>
                    <a:pt x="72" y="30"/>
                    <a:pt x="78" y="36"/>
                    <a:pt x="79" y="36"/>
                  </a:cubicBezTo>
                  <a:cubicBezTo>
                    <a:pt x="76" y="41"/>
                    <a:pt x="78" y="41"/>
                    <a:pt x="76" y="44"/>
                  </a:cubicBezTo>
                  <a:cubicBezTo>
                    <a:pt x="73" y="52"/>
                    <a:pt x="78" y="55"/>
                    <a:pt x="81" y="58"/>
                  </a:cubicBezTo>
                  <a:cubicBezTo>
                    <a:pt x="82" y="63"/>
                    <a:pt x="78" y="59"/>
                    <a:pt x="81" y="66"/>
                  </a:cubicBezTo>
                  <a:cubicBezTo>
                    <a:pt x="82" y="72"/>
                    <a:pt x="78" y="69"/>
                    <a:pt x="81" y="77"/>
                  </a:cubicBezTo>
                  <a:cubicBezTo>
                    <a:pt x="84" y="84"/>
                    <a:pt x="81" y="84"/>
                    <a:pt x="82" y="89"/>
                  </a:cubicBezTo>
                  <a:cubicBezTo>
                    <a:pt x="85" y="92"/>
                    <a:pt x="85" y="89"/>
                    <a:pt x="88" y="94"/>
                  </a:cubicBezTo>
                  <a:cubicBezTo>
                    <a:pt x="85" y="97"/>
                    <a:pt x="82" y="98"/>
                    <a:pt x="76" y="102"/>
                  </a:cubicBezTo>
                  <a:cubicBezTo>
                    <a:pt x="70" y="105"/>
                    <a:pt x="69" y="97"/>
                    <a:pt x="69" y="102"/>
                  </a:cubicBezTo>
                  <a:cubicBezTo>
                    <a:pt x="67" y="106"/>
                    <a:pt x="63" y="106"/>
                    <a:pt x="61" y="105"/>
                  </a:cubicBezTo>
                  <a:cubicBezTo>
                    <a:pt x="60" y="103"/>
                    <a:pt x="56" y="108"/>
                    <a:pt x="53" y="105"/>
                  </a:cubicBezTo>
                  <a:cubicBezTo>
                    <a:pt x="50" y="100"/>
                    <a:pt x="50" y="106"/>
                    <a:pt x="43" y="103"/>
                  </a:cubicBezTo>
                  <a:cubicBezTo>
                    <a:pt x="40" y="98"/>
                    <a:pt x="43" y="98"/>
                    <a:pt x="41" y="94"/>
                  </a:cubicBezTo>
                  <a:cubicBezTo>
                    <a:pt x="40" y="89"/>
                    <a:pt x="38" y="86"/>
                    <a:pt x="37" y="84"/>
                  </a:cubicBezTo>
                  <a:cubicBezTo>
                    <a:pt x="34" y="84"/>
                    <a:pt x="31" y="84"/>
                    <a:pt x="29" y="83"/>
                  </a:cubicBezTo>
                  <a:cubicBezTo>
                    <a:pt x="21" y="78"/>
                    <a:pt x="23" y="81"/>
                    <a:pt x="21" y="78"/>
                  </a:cubicBezTo>
                  <a:cubicBezTo>
                    <a:pt x="20" y="75"/>
                    <a:pt x="20" y="80"/>
                    <a:pt x="18" y="77"/>
                  </a:cubicBezTo>
                  <a:cubicBezTo>
                    <a:pt x="17" y="74"/>
                    <a:pt x="14" y="75"/>
                    <a:pt x="12" y="70"/>
                  </a:cubicBezTo>
                  <a:cubicBezTo>
                    <a:pt x="11" y="69"/>
                    <a:pt x="9" y="67"/>
                    <a:pt x="9" y="63"/>
                  </a:cubicBezTo>
                  <a:cubicBezTo>
                    <a:pt x="8" y="59"/>
                    <a:pt x="0" y="53"/>
                    <a:pt x="2" y="49"/>
                  </a:cubicBezTo>
                  <a:cubicBezTo>
                    <a:pt x="3" y="44"/>
                    <a:pt x="0" y="41"/>
                    <a:pt x="2" y="35"/>
                  </a:cubicBezTo>
                </a:path>
              </a:pathLst>
            </a:custGeom>
            <a:grpFill/>
            <a:ln w="6350" cmpd="sng">
              <a:solidFill>
                <a:schemeClr val="bg1"/>
              </a:solidFill>
              <a:round/>
              <a:headEnd/>
              <a:tailEnd/>
            </a:ln>
          </p:spPr>
          <p:txBody>
            <a:bodyPr/>
            <a:lstStyle/>
            <a:p>
              <a:endParaRPr lang="en-GB"/>
            </a:p>
          </p:txBody>
        </p:sp>
        <p:sp>
          <p:nvSpPr>
            <p:cNvPr id="1198358" name="Freeform 278"/>
            <p:cNvSpPr>
              <a:spLocks/>
            </p:cNvSpPr>
            <p:nvPr/>
          </p:nvSpPr>
          <p:spPr bwMode="auto">
            <a:xfrm>
              <a:off x="3302" y="3178"/>
              <a:ext cx="9" cy="19"/>
            </a:xfrm>
            <a:custGeom>
              <a:avLst/>
              <a:gdLst/>
              <a:ahLst/>
              <a:cxnLst>
                <a:cxn ang="0">
                  <a:pos x="2" y="9"/>
                </a:cxn>
                <a:cxn ang="0">
                  <a:pos x="2" y="4"/>
                </a:cxn>
                <a:cxn ang="0">
                  <a:pos x="3" y="4"/>
                </a:cxn>
                <a:cxn ang="0">
                  <a:pos x="3" y="7"/>
                </a:cxn>
                <a:cxn ang="0">
                  <a:pos x="2" y="9"/>
                </a:cxn>
              </a:cxnLst>
              <a:rect l="0" t="0" r="r" b="b"/>
              <a:pathLst>
                <a:path w="5" h="10">
                  <a:moveTo>
                    <a:pt x="2" y="9"/>
                  </a:moveTo>
                  <a:cubicBezTo>
                    <a:pt x="2" y="7"/>
                    <a:pt x="0" y="4"/>
                    <a:pt x="2" y="4"/>
                  </a:cubicBezTo>
                  <a:cubicBezTo>
                    <a:pt x="2" y="2"/>
                    <a:pt x="2" y="0"/>
                    <a:pt x="3" y="4"/>
                  </a:cubicBezTo>
                  <a:cubicBezTo>
                    <a:pt x="3" y="7"/>
                    <a:pt x="3" y="5"/>
                    <a:pt x="3" y="7"/>
                  </a:cubicBezTo>
                  <a:cubicBezTo>
                    <a:pt x="5" y="9"/>
                    <a:pt x="5" y="10"/>
                    <a:pt x="2" y="9"/>
                  </a:cubicBezTo>
                </a:path>
              </a:pathLst>
            </a:custGeom>
            <a:grpFill/>
            <a:ln w="6350" cmpd="sng">
              <a:solidFill>
                <a:schemeClr val="bg1"/>
              </a:solidFill>
              <a:round/>
              <a:headEnd/>
              <a:tailEnd/>
            </a:ln>
          </p:spPr>
          <p:txBody>
            <a:bodyPr/>
            <a:lstStyle/>
            <a:p>
              <a:endParaRPr lang="en-GB"/>
            </a:p>
          </p:txBody>
        </p:sp>
        <p:sp>
          <p:nvSpPr>
            <p:cNvPr id="1198359" name="Freeform 279"/>
            <p:cNvSpPr>
              <a:spLocks/>
            </p:cNvSpPr>
            <p:nvPr/>
          </p:nvSpPr>
          <p:spPr bwMode="auto">
            <a:xfrm>
              <a:off x="3308" y="3165"/>
              <a:ext cx="5" cy="11"/>
            </a:xfrm>
            <a:custGeom>
              <a:avLst/>
              <a:gdLst/>
              <a:ahLst/>
              <a:cxnLst>
                <a:cxn ang="0">
                  <a:pos x="2" y="6"/>
                </a:cxn>
                <a:cxn ang="0">
                  <a:pos x="2" y="3"/>
                </a:cxn>
                <a:cxn ang="0">
                  <a:pos x="3" y="1"/>
                </a:cxn>
                <a:cxn ang="0">
                  <a:pos x="3" y="4"/>
                </a:cxn>
                <a:cxn ang="0">
                  <a:pos x="2" y="6"/>
                </a:cxn>
              </a:cxnLst>
              <a:rect l="0" t="0" r="r" b="b"/>
              <a:pathLst>
                <a:path w="3" h="6">
                  <a:moveTo>
                    <a:pt x="2" y="6"/>
                  </a:moveTo>
                  <a:cubicBezTo>
                    <a:pt x="0" y="4"/>
                    <a:pt x="2" y="4"/>
                    <a:pt x="2" y="3"/>
                  </a:cubicBezTo>
                  <a:cubicBezTo>
                    <a:pt x="2" y="1"/>
                    <a:pt x="2" y="0"/>
                    <a:pt x="3" y="1"/>
                  </a:cubicBezTo>
                  <a:cubicBezTo>
                    <a:pt x="3" y="1"/>
                    <a:pt x="3" y="1"/>
                    <a:pt x="3" y="4"/>
                  </a:cubicBezTo>
                  <a:cubicBezTo>
                    <a:pt x="3" y="6"/>
                    <a:pt x="3" y="6"/>
                    <a:pt x="2" y="6"/>
                  </a:cubicBezTo>
                </a:path>
              </a:pathLst>
            </a:custGeom>
            <a:grpFill/>
            <a:ln w="6350" cmpd="sng">
              <a:solidFill>
                <a:schemeClr val="bg1"/>
              </a:solidFill>
              <a:round/>
              <a:headEnd/>
              <a:tailEnd/>
            </a:ln>
          </p:spPr>
          <p:txBody>
            <a:bodyPr/>
            <a:lstStyle/>
            <a:p>
              <a:endParaRPr lang="en-GB"/>
            </a:p>
          </p:txBody>
        </p:sp>
        <p:sp>
          <p:nvSpPr>
            <p:cNvPr id="1198360" name="Freeform 280"/>
            <p:cNvSpPr>
              <a:spLocks/>
            </p:cNvSpPr>
            <p:nvPr/>
          </p:nvSpPr>
          <p:spPr bwMode="auto">
            <a:xfrm>
              <a:off x="3308" y="3215"/>
              <a:ext cx="9" cy="10"/>
            </a:xfrm>
            <a:custGeom>
              <a:avLst/>
              <a:gdLst/>
              <a:ahLst/>
              <a:cxnLst>
                <a:cxn ang="0">
                  <a:pos x="2" y="5"/>
                </a:cxn>
                <a:cxn ang="0">
                  <a:pos x="3" y="2"/>
                </a:cxn>
                <a:cxn ang="0">
                  <a:pos x="2" y="5"/>
                </a:cxn>
              </a:cxnLst>
              <a:rect l="0" t="0" r="r" b="b"/>
              <a:pathLst>
                <a:path w="5" h="5">
                  <a:moveTo>
                    <a:pt x="2" y="5"/>
                  </a:moveTo>
                  <a:cubicBezTo>
                    <a:pt x="0" y="5"/>
                    <a:pt x="5" y="0"/>
                    <a:pt x="3" y="2"/>
                  </a:cubicBezTo>
                  <a:cubicBezTo>
                    <a:pt x="3" y="3"/>
                    <a:pt x="3" y="5"/>
                    <a:pt x="2" y="5"/>
                  </a:cubicBezTo>
                </a:path>
              </a:pathLst>
            </a:custGeom>
            <a:grpFill/>
            <a:ln w="6350" cmpd="sng">
              <a:solidFill>
                <a:schemeClr val="bg1"/>
              </a:solidFill>
              <a:round/>
              <a:headEnd/>
              <a:tailEnd/>
            </a:ln>
          </p:spPr>
          <p:txBody>
            <a:bodyPr/>
            <a:lstStyle/>
            <a:p>
              <a:endParaRPr lang="en-GB"/>
            </a:p>
          </p:txBody>
        </p:sp>
        <p:sp>
          <p:nvSpPr>
            <p:cNvPr id="1198361" name="Freeform 281"/>
            <p:cNvSpPr>
              <a:spLocks/>
            </p:cNvSpPr>
            <p:nvPr/>
          </p:nvSpPr>
          <p:spPr bwMode="auto">
            <a:xfrm>
              <a:off x="3548" y="3471"/>
              <a:ext cx="16" cy="15"/>
            </a:xfrm>
            <a:custGeom>
              <a:avLst/>
              <a:gdLst/>
              <a:ahLst/>
              <a:cxnLst>
                <a:cxn ang="0">
                  <a:pos x="1" y="2"/>
                </a:cxn>
                <a:cxn ang="0">
                  <a:pos x="6" y="5"/>
                </a:cxn>
                <a:cxn ang="0">
                  <a:pos x="1" y="2"/>
                </a:cxn>
              </a:cxnLst>
              <a:rect l="0" t="0" r="r" b="b"/>
              <a:pathLst>
                <a:path w="8" h="8">
                  <a:moveTo>
                    <a:pt x="1" y="2"/>
                  </a:moveTo>
                  <a:cubicBezTo>
                    <a:pt x="3" y="0"/>
                    <a:pt x="8" y="4"/>
                    <a:pt x="6" y="5"/>
                  </a:cubicBezTo>
                  <a:cubicBezTo>
                    <a:pt x="5" y="8"/>
                    <a:pt x="0" y="5"/>
                    <a:pt x="1" y="2"/>
                  </a:cubicBezTo>
                </a:path>
              </a:pathLst>
            </a:custGeom>
            <a:solidFill>
              <a:schemeClr val="accent2"/>
            </a:solidFill>
            <a:ln w="6350" cmpd="sng">
              <a:solidFill>
                <a:schemeClr val="bg1"/>
              </a:solidFill>
              <a:round/>
              <a:headEnd/>
              <a:tailEnd/>
            </a:ln>
          </p:spPr>
          <p:txBody>
            <a:bodyPr/>
            <a:lstStyle/>
            <a:p>
              <a:endParaRPr lang="en-GB"/>
            </a:p>
          </p:txBody>
        </p:sp>
        <p:sp>
          <p:nvSpPr>
            <p:cNvPr id="1198362" name="Freeform 282"/>
            <p:cNvSpPr>
              <a:spLocks/>
            </p:cNvSpPr>
            <p:nvPr/>
          </p:nvSpPr>
          <p:spPr bwMode="auto">
            <a:xfrm>
              <a:off x="3577" y="3452"/>
              <a:ext cx="16" cy="17"/>
            </a:xfrm>
            <a:custGeom>
              <a:avLst/>
              <a:gdLst/>
              <a:ahLst/>
              <a:cxnLst>
                <a:cxn ang="0">
                  <a:pos x="5" y="7"/>
                </a:cxn>
                <a:cxn ang="0">
                  <a:pos x="6" y="3"/>
                </a:cxn>
                <a:cxn ang="0">
                  <a:pos x="5" y="7"/>
                </a:cxn>
              </a:cxnLst>
              <a:rect l="0" t="0" r="r" b="b"/>
              <a:pathLst>
                <a:path w="8" h="9">
                  <a:moveTo>
                    <a:pt x="5" y="7"/>
                  </a:moveTo>
                  <a:cubicBezTo>
                    <a:pt x="0" y="9"/>
                    <a:pt x="5" y="0"/>
                    <a:pt x="6" y="3"/>
                  </a:cubicBezTo>
                  <a:cubicBezTo>
                    <a:pt x="6" y="6"/>
                    <a:pt x="8" y="7"/>
                    <a:pt x="5" y="7"/>
                  </a:cubicBezTo>
                </a:path>
              </a:pathLst>
            </a:custGeom>
            <a:grpFill/>
            <a:ln w="6350" cmpd="sng">
              <a:solidFill>
                <a:schemeClr val="bg1"/>
              </a:solidFill>
              <a:round/>
              <a:headEnd/>
              <a:tailEnd/>
            </a:ln>
          </p:spPr>
          <p:txBody>
            <a:bodyPr/>
            <a:lstStyle/>
            <a:p>
              <a:endParaRPr lang="en-GB"/>
            </a:p>
          </p:txBody>
        </p:sp>
        <p:sp>
          <p:nvSpPr>
            <p:cNvPr id="1198363" name="Freeform 283"/>
            <p:cNvSpPr>
              <a:spLocks/>
            </p:cNvSpPr>
            <p:nvPr/>
          </p:nvSpPr>
          <p:spPr bwMode="auto">
            <a:xfrm>
              <a:off x="2953" y="2210"/>
              <a:ext cx="13" cy="4"/>
            </a:xfrm>
            <a:custGeom>
              <a:avLst/>
              <a:gdLst/>
              <a:ahLst/>
              <a:cxnLst>
                <a:cxn ang="0">
                  <a:pos x="6" y="2"/>
                </a:cxn>
                <a:cxn ang="0">
                  <a:pos x="3" y="2"/>
                </a:cxn>
                <a:cxn ang="0">
                  <a:pos x="1" y="2"/>
                </a:cxn>
                <a:cxn ang="0">
                  <a:pos x="6" y="2"/>
                </a:cxn>
              </a:cxnLst>
              <a:rect l="0" t="0" r="r" b="b"/>
              <a:pathLst>
                <a:path w="7" h="2">
                  <a:moveTo>
                    <a:pt x="6" y="2"/>
                  </a:moveTo>
                  <a:cubicBezTo>
                    <a:pt x="7" y="2"/>
                    <a:pt x="4" y="2"/>
                    <a:pt x="3" y="2"/>
                  </a:cubicBezTo>
                  <a:cubicBezTo>
                    <a:pt x="0" y="2"/>
                    <a:pt x="0" y="2"/>
                    <a:pt x="1" y="2"/>
                  </a:cubicBezTo>
                  <a:cubicBezTo>
                    <a:pt x="3" y="0"/>
                    <a:pt x="4" y="2"/>
                    <a:pt x="6" y="2"/>
                  </a:cubicBezTo>
                </a:path>
              </a:pathLst>
            </a:custGeom>
            <a:grpFill/>
            <a:ln w="6350" cmpd="sng">
              <a:solidFill>
                <a:schemeClr val="bg1"/>
              </a:solidFill>
              <a:round/>
              <a:headEnd/>
              <a:tailEnd/>
            </a:ln>
          </p:spPr>
          <p:txBody>
            <a:bodyPr/>
            <a:lstStyle/>
            <a:p>
              <a:endParaRPr lang="en-GB"/>
            </a:p>
          </p:txBody>
        </p:sp>
        <p:sp>
          <p:nvSpPr>
            <p:cNvPr id="1198364" name="Freeform 284"/>
            <p:cNvSpPr>
              <a:spLocks/>
            </p:cNvSpPr>
            <p:nvPr/>
          </p:nvSpPr>
          <p:spPr bwMode="auto">
            <a:xfrm>
              <a:off x="2953" y="2208"/>
              <a:ext cx="11" cy="2"/>
            </a:xfrm>
            <a:custGeom>
              <a:avLst/>
              <a:gdLst/>
              <a:ahLst/>
              <a:cxnLst>
                <a:cxn ang="0">
                  <a:pos x="1" y="1"/>
                </a:cxn>
                <a:cxn ang="0">
                  <a:pos x="4" y="1"/>
                </a:cxn>
                <a:cxn ang="0">
                  <a:pos x="1" y="1"/>
                </a:cxn>
              </a:cxnLst>
              <a:rect l="0" t="0" r="r" b="b"/>
              <a:pathLst>
                <a:path w="6" h="1">
                  <a:moveTo>
                    <a:pt x="1" y="1"/>
                  </a:moveTo>
                  <a:cubicBezTo>
                    <a:pt x="0" y="0"/>
                    <a:pt x="6" y="1"/>
                    <a:pt x="4" y="1"/>
                  </a:cubicBezTo>
                  <a:cubicBezTo>
                    <a:pt x="3" y="1"/>
                    <a:pt x="1" y="1"/>
                    <a:pt x="1" y="1"/>
                  </a:cubicBezTo>
                </a:path>
              </a:pathLst>
            </a:custGeom>
            <a:grpFill/>
            <a:ln w="6350" cmpd="sng">
              <a:solidFill>
                <a:schemeClr val="bg1"/>
              </a:solidFill>
              <a:round/>
              <a:headEnd/>
              <a:tailEnd/>
            </a:ln>
          </p:spPr>
          <p:txBody>
            <a:bodyPr/>
            <a:lstStyle/>
            <a:p>
              <a:endParaRPr lang="en-GB"/>
            </a:p>
          </p:txBody>
        </p:sp>
        <p:sp>
          <p:nvSpPr>
            <p:cNvPr id="1198365" name="Freeform 285"/>
            <p:cNvSpPr>
              <a:spLocks/>
            </p:cNvSpPr>
            <p:nvPr/>
          </p:nvSpPr>
          <p:spPr bwMode="auto">
            <a:xfrm>
              <a:off x="2955" y="2218"/>
              <a:ext cx="9" cy="2"/>
            </a:xfrm>
            <a:custGeom>
              <a:avLst/>
              <a:gdLst/>
              <a:ahLst/>
              <a:cxnLst>
                <a:cxn ang="0">
                  <a:pos x="2" y="1"/>
                </a:cxn>
                <a:cxn ang="0">
                  <a:pos x="5" y="1"/>
                </a:cxn>
                <a:cxn ang="0">
                  <a:pos x="3" y="1"/>
                </a:cxn>
                <a:cxn ang="0">
                  <a:pos x="2" y="1"/>
                </a:cxn>
              </a:cxnLst>
              <a:rect l="0" t="0" r="r" b="b"/>
              <a:pathLst>
                <a:path w="5" h="1">
                  <a:moveTo>
                    <a:pt x="2" y="1"/>
                  </a:moveTo>
                  <a:cubicBezTo>
                    <a:pt x="0" y="0"/>
                    <a:pt x="5" y="0"/>
                    <a:pt x="5" y="1"/>
                  </a:cubicBezTo>
                  <a:cubicBezTo>
                    <a:pt x="5" y="1"/>
                    <a:pt x="5" y="1"/>
                    <a:pt x="3" y="1"/>
                  </a:cubicBezTo>
                  <a:cubicBezTo>
                    <a:pt x="2" y="1"/>
                    <a:pt x="2" y="1"/>
                    <a:pt x="2" y="1"/>
                  </a:cubicBezTo>
                </a:path>
              </a:pathLst>
            </a:custGeom>
            <a:grpFill/>
            <a:ln w="6350" cmpd="sng">
              <a:solidFill>
                <a:schemeClr val="bg1"/>
              </a:solidFill>
              <a:round/>
              <a:headEnd/>
              <a:tailEnd/>
            </a:ln>
          </p:spPr>
          <p:txBody>
            <a:bodyPr/>
            <a:lstStyle/>
            <a:p>
              <a:endParaRPr lang="en-GB"/>
            </a:p>
          </p:txBody>
        </p:sp>
        <p:sp>
          <p:nvSpPr>
            <p:cNvPr id="1198366" name="Freeform 286"/>
            <p:cNvSpPr>
              <a:spLocks/>
            </p:cNvSpPr>
            <p:nvPr/>
          </p:nvSpPr>
          <p:spPr bwMode="auto">
            <a:xfrm>
              <a:off x="2922" y="2169"/>
              <a:ext cx="5" cy="6"/>
            </a:xfrm>
            <a:custGeom>
              <a:avLst/>
              <a:gdLst/>
              <a:ahLst/>
              <a:cxnLst>
                <a:cxn ang="0">
                  <a:pos x="3" y="3"/>
                </a:cxn>
                <a:cxn ang="0">
                  <a:pos x="0" y="1"/>
                </a:cxn>
                <a:cxn ang="0">
                  <a:pos x="2" y="0"/>
                </a:cxn>
                <a:cxn ang="0">
                  <a:pos x="3" y="1"/>
                </a:cxn>
                <a:cxn ang="0">
                  <a:pos x="3" y="3"/>
                </a:cxn>
              </a:cxnLst>
              <a:rect l="0" t="0" r="r" b="b"/>
              <a:pathLst>
                <a:path w="3" h="3">
                  <a:moveTo>
                    <a:pt x="3" y="3"/>
                  </a:moveTo>
                  <a:cubicBezTo>
                    <a:pt x="2" y="3"/>
                    <a:pt x="0" y="1"/>
                    <a:pt x="0" y="1"/>
                  </a:cubicBezTo>
                  <a:cubicBezTo>
                    <a:pt x="2" y="0"/>
                    <a:pt x="0" y="0"/>
                    <a:pt x="2" y="0"/>
                  </a:cubicBezTo>
                  <a:cubicBezTo>
                    <a:pt x="2" y="0"/>
                    <a:pt x="2" y="0"/>
                    <a:pt x="3" y="1"/>
                  </a:cubicBezTo>
                  <a:cubicBezTo>
                    <a:pt x="3" y="3"/>
                    <a:pt x="3" y="3"/>
                    <a:pt x="3" y="3"/>
                  </a:cubicBezTo>
                </a:path>
              </a:pathLst>
            </a:custGeom>
            <a:grpFill/>
            <a:ln w="6350" cmpd="sng">
              <a:solidFill>
                <a:schemeClr val="bg1"/>
              </a:solidFill>
              <a:round/>
              <a:headEnd/>
              <a:tailEnd/>
            </a:ln>
          </p:spPr>
          <p:txBody>
            <a:bodyPr/>
            <a:lstStyle/>
            <a:p>
              <a:endParaRPr lang="en-GB"/>
            </a:p>
          </p:txBody>
        </p:sp>
        <p:sp>
          <p:nvSpPr>
            <p:cNvPr id="1198367" name="Freeform 287"/>
            <p:cNvSpPr>
              <a:spLocks/>
            </p:cNvSpPr>
            <p:nvPr/>
          </p:nvSpPr>
          <p:spPr bwMode="auto">
            <a:xfrm>
              <a:off x="2920" y="2169"/>
              <a:ext cx="5" cy="14"/>
            </a:xfrm>
            <a:custGeom>
              <a:avLst/>
              <a:gdLst/>
              <a:ahLst/>
              <a:cxnLst>
                <a:cxn ang="0">
                  <a:pos x="3" y="6"/>
                </a:cxn>
                <a:cxn ang="0">
                  <a:pos x="1" y="3"/>
                </a:cxn>
                <a:cxn ang="0">
                  <a:pos x="1" y="1"/>
                </a:cxn>
                <a:cxn ang="0">
                  <a:pos x="1" y="0"/>
                </a:cxn>
                <a:cxn ang="0">
                  <a:pos x="3" y="6"/>
                </a:cxn>
              </a:cxnLst>
              <a:rect l="0" t="0" r="r" b="b"/>
              <a:pathLst>
                <a:path w="3" h="7">
                  <a:moveTo>
                    <a:pt x="3" y="6"/>
                  </a:moveTo>
                  <a:cubicBezTo>
                    <a:pt x="1" y="4"/>
                    <a:pt x="0" y="3"/>
                    <a:pt x="1" y="3"/>
                  </a:cubicBezTo>
                  <a:cubicBezTo>
                    <a:pt x="1" y="3"/>
                    <a:pt x="1" y="4"/>
                    <a:pt x="1" y="1"/>
                  </a:cubicBezTo>
                  <a:cubicBezTo>
                    <a:pt x="0" y="0"/>
                    <a:pt x="1" y="0"/>
                    <a:pt x="1" y="0"/>
                  </a:cubicBezTo>
                  <a:cubicBezTo>
                    <a:pt x="1" y="1"/>
                    <a:pt x="3" y="7"/>
                    <a:pt x="3" y="6"/>
                  </a:cubicBezTo>
                </a:path>
              </a:pathLst>
            </a:custGeom>
            <a:grpFill/>
            <a:ln w="6350" cmpd="sng">
              <a:solidFill>
                <a:schemeClr val="bg1"/>
              </a:solidFill>
              <a:round/>
              <a:headEnd/>
              <a:tailEnd/>
            </a:ln>
          </p:spPr>
          <p:txBody>
            <a:bodyPr/>
            <a:lstStyle/>
            <a:p>
              <a:endParaRPr lang="en-GB"/>
            </a:p>
          </p:txBody>
        </p:sp>
        <p:sp>
          <p:nvSpPr>
            <p:cNvPr id="1198368" name="Freeform 288"/>
            <p:cNvSpPr>
              <a:spLocks/>
            </p:cNvSpPr>
            <p:nvPr/>
          </p:nvSpPr>
          <p:spPr bwMode="auto">
            <a:xfrm>
              <a:off x="2925" y="2177"/>
              <a:ext cx="8" cy="12"/>
            </a:xfrm>
            <a:custGeom>
              <a:avLst/>
              <a:gdLst/>
              <a:ahLst/>
              <a:cxnLst>
                <a:cxn ang="0">
                  <a:pos x="4" y="5"/>
                </a:cxn>
                <a:cxn ang="0">
                  <a:pos x="1" y="2"/>
                </a:cxn>
                <a:cxn ang="0">
                  <a:pos x="1" y="3"/>
                </a:cxn>
                <a:cxn ang="0">
                  <a:pos x="4" y="5"/>
                </a:cxn>
              </a:cxnLst>
              <a:rect l="0" t="0" r="r" b="b"/>
              <a:pathLst>
                <a:path w="4" h="6">
                  <a:moveTo>
                    <a:pt x="4" y="5"/>
                  </a:moveTo>
                  <a:cubicBezTo>
                    <a:pt x="1" y="3"/>
                    <a:pt x="1" y="3"/>
                    <a:pt x="1" y="2"/>
                  </a:cubicBezTo>
                  <a:cubicBezTo>
                    <a:pt x="0" y="0"/>
                    <a:pt x="1" y="2"/>
                    <a:pt x="1" y="3"/>
                  </a:cubicBezTo>
                  <a:cubicBezTo>
                    <a:pt x="3" y="3"/>
                    <a:pt x="4" y="6"/>
                    <a:pt x="4" y="5"/>
                  </a:cubicBezTo>
                </a:path>
              </a:pathLst>
            </a:custGeom>
            <a:grpFill/>
            <a:ln w="6350" cmpd="sng">
              <a:solidFill>
                <a:schemeClr val="bg1"/>
              </a:solidFill>
              <a:round/>
              <a:headEnd/>
              <a:tailEnd/>
            </a:ln>
          </p:spPr>
          <p:txBody>
            <a:bodyPr/>
            <a:lstStyle/>
            <a:p>
              <a:endParaRPr lang="en-GB"/>
            </a:p>
          </p:txBody>
        </p:sp>
        <p:sp>
          <p:nvSpPr>
            <p:cNvPr id="1198369" name="Freeform 289"/>
            <p:cNvSpPr>
              <a:spLocks noEditPoints="1"/>
            </p:cNvSpPr>
            <p:nvPr/>
          </p:nvSpPr>
          <p:spPr bwMode="auto">
            <a:xfrm>
              <a:off x="111" y="1508"/>
              <a:ext cx="1585" cy="1222"/>
            </a:xfrm>
            <a:custGeom>
              <a:avLst/>
              <a:gdLst/>
              <a:ahLst/>
              <a:cxnLst>
                <a:cxn ang="0">
                  <a:pos x="124" y="195"/>
                </a:cxn>
                <a:cxn ang="0">
                  <a:pos x="127" y="181"/>
                </a:cxn>
                <a:cxn ang="0">
                  <a:pos x="161" y="164"/>
                </a:cxn>
                <a:cxn ang="0">
                  <a:pos x="271" y="185"/>
                </a:cxn>
                <a:cxn ang="0">
                  <a:pos x="262" y="193"/>
                </a:cxn>
                <a:cxn ang="0">
                  <a:pos x="257" y="198"/>
                </a:cxn>
                <a:cxn ang="0">
                  <a:pos x="255" y="193"/>
                </a:cxn>
                <a:cxn ang="0">
                  <a:pos x="271" y="209"/>
                </a:cxn>
                <a:cxn ang="0">
                  <a:pos x="300" y="227"/>
                </a:cxn>
                <a:cxn ang="0">
                  <a:pos x="277" y="212"/>
                </a:cxn>
                <a:cxn ang="0">
                  <a:pos x="278" y="216"/>
                </a:cxn>
                <a:cxn ang="0">
                  <a:pos x="287" y="224"/>
                </a:cxn>
                <a:cxn ang="0">
                  <a:pos x="278" y="207"/>
                </a:cxn>
                <a:cxn ang="0">
                  <a:pos x="278" y="221"/>
                </a:cxn>
                <a:cxn ang="0">
                  <a:pos x="100" y="6"/>
                </a:cxn>
                <a:cxn ang="0">
                  <a:pos x="56" y="76"/>
                </a:cxn>
                <a:cxn ang="0">
                  <a:pos x="59" y="97"/>
                </a:cxn>
                <a:cxn ang="0">
                  <a:pos x="50" y="168"/>
                </a:cxn>
                <a:cxn ang="0">
                  <a:pos x="53" y="212"/>
                </a:cxn>
                <a:cxn ang="0">
                  <a:pos x="100" y="192"/>
                </a:cxn>
                <a:cxn ang="0">
                  <a:pos x="143" y="167"/>
                </a:cxn>
                <a:cxn ang="0">
                  <a:pos x="227" y="165"/>
                </a:cxn>
                <a:cxn ang="0">
                  <a:pos x="278" y="198"/>
                </a:cxn>
                <a:cxn ang="0">
                  <a:pos x="304" y="212"/>
                </a:cxn>
                <a:cxn ang="0">
                  <a:pos x="265" y="168"/>
                </a:cxn>
                <a:cxn ang="0">
                  <a:pos x="227" y="157"/>
                </a:cxn>
                <a:cxn ang="0">
                  <a:pos x="727" y="361"/>
                </a:cxn>
                <a:cxn ang="0">
                  <a:pos x="679" y="381"/>
                </a:cxn>
                <a:cxn ang="0">
                  <a:pos x="671" y="355"/>
                </a:cxn>
                <a:cxn ang="0">
                  <a:pos x="651" y="349"/>
                </a:cxn>
                <a:cxn ang="0">
                  <a:pos x="638" y="349"/>
                </a:cxn>
                <a:cxn ang="0">
                  <a:pos x="667" y="327"/>
                </a:cxn>
                <a:cxn ang="0">
                  <a:pos x="615" y="325"/>
                </a:cxn>
                <a:cxn ang="0">
                  <a:pos x="590" y="302"/>
                </a:cxn>
                <a:cxn ang="0">
                  <a:pos x="348" y="305"/>
                </a:cxn>
                <a:cxn ang="0">
                  <a:pos x="374" y="448"/>
                </a:cxn>
                <a:cxn ang="0">
                  <a:pos x="478" y="489"/>
                </a:cxn>
                <a:cxn ang="0">
                  <a:pos x="563" y="535"/>
                </a:cxn>
                <a:cxn ang="0">
                  <a:pos x="607" y="512"/>
                </a:cxn>
                <a:cxn ang="0">
                  <a:pos x="625" y="512"/>
                </a:cxn>
                <a:cxn ang="0">
                  <a:pos x="639" y="504"/>
                </a:cxn>
                <a:cxn ang="0">
                  <a:pos x="680" y="532"/>
                </a:cxn>
                <a:cxn ang="0">
                  <a:pos x="700" y="543"/>
                </a:cxn>
                <a:cxn ang="0">
                  <a:pos x="730" y="453"/>
                </a:cxn>
                <a:cxn ang="0">
                  <a:pos x="730" y="442"/>
                </a:cxn>
                <a:cxn ang="0">
                  <a:pos x="729" y="411"/>
                </a:cxn>
                <a:cxn ang="0">
                  <a:pos x="738" y="420"/>
                </a:cxn>
                <a:cxn ang="0">
                  <a:pos x="758" y="386"/>
                </a:cxn>
                <a:cxn ang="0">
                  <a:pos x="773" y="374"/>
                </a:cxn>
                <a:cxn ang="0">
                  <a:pos x="802" y="347"/>
                </a:cxn>
                <a:cxn ang="0">
                  <a:pos x="787" y="316"/>
                </a:cxn>
                <a:cxn ang="0">
                  <a:pos x="769" y="342"/>
                </a:cxn>
                <a:cxn ang="0">
                  <a:pos x="100" y="619"/>
                </a:cxn>
                <a:cxn ang="0">
                  <a:pos x="99" y="610"/>
                </a:cxn>
                <a:cxn ang="0">
                  <a:pos x="92" y="599"/>
                </a:cxn>
                <a:cxn ang="0">
                  <a:pos x="82" y="596"/>
                </a:cxn>
                <a:cxn ang="0">
                  <a:pos x="67" y="590"/>
                </a:cxn>
                <a:cxn ang="0">
                  <a:pos x="89" y="597"/>
                </a:cxn>
                <a:cxn ang="0">
                  <a:pos x="64" y="591"/>
                </a:cxn>
              </a:cxnLst>
              <a:rect l="0" t="0" r="r" b="b"/>
              <a:pathLst>
                <a:path w="817" h="630">
                  <a:moveTo>
                    <a:pt x="108" y="199"/>
                  </a:moveTo>
                  <a:cubicBezTo>
                    <a:pt x="108" y="196"/>
                    <a:pt x="105" y="195"/>
                    <a:pt x="108" y="192"/>
                  </a:cubicBezTo>
                  <a:cubicBezTo>
                    <a:pt x="112" y="190"/>
                    <a:pt x="114" y="193"/>
                    <a:pt x="114" y="190"/>
                  </a:cubicBezTo>
                  <a:cubicBezTo>
                    <a:pt x="114" y="188"/>
                    <a:pt x="114" y="187"/>
                    <a:pt x="115" y="188"/>
                  </a:cubicBezTo>
                  <a:cubicBezTo>
                    <a:pt x="117" y="190"/>
                    <a:pt x="120" y="188"/>
                    <a:pt x="118" y="187"/>
                  </a:cubicBezTo>
                  <a:cubicBezTo>
                    <a:pt x="118" y="185"/>
                    <a:pt x="120" y="187"/>
                    <a:pt x="121" y="187"/>
                  </a:cubicBezTo>
                  <a:cubicBezTo>
                    <a:pt x="123" y="188"/>
                    <a:pt x="124" y="187"/>
                    <a:pt x="124" y="188"/>
                  </a:cubicBezTo>
                  <a:cubicBezTo>
                    <a:pt x="126" y="190"/>
                    <a:pt x="124" y="190"/>
                    <a:pt x="126" y="190"/>
                  </a:cubicBezTo>
                  <a:cubicBezTo>
                    <a:pt x="127" y="192"/>
                    <a:pt x="126" y="193"/>
                    <a:pt x="124" y="195"/>
                  </a:cubicBezTo>
                  <a:cubicBezTo>
                    <a:pt x="123" y="196"/>
                    <a:pt x="123" y="196"/>
                    <a:pt x="120" y="196"/>
                  </a:cubicBezTo>
                  <a:cubicBezTo>
                    <a:pt x="117" y="196"/>
                    <a:pt x="115" y="198"/>
                    <a:pt x="115" y="199"/>
                  </a:cubicBezTo>
                  <a:cubicBezTo>
                    <a:pt x="115" y="201"/>
                    <a:pt x="115" y="199"/>
                    <a:pt x="114" y="201"/>
                  </a:cubicBezTo>
                  <a:cubicBezTo>
                    <a:pt x="112" y="202"/>
                    <a:pt x="111" y="202"/>
                    <a:pt x="112" y="201"/>
                  </a:cubicBezTo>
                  <a:cubicBezTo>
                    <a:pt x="115" y="198"/>
                    <a:pt x="111" y="199"/>
                    <a:pt x="111" y="199"/>
                  </a:cubicBezTo>
                  <a:cubicBezTo>
                    <a:pt x="111" y="201"/>
                    <a:pt x="109" y="201"/>
                    <a:pt x="108" y="199"/>
                  </a:cubicBezTo>
                  <a:close/>
                  <a:moveTo>
                    <a:pt x="123" y="185"/>
                  </a:moveTo>
                  <a:cubicBezTo>
                    <a:pt x="124" y="184"/>
                    <a:pt x="124" y="184"/>
                    <a:pt x="126" y="184"/>
                  </a:cubicBezTo>
                  <a:cubicBezTo>
                    <a:pt x="127" y="184"/>
                    <a:pt x="129" y="184"/>
                    <a:pt x="127" y="181"/>
                  </a:cubicBezTo>
                  <a:cubicBezTo>
                    <a:pt x="126" y="179"/>
                    <a:pt x="126" y="182"/>
                    <a:pt x="124" y="181"/>
                  </a:cubicBezTo>
                  <a:cubicBezTo>
                    <a:pt x="124" y="181"/>
                    <a:pt x="121" y="179"/>
                    <a:pt x="121" y="182"/>
                  </a:cubicBezTo>
                  <a:cubicBezTo>
                    <a:pt x="123" y="184"/>
                    <a:pt x="121" y="182"/>
                    <a:pt x="120" y="182"/>
                  </a:cubicBezTo>
                  <a:cubicBezTo>
                    <a:pt x="118" y="184"/>
                    <a:pt x="118" y="185"/>
                    <a:pt x="120" y="185"/>
                  </a:cubicBezTo>
                  <a:cubicBezTo>
                    <a:pt x="121" y="187"/>
                    <a:pt x="121" y="187"/>
                    <a:pt x="123" y="185"/>
                  </a:cubicBezTo>
                  <a:close/>
                  <a:moveTo>
                    <a:pt x="164" y="164"/>
                  </a:moveTo>
                  <a:cubicBezTo>
                    <a:pt x="166" y="162"/>
                    <a:pt x="164" y="162"/>
                    <a:pt x="167" y="159"/>
                  </a:cubicBezTo>
                  <a:cubicBezTo>
                    <a:pt x="169" y="156"/>
                    <a:pt x="167" y="156"/>
                    <a:pt x="166" y="157"/>
                  </a:cubicBezTo>
                  <a:cubicBezTo>
                    <a:pt x="166" y="159"/>
                    <a:pt x="163" y="160"/>
                    <a:pt x="161" y="164"/>
                  </a:cubicBezTo>
                  <a:cubicBezTo>
                    <a:pt x="159" y="164"/>
                    <a:pt x="163" y="164"/>
                    <a:pt x="164" y="164"/>
                  </a:cubicBezTo>
                  <a:close/>
                  <a:moveTo>
                    <a:pt x="173" y="156"/>
                  </a:moveTo>
                  <a:cubicBezTo>
                    <a:pt x="175" y="156"/>
                    <a:pt x="175" y="156"/>
                    <a:pt x="173" y="154"/>
                  </a:cubicBezTo>
                  <a:cubicBezTo>
                    <a:pt x="170" y="154"/>
                    <a:pt x="170" y="156"/>
                    <a:pt x="170" y="157"/>
                  </a:cubicBezTo>
                  <a:cubicBezTo>
                    <a:pt x="170" y="159"/>
                    <a:pt x="172" y="157"/>
                    <a:pt x="173" y="156"/>
                  </a:cubicBezTo>
                  <a:close/>
                  <a:moveTo>
                    <a:pt x="269" y="198"/>
                  </a:moveTo>
                  <a:cubicBezTo>
                    <a:pt x="272" y="196"/>
                    <a:pt x="269" y="195"/>
                    <a:pt x="272" y="195"/>
                  </a:cubicBezTo>
                  <a:cubicBezTo>
                    <a:pt x="274" y="195"/>
                    <a:pt x="271" y="192"/>
                    <a:pt x="272" y="192"/>
                  </a:cubicBezTo>
                  <a:cubicBezTo>
                    <a:pt x="274" y="192"/>
                    <a:pt x="272" y="187"/>
                    <a:pt x="271" y="185"/>
                  </a:cubicBezTo>
                  <a:cubicBezTo>
                    <a:pt x="269" y="182"/>
                    <a:pt x="268" y="185"/>
                    <a:pt x="266" y="182"/>
                  </a:cubicBezTo>
                  <a:cubicBezTo>
                    <a:pt x="263" y="181"/>
                    <a:pt x="265" y="182"/>
                    <a:pt x="265" y="185"/>
                  </a:cubicBezTo>
                  <a:cubicBezTo>
                    <a:pt x="266" y="188"/>
                    <a:pt x="266" y="190"/>
                    <a:pt x="268" y="193"/>
                  </a:cubicBezTo>
                  <a:cubicBezTo>
                    <a:pt x="269" y="196"/>
                    <a:pt x="266" y="193"/>
                    <a:pt x="266" y="198"/>
                  </a:cubicBezTo>
                  <a:cubicBezTo>
                    <a:pt x="266" y="199"/>
                    <a:pt x="268" y="198"/>
                    <a:pt x="269" y="198"/>
                  </a:cubicBezTo>
                  <a:close/>
                  <a:moveTo>
                    <a:pt x="265" y="207"/>
                  </a:moveTo>
                  <a:cubicBezTo>
                    <a:pt x="268" y="212"/>
                    <a:pt x="266" y="209"/>
                    <a:pt x="266" y="206"/>
                  </a:cubicBezTo>
                  <a:cubicBezTo>
                    <a:pt x="266" y="204"/>
                    <a:pt x="268" y="206"/>
                    <a:pt x="266" y="201"/>
                  </a:cubicBezTo>
                  <a:cubicBezTo>
                    <a:pt x="265" y="196"/>
                    <a:pt x="265" y="195"/>
                    <a:pt x="262" y="193"/>
                  </a:cubicBezTo>
                  <a:cubicBezTo>
                    <a:pt x="258" y="190"/>
                    <a:pt x="258" y="195"/>
                    <a:pt x="258" y="196"/>
                  </a:cubicBezTo>
                  <a:cubicBezTo>
                    <a:pt x="260" y="196"/>
                    <a:pt x="262" y="198"/>
                    <a:pt x="260" y="199"/>
                  </a:cubicBezTo>
                  <a:cubicBezTo>
                    <a:pt x="260" y="202"/>
                    <a:pt x="263" y="201"/>
                    <a:pt x="263" y="202"/>
                  </a:cubicBezTo>
                  <a:cubicBezTo>
                    <a:pt x="262" y="206"/>
                    <a:pt x="263" y="202"/>
                    <a:pt x="263" y="206"/>
                  </a:cubicBezTo>
                  <a:cubicBezTo>
                    <a:pt x="263" y="207"/>
                    <a:pt x="265" y="207"/>
                    <a:pt x="265" y="207"/>
                  </a:cubicBezTo>
                  <a:close/>
                  <a:moveTo>
                    <a:pt x="257" y="198"/>
                  </a:moveTo>
                  <a:cubicBezTo>
                    <a:pt x="257" y="198"/>
                    <a:pt x="257" y="199"/>
                    <a:pt x="258" y="199"/>
                  </a:cubicBezTo>
                  <a:cubicBezTo>
                    <a:pt x="258" y="198"/>
                    <a:pt x="257" y="193"/>
                    <a:pt x="257" y="195"/>
                  </a:cubicBezTo>
                  <a:cubicBezTo>
                    <a:pt x="257" y="195"/>
                    <a:pt x="257" y="196"/>
                    <a:pt x="257" y="198"/>
                  </a:cubicBezTo>
                  <a:close/>
                  <a:moveTo>
                    <a:pt x="258" y="190"/>
                  </a:moveTo>
                  <a:cubicBezTo>
                    <a:pt x="257" y="188"/>
                    <a:pt x="258" y="188"/>
                    <a:pt x="262" y="192"/>
                  </a:cubicBezTo>
                  <a:cubicBezTo>
                    <a:pt x="265" y="193"/>
                    <a:pt x="266" y="193"/>
                    <a:pt x="265" y="190"/>
                  </a:cubicBezTo>
                  <a:cubicBezTo>
                    <a:pt x="265" y="188"/>
                    <a:pt x="263" y="188"/>
                    <a:pt x="265" y="187"/>
                  </a:cubicBezTo>
                  <a:cubicBezTo>
                    <a:pt x="265" y="185"/>
                    <a:pt x="260" y="184"/>
                    <a:pt x="258" y="182"/>
                  </a:cubicBezTo>
                  <a:cubicBezTo>
                    <a:pt x="257" y="182"/>
                    <a:pt x="255" y="184"/>
                    <a:pt x="254" y="184"/>
                  </a:cubicBezTo>
                  <a:cubicBezTo>
                    <a:pt x="252" y="182"/>
                    <a:pt x="252" y="184"/>
                    <a:pt x="252" y="185"/>
                  </a:cubicBezTo>
                  <a:cubicBezTo>
                    <a:pt x="251" y="187"/>
                    <a:pt x="251" y="187"/>
                    <a:pt x="254" y="188"/>
                  </a:cubicBezTo>
                  <a:cubicBezTo>
                    <a:pt x="255" y="190"/>
                    <a:pt x="252" y="190"/>
                    <a:pt x="255" y="193"/>
                  </a:cubicBezTo>
                  <a:cubicBezTo>
                    <a:pt x="257" y="193"/>
                    <a:pt x="260" y="192"/>
                    <a:pt x="258" y="190"/>
                  </a:cubicBezTo>
                  <a:close/>
                  <a:moveTo>
                    <a:pt x="278" y="204"/>
                  </a:moveTo>
                  <a:cubicBezTo>
                    <a:pt x="280" y="202"/>
                    <a:pt x="280" y="201"/>
                    <a:pt x="280" y="199"/>
                  </a:cubicBezTo>
                  <a:cubicBezTo>
                    <a:pt x="278" y="198"/>
                    <a:pt x="278" y="199"/>
                    <a:pt x="275" y="198"/>
                  </a:cubicBezTo>
                  <a:cubicBezTo>
                    <a:pt x="274" y="198"/>
                    <a:pt x="272" y="198"/>
                    <a:pt x="272" y="199"/>
                  </a:cubicBezTo>
                  <a:cubicBezTo>
                    <a:pt x="272" y="202"/>
                    <a:pt x="275" y="199"/>
                    <a:pt x="275" y="202"/>
                  </a:cubicBezTo>
                  <a:cubicBezTo>
                    <a:pt x="274" y="207"/>
                    <a:pt x="275" y="206"/>
                    <a:pt x="278" y="206"/>
                  </a:cubicBezTo>
                  <a:cubicBezTo>
                    <a:pt x="280" y="207"/>
                    <a:pt x="278" y="204"/>
                    <a:pt x="278" y="204"/>
                  </a:cubicBezTo>
                  <a:close/>
                  <a:moveTo>
                    <a:pt x="271" y="209"/>
                  </a:moveTo>
                  <a:cubicBezTo>
                    <a:pt x="272" y="212"/>
                    <a:pt x="272" y="210"/>
                    <a:pt x="272" y="209"/>
                  </a:cubicBezTo>
                  <a:cubicBezTo>
                    <a:pt x="274" y="207"/>
                    <a:pt x="272" y="207"/>
                    <a:pt x="274" y="204"/>
                  </a:cubicBezTo>
                  <a:cubicBezTo>
                    <a:pt x="274" y="201"/>
                    <a:pt x="272" y="202"/>
                    <a:pt x="272" y="201"/>
                  </a:cubicBezTo>
                  <a:cubicBezTo>
                    <a:pt x="271" y="199"/>
                    <a:pt x="271" y="199"/>
                    <a:pt x="269" y="199"/>
                  </a:cubicBezTo>
                  <a:cubicBezTo>
                    <a:pt x="268" y="201"/>
                    <a:pt x="268" y="201"/>
                    <a:pt x="269" y="204"/>
                  </a:cubicBezTo>
                  <a:cubicBezTo>
                    <a:pt x="271" y="206"/>
                    <a:pt x="272" y="207"/>
                    <a:pt x="271" y="207"/>
                  </a:cubicBezTo>
                  <a:cubicBezTo>
                    <a:pt x="269" y="206"/>
                    <a:pt x="269" y="207"/>
                    <a:pt x="269" y="210"/>
                  </a:cubicBezTo>
                  <a:cubicBezTo>
                    <a:pt x="271" y="213"/>
                    <a:pt x="271" y="207"/>
                    <a:pt x="271" y="209"/>
                  </a:cubicBezTo>
                  <a:close/>
                  <a:moveTo>
                    <a:pt x="300" y="227"/>
                  </a:moveTo>
                  <a:cubicBezTo>
                    <a:pt x="301" y="226"/>
                    <a:pt x="301" y="226"/>
                    <a:pt x="303" y="224"/>
                  </a:cubicBezTo>
                  <a:cubicBezTo>
                    <a:pt x="303" y="224"/>
                    <a:pt x="301" y="224"/>
                    <a:pt x="301" y="226"/>
                  </a:cubicBezTo>
                  <a:cubicBezTo>
                    <a:pt x="300" y="226"/>
                    <a:pt x="298" y="227"/>
                    <a:pt x="300" y="227"/>
                  </a:cubicBezTo>
                  <a:cubicBezTo>
                    <a:pt x="300" y="227"/>
                    <a:pt x="300" y="227"/>
                    <a:pt x="300" y="227"/>
                  </a:cubicBezTo>
                  <a:close/>
                  <a:moveTo>
                    <a:pt x="293" y="224"/>
                  </a:moveTo>
                  <a:cubicBezTo>
                    <a:pt x="293" y="224"/>
                    <a:pt x="293" y="224"/>
                    <a:pt x="292" y="224"/>
                  </a:cubicBezTo>
                  <a:cubicBezTo>
                    <a:pt x="292" y="224"/>
                    <a:pt x="292" y="224"/>
                    <a:pt x="292" y="226"/>
                  </a:cubicBezTo>
                  <a:cubicBezTo>
                    <a:pt x="293" y="226"/>
                    <a:pt x="293" y="226"/>
                    <a:pt x="293" y="224"/>
                  </a:cubicBezTo>
                  <a:close/>
                  <a:moveTo>
                    <a:pt x="277" y="212"/>
                  </a:moveTo>
                  <a:cubicBezTo>
                    <a:pt x="278" y="212"/>
                    <a:pt x="278" y="210"/>
                    <a:pt x="277" y="210"/>
                  </a:cubicBezTo>
                  <a:cubicBezTo>
                    <a:pt x="275" y="209"/>
                    <a:pt x="274" y="210"/>
                    <a:pt x="275" y="210"/>
                  </a:cubicBezTo>
                  <a:cubicBezTo>
                    <a:pt x="275" y="210"/>
                    <a:pt x="274" y="210"/>
                    <a:pt x="274" y="212"/>
                  </a:cubicBezTo>
                  <a:cubicBezTo>
                    <a:pt x="274" y="212"/>
                    <a:pt x="272" y="213"/>
                    <a:pt x="275" y="212"/>
                  </a:cubicBezTo>
                  <a:cubicBezTo>
                    <a:pt x="275" y="212"/>
                    <a:pt x="275" y="212"/>
                    <a:pt x="277" y="212"/>
                  </a:cubicBezTo>
                  <a:close/>
                  <a:moveTo>
                    <a:pt x="278" y="212"/>
                  </a:moveTo>
                  <a:cubicBezTo>
                    <a:pt x="277" y="213"/>
                    <a:pt x="278" y="212"/>
                    <a:pt x="278" y="213"/>
                  </a:cubicBezTo>
                  <a:cubicBezTo>
                    <a:pt x="278" y="215"/>
                    <a:pt x="277" y="213"/>
                    <a:pt x="277" y="215"/>
                  </a:cubicBezTo>
                  <a:cubicBezTo>
                    <a:pt x="277" y="216"/>
                    <a:pt x="277" y="216"/>
                    <a:pt x="278" y="216"/>
                  </a:cubicBezTo>
                  <a:cubicBezTo>
                    <a:pt x="280" y="216"/>
                    <a:pt x="278" y="216"/>
                    <a:pt x="280" y="218"/>
                  </a:cubicBezTo>
                  <a:cubicBezTo>
                    <a:pt x="280" y="220"/>
                    <a:pt x="277" y="220"/>
                    <a:pt x="277" y="220"/>
                  </a:cubicBezTo>
                  <a:cubicBezTo>
                    <a:pt x="278" y="221"/>
                    <a:pt x="278" y="221"/>
                    <a:pt x="280" y="221"/>
                  </a:cubicBezTo>
                  <a:cubicBezTo>
                    <a:pt x="280" y="220"/>
                    <a:pt x="280" y="221"/>
                    <a:pt x="280" y="221"/>
                  </a:cubicBezTo>
                  <a:cubicBezTo>
                    <a:pt x="281" y="221"/>
                    <a:pt x="281" y="221"/>
                    <a:pt x="283" y="223"/>
                  </a:cubicBezTo>
                  <a:cubicBezTo>
                    <a:pt x="284" y="224"/>
                    <a:pt x="283" y="224"/>
                    <a:pt x="283" y="224"/>
                  </a:cubicBezTo>
                  <a:cubicBezTo>
                    <a:pt x="284" y="226"/>
                    <a:pt x="284" y="223"/>
                    <a:pt x="284" y="226"/>
                  </a:cubicBezTo>
                  <a:cubicBezTo>
                    <a:pt x="284" y="227"/>
                    <a:pt x="287" y="229"/>
                    <a:pt x="287" y="227"/>
                  </a:cubicBezTo>
                  <a:cubicBezTo>
                    <a:pt x="289" y="226"/>
                    <a:pt x="287" y="226"/>
                    <a:pt x="287" y="224"/>
                  </a:cubicBezTo>
                  <a:cubicBezTo>
                    <a:pt x="287" y="223"/>
                    <a:pt x="287" y="224"/>
                    <a:pt x="287" y="221"/>
                  </a:cubicBezTo>
                  <a:cubicBezTo>
                    <a:pt x="289" y="220"/>
                    <a:pt x="287" y="221"/>
                    <a:pt x="286" y="220"/>
                  </a:cubicBezTo>
                  <a:cubicBezTo>
                    <a:pt x="286" y="218"/>
                    <a:pt x="286" y="220"/>
                    <a:pt x="284" y="218"/>
                  </a:cubicBezTo>
                  <a:cubicBezTo>
                    <a:pt x="284" y="218"/>
                    <a:pt x="283" y="220"/>
                    <a:pt x="283" y="218"/>
                  </a:cubicBezTo>
                  <a:cubicBezTo>
                    <a:pt x="281" y="218"/>
                    <a:pt x="283" y="216"/>
                    <a:pt x="284" y="218"/>
                  </a:cubicBezTo>
                  <a:cubicBezTo>
                    <a:pt x="287" y="220"/>
                    <a:pt x="286" y="218"/>
                    <a:pt x="284" y="216"/>
                  </a:cubicBezTo>
                  <a:cubicBezTo>
                    <a:pt x="283" y="215"/>
                    <a:pt x="283" y="213"/>
                    <a:pt x="283" y="212"/>
                  </a:cubicBezTo>
                  <a:cubicBezTo>
                    <a:pt x="281" y="210"/>
                    <a:pt x="280" y="212"/>
                    <a:pt x="278" y="210"/>
                  </a:cubicBezTo>
                  <a:cubicBezTo>
                    <a:pt x="278" y="210"/>
                    <a:pt x="280" y="209"/>
                    <a:pt x="278" y="207"/>
                  </a:cubicBezTo>
                  <a:cubicBezTo>
                    <a:pt x="278" y="206"/>
                    <a:pt x="278" y="207"/>
                    <a:pt x="277" y="207"/>
                  </a:cubicBezTo>
                  <a:cubicBezTo>
                    <a:pt x="274" y="207"/>
                    <a:pt x="275" y="207"/>
                    <a:pt x="275" y="207"/>
                  </a:cubicBezTo>
                  <a:cubicBezTo>
                    <a:pt x="274" y="209"/>
                    <a:pt x="274" y="209"/>
                    <a:pt x="275" y="209"/>
                  </a:cubicBezTo>
                  <a:cubicBezTo>
                    <a:pt x="277" y="209"/>
                    <a:pt x="278" y="209"/>
                    <a:pt x="278" y="212"/>
                  </a:cubicBezTo>
                  <a:close/>
                  <a:moveTo>
                    <a:pt x="280" y="227"/>
                  </a:moveTo>
                  <a:cubicBezTo>
                    <a:pt x="281" y="229"/>
                    <a:pt x="283" y="229"/>
                    <a:pt x="281" y="227"/>
                  </a:cubicBezTo>
                  <a:cubicBezTo>
                    <a:pt x="281" y="226"/>
                    <a:pt x="281" y="226"/>
                    <a:pt x="280" y="224"/>
                  </a:cubicBezTo>
                  <a:cubicBezTo>
                    <a:pt x="278" y="223"/>
                    <a:pt x="280" y="223"/>
                    <a:pt x="280" y="223"/>
                  </a:cubicBezTo>
                  <a:cubicBezTo>
                    <a:pt x="278" y="221"/>
                    <a:pt x="278" y="221"/>
                    <a:pt x="278" y="221"/>
                  </a:cubicBezTo>
                  <a:cubicBezTo>
                    <a:pt x="277" y="223"/>
                    <a:pt x="278" y="223"/>
                    <a:pt x="278" y="224"/>
                  </a:cubicBezTo>
                  <a:cubicBezTo>
                    <a:pt x="278" y="224"/>
                    <a:pt x="278" y="224"/>
                    <a:pt x="280" y="227"/>
                  </a:cubicBezTo>
                  <a:close/>
                  <a:moveTo>
                    <a:pt x="199" y="22"/>
                  </a:moveTo>
                  <a:cubicBezTo>
                    <a:pt x="190" y="20"/>
                    <a:pt x="188" y="25"/>
                    <a:pt x="182" y="22"/>
                  </a:cubicBezTo>
                  <a:cubicBezTo>
                    <a:pt x="176" y="19"/>
                    <a:pt x="166" y="20"/>
                    <a:pt x="155" y="16"/>
                  </a:cubicBezTo>
                  <a:cubicBezTo>
                    <a:pt x="144" y="13"/>
                    <a:pt x="144" y="19"/>
                    <a:pt x="134" y="16"/>
                  </a:cubicBezTo>
                  <a:cubicBezTo>
                    <a:pt x="123" y="13"/>
                    <a:pt x="134" y="10"/>
                    <a:pt x="121" y="10"/>
                  </a:cubicBezTo>
                  <a:cubicBezTo>
                    <a:pt x="109" y="10"/>
                    <a:pt x="112" y="11"/>
                    <a:pt x="109" y="8"/>
                  </a:cubicBezTo>
                  <a:cubicBezTo>
                    <a:pt x="105" y="5"/>
                    <a:pt x="105" y="10"/>
                    <a:pt x="100" y="6"/>
                  </a:cubicBezTo>
                  <a:cubicBezTo>
                    <a:pt x="97" y="5"/>
                    <a:pt x="96" y="0"/>
                    <a:pt x="88" y="6"/>
                  </a:cubicBezTo>
                  <a:cubicBezTo>
                    <a:pt x="80" y="14"/>
                    <a:pt x="76" y="5"/>
                    <a:pt x="64" y="14"/>
                  </a:cubicBezTo>
                  <a:cubicBezTo>
                    <a:pt x="51" y="24"/>
                    <a:pt x="50" y="11"/>
                    <a:pt x="44" y="24"/>
                  </a:cubicBezTo>
                  <a:cubicBezTo>
                    <a:pt x="39" y="36"/>
                    <a:pt x="36" y="39"/>
                    <a:pt x="21" y="39"/>
                  </a:cubicBezTo>
                  <a:cubicBezTo>
                    <a:pt x="13" y="39"/>
                    <a:pt x="21" y="44"/>
                    <a:pt x="13" y="45"/>
                  </a:cubicBezTo>
                  <a:cubicBezTo>
                    <a:pt x="7" y="47"/>
                    <a:pt x="32" y="52"/>
                    <a:pt x="36" y="61"/>
                  </a:cubicBezTo>
                  <a:cubicBezTo>
                    <a:pt x="41" y="69"/>
                    <a:pt x="47" y="61"/>
                    <a:pt x="45" y="67"/>
                  </a:cubicBezTo>
                  <a:cubicBezTo>
                    <a:pt x="45" y="72"/>
                    <a:pt x="50" y="67"/>
                    <a:pt x="50" y="72"/>
                  </a:cubicBezTo>
                  <a:cubicBezTo>
                    <a:pt x="51" y="76"/>
                    <a:pt x="57" y="72"/>
                    <a:pt x="56" y="76"/>
                  </a:cubicBezTo>
                  <a:cubicBezTo>
                    <a:pt x="56" y="80"/>
                    <a:pt x="56" y="75"/>
                    <a:pt x="51" y="78"/>
                  </a:cubicBezTo>
                  <a:cubicBezTo>
                    <a:pt x="51" y="80"/>
                    <a:pt x="51" y="76"/>
                    <a:pt x="41" y="78"/>
                  </a:cubicBezTo>
                  <a:cubicBezTo>
                    <a:pt x="30" y="80"/>
                    <a:pt x="44" y="67"/>
                    <a:pt x="30" y="72"/>
                  </a:cubicBezTo>
                  <a:cubicBezTo>
                    <a:pt x="16" y="76"/>
                    <a:pt x="9" y="83"/>
                    <a:pt x="4" y="83"/>
                  </a:cubicBezTo>
                  <a:cubicBezTo>
                    <a:pt x="0" y="84"/>
                    <a:pt x="3" y="89"/>
                    <a:pt x="10" y="89"/>
                  </a:cubicBezTo>
                  <a:cubicBezTo>
                    <a:pt x="19" y="89"/>
                    <a:pt x="9" y="92"/>
                    <a:pt x="13" y="94"/>
                  </a:cubicBezTo>
                  <a:cubicBezTo>
                    <a:pt x="18" y="97"/>
                    <a:pt x="12" y="100"/>
                    <a:pt x="21" y="101"/>
                  </a:cubicBezTo>
                  <a:cubicBezTo>
                    <a:pt x="30" y="101"/>
                    <a:pt x="33" y="97"/>
                    <a:pt x="39" y="100"/>
                  </a:cubicBezTo>
                  <a:cubicBezTo>
                    <a:pt x="47" y="104"/>
                    <a:pt x="54" y="90"/>
                    <a:pt x="59" y="97"/>
                  </a:cubicBezTo>
                  <a:cubicBezTo>
                    <a:pt x="64" y="101"/>
                    <a:pt x="48" y="98"/>
                    <a:pt x="56" y="103"/>
                  </a:cubicBezTo>
                  <a:cubicBezTo>
                    <a:pt x="65" y="108"/>
                    <a:pt x="57" y="115"/>
                    <a:pt x="51" y="114"/>
                  </a:cubicBezTo>
                  <a:cubicBezTo>
                    <a:pt x="44" y="112"/>
                    <a:pt x="45" y="123"/>
                    <a:pt x="38" y="118"/>
                  </a:cubicBezTo>
                  <a:cubicBezTo>
                    <a:pt x="30" y="114"/>
                    <a:pt x="29" y="126"/>
                    <a:pt x="24" y="128"/>
                  </a:cubicBezTo>
                  <a:cubicBezTo>
                    <a:pt x="21" y="129"/>
                    <a:pt x="22" y="134"/>
                    <a:pt x="18" y="137"/>
                  </a:cubicBezTo>
                  <a:cubicBezTo>
                    <a:pt x="15" y="139"/>
                    <a:pt x="18" y="140"/>
                    <a:pt x="24" y="145"/>
                  </a:cubicBezTo>
                  <a:cubicBezTo>
                    <a:pt x="30" y="150"/>
                    <a:pt x="22" y="153"/>
                    <a:pt x="25" y="154"/>
                  </a:cubicBezTo>
                  <a:cubicBezTo>
                    <a:pt x="29" y="157"/>
                    <a:pt x="33" y="165"/>
                    <a:pt x="41" y="162"/>
                  </a:cubicBezTo>
                  <a:cubicBezTo>
                    <a:pt x="48" y="159"/>
                    <a:pt x="51" y="162"/>
                    <a:pt x="50" y="168"/>
                  </a:cubicBezTo>
                  <a:cubicBezTo>
                    <a:pt x="47" y="174"/>
                    <a:pt x="53" y="170"/>
                    <a:pt x="50" y="176"/>
                  </a:cubicBezTo>
                  <a:cubicBezTo>
                    <a:pt x="48" y="181"/>
                    <a:pt x="56" y="179"/>
                    <a:pt x="59" y="174"/>
                  </a:cubicBezTo>
                  <a:cubicBezTo>
                    <a:pt x="62" y="171"/>
                    <a:pt x="68" y="176"/>
                    <a:pt x="71" y="179"/>
                  </a:cubicBezTo>
                  <a:cubicBezTo>
                    <a:pt x="76" y="184"/>
                    <a:pt x="76" y="176"/>
                    <a:pt x="79" y="178"/>
                  </a:cubicBezTo>
                  <a:cubicBezTo>
                    <a:pt x="82" y="181"/>
                    <a:pt x="91" y="173"/>
                    <a:pt x="86" y="178"/>
                  </a:cubicBezTo>
                  <a:cubicBezTo>
                    <a:pt x="83" y="182"/>
                    <a:pt x="83" y="185"/>
                    <a:pt x="83" y="190"/>
                  </a:cubicBezTo>
                  <a:cubicBezTo>
                    <a:pt x="83" y="195"/>
                    <a:pt x="79" y="192"/>
                    <a:pt x="76" y="198"/>
                  </a:cubicBezTo>
                  <a:cubicBezTo>
                    <a:pt x="73" y="204"/>
                    <a:pt x="67" y="202"/>
                    <a:pt x="64" y="209"/>
                  </a:cubicBezTo>
                  <a:cubicBezTo>
                    <a:pt x="59" y="216"/>
                    <a:pt x="61" y="210"/>
                    <a:pt x="53" y="212"/>
                  </a:cubicBezTo>
                  <a:cubicBezTo>
                    <a:pt x="45" y="215"/>
                    <a:pt x="50" y="218"/>
                    <a:pt x="44" y="220"/>
                  </a:cubicBezTo>
                  <a:cubicBezTo>
                    <a:pt x="39" y="223"/>
                    <a:pt x="38" y="227"/>
                    <a:pt x="44" y="224"/>
                  </a:cubicBezTo>
                  <a:cubicBezTo>
                    <a:pt x="51" y="221"/>
                    <a:pt x="53" y="215"/>
                    <a:pt x="54" y="218"/>
                  </a:cubicBezTo>
                  <a:cubicBezTo>
                    <a:pt x="56" y="221"/>
                    <a:pt x="59" y="216"/>
                    <a:pt x="59" y="220"/>
                  </a:cubicBezTo>
                  <a:cubicBezTo>
                    <a:pt x="61" y="224"/>
                    <a:pt x="64" y="221"/>
                    <a:pt x="64" y="218"/>
                  </a:cubicBezTo>
                  <a:cubicBezTo>
                    <a:pt x="62" y="215"/>
                    <a:pt x="68" y="213"/>
                    <a:pt x="68" y="216"/>
                  </a:cubicBezTo>
                  <a:cubicBezTo>
                    <a:pt x="68" y="220"/>
                    <a:pt x="74" y="210"/>
                    <a:pt x="79" y="210"/>
                  </a:cubicBezTo>
                  <a:cubicBezTo>
                    <a:pt x="83" y="210"/>
                    <a:pt x="76" y="209"/>
                    <a:pt x="86" y="202"/>
                  </a:cubicBezTo>
                  <a:cubicBezTo>
                    <a:pt x="96" y="198"/>
                    <a:pt x="94" y="195"/>
                    <a:pt x="100" y="192"/>
                  </a:cubicBezTo>
                  <a:cubicBezTo>
                    <a:pt x="105" y="188"/>
                    <a:pt x="112" y="185"/>
                    <a:pt x="114" y="181"/>
                  </a:cubicBezTo>
                  <a:cubicBezTo>
                    <a:pt x="115" y="176"/>
                    <a:pt x="118" y="178"/>
                    <a:pt x="120" y="174"/>
                  </a:cubicBezTo>
                  <a:cubicBezTo>
                    <a:pt x="120" y="170"/>
                    <a:pt x="105" y="176"/>
                    <a:pt x="114" y="168"/>
                  </a:cubicBezTo>
                  <a:cubicBezTo>
                    <a:pt x="124" y="160"/>
                    <a:pt x="126" y="159"/>
                    <a:pt x="129" y="151"/>
                  </a:cubicBezTo>
                  <a:cubicBezTo>
                    <a:pt x="134" y="145"/>
                    <a:pt x="144" y="140"/>
                    <a:pt x="152" y="148"/>
                  </a:cubicBezTo>
                  <a:cubicBezTo>
                    <a:pt x="159" y="156"/>
                    <a:pt x="146" y="143"/>
                    <a:pt x="138" y="148"/>
                  </a:cubicBezTo>
                  <a:cubicBezTo>
                    <a:pt x="132" y="153"/>
                    <a:pt x="138" y="154"/>
                    <a:pt x="132" y="159"/>
                  </a:cubicBezTo>
                  <a:cubicBezTo>
                    <a:pt x="126" y="165"/>
                    <a:pt x="137" y="165"/>
                    <a:pt x="132" y="167"/>
                  </a:cubicBezTo>
                  <a:cubicBezTo>
                    <a:pt x="124" y="171"/>
                    <a:pt x="137" y="173"/>
                    <a:pt x="143" y="167"/>
                  </a:cubicBezTo>
                  <a:cubicBezTo>
                    <a:pt x="149" y="162"/>
                    <a:pt x="150" y="160"/>
                    <a:pt x="155" y="160"/>
                  </a:cubicBezTo>
                  <a:cubicBezTo>
                    <a:pt x="161" y="160"/>
                    <a:pt x="155" y="157"/>
                    <a:pt x="159" y="156"/>
                  </a:cubicBezTo>
                  <a:cubicBezTo>
                    <a:pt x="164" y="154"/>
                    <a:pt x="156" y="150"/>
                    <a:pt x="163" y="150"/>
                  </a:cubicBezTo>
                  <a:cubicBezTo>
                    <a:pt x="169" y="148"/>
                    <a:pt x="172" y="145"/>
                    <a:pt x="172" y="148"/>
                  </a:cubicBezTo>
                  <a:cubicBezTo>
                    <a:pt x="172" y="153"/>
                    <a:pt x="176" y="151"/>
                    <a:pt x="181" y="154"/>
                  </a:cubicBezTo>
                  <a:cubicBezTo>
                    <a:pt x="185" y="157"/>
                    <a:pt x="184" y="151"/>
                    <a:pt x="187" y="156"/>
                  </a:cubicBezTo>
                  <a:cubicBezTo>
                    <a:pt x="191" y="162"/>
                    <a:pt x="199" y="159"/>
                    <a:pt x="204" y="159"/>
                  </a:cubicBezTo>
                  <a:cubicBezTo>
                    <a:pt x="210" y="159"/>
                    <a:pt x="219" y="167"/>
                    <a:pt x="223" y="164"/>
                  </a:cubicBezTo>
                  <a:cubicBezTo>
                    <a:pt x="230" y="160"/>
                    <a:pt x="230" y="164"/>
                    <a:pt x="227" y="165"/>
                  </a:cubicBezTo>
                  <a:cubicBezTo>
                    <a:pt x="223" y="167"/>
                    <a:pt x="233" y="170"/>
                    <a:pt x="237" y="173"/>
                  </a:cubicBezTo>
                  <a:cubicBezTo>
                    <a:pt x="242" y="174"/>
                    <a:pt x="242" y="178"/>
                    <a:pt x="248" y="181"/>
                  </a:cubicBezTo>
                  <a:cubicBezTo>
                    <a:pt x="252" y="184"/>
                    <a:pt x="257" y="182"/>
                    <a:pt x="254" y="179"/>
                  </a:cubicBezTo>
                  <a:cubicBezTo>
                    <a:pt x="251" y="176"/>
                    <a:pt x="251" y="173"/>
                    <a:pt x="255" y="176"/>
                  </a:cubicBezTo>
                  <a:cubicBezTo>
                    <a:pt x="258" y="181"/>
                    <a:pt x="265" y="185"/>
                    <a:pt x="263" y="181"/>
                  </a:cubicBezTo>
                  <a:cubicBezTo>
                    <a:pt x="263" y="176"/>
                    <a:pt x="262" y="173"/>
                    <a:pt x="265" y="179"/>
                  </a:cubicBezTo>
                  <a:cubicBezTo>
                    <a:pt x="268" y="184"/>
                    <a:pt x="271" y="179"/>
                    <a:pt x="272" y="184"/>
                  </a:cubicBezTo>
                  <a:cubicBezTo>
                    <a:pt x="275" y="190"/>
                    <a:pt x="274" y="190"/>
                    <a:pt x="277" y="192"/>
                  </a:cubicBezTo>
                  <a:cubicBezTo>
                    <a:pt x="278" y="193"/>
                    <a:pt x="274" y="196"/>
                    <a:pt x="278" y="198"/>
                  </a:cubicBezTo>
                  <a:cubicBezTo>
                    <a:pt x="283" y="199"/>
                    <a:pt x="280" y="199"/>
                    <a:pt x="284" y="204"/>
                  </a:cubicBezTo>
                  <a:cubicBezTo>
                    <a:pt x="290" y="210"/>
                    <a:pt x="293" y="209"/>
                    <a:pt x="290" y="210"/>
                  </a:cubicBezTo>
                  <a:cubicBezTo>
                    <a:pt x="287" y="210"/>
                    <a:pt x="289" y="212"/>
                    <a:pt x="286" y="215"/>
                  </a:cubicBezTo>
                  <a:cubicBezTo>
                    <a:pt x="284" y="216"/>
                    <a:pt x="287" y="220"/>
                    <a:pt x="289" y="215"/>
                  </a:cubicBezTo>
                  <a:cubicBezTo>
                    <a:pt x="290" y="212"/>
                    <a:pt x="293" y="209"/>
                    <a:pt x="295" y="213"/>
                  </a:cubicBezTo>
                  <a:cubicBezTo>
                    <a:pt x="298" y="218"/>
                    <a:pt x="295" y="221"/>
                    <a:pt x="295" y="223"/>
                  </a:cubicBezTo>
                  <a:cubicBezTo>
                    <a:pt x="297" y="226"/>
                    <a:pt x="297" y="229"/>
                    <a:pt x="300" y="226"/>
                  </a:cubicBezTo>
                  <a:cubicBezTo>
                    <a:pt x="301" y="223"/>
                    <a:pt x="304" y="223"/>
                    <a:pt x="303" y="218"/>
                  </a:cubicBezTo>
                  <a:cubicBezTo>
                    <a:pt x="301" y="213"/>
                    <a:pt x="303" y="213"/>
                    <a:pt x="304" y="212"/>
                  </a:cubicBezTo>
                  <a:cubicBezTo>
                    <a:pt x="304" y="212"/>
                    <a:pt x="304" y="210"/>
                    <a:pt x="303" y="210"/>
                  </a:cubicBezTo>
                  <a:cubicBezTo>
                    <a:pt x="300" y="210"/>
                    <a:pt x="303" y="209"/>
                    <a:pt x="298" y="207"/>
                  </a:cubicBezTo>
                  <a:cubicBezTo>
                    <a:pt x="292" y="206"/>
                    <a:pt x="293" y="202"/>
                    <a:pt x="290" y="204"/>
                  </a:cubicBezTo>
                  <a:cubicBezTo>
                    <a:pt x="287" y="204"/>
                    <a:pt x="290" y="201"/>
                    <a:pt x="289" y="201"/>
                  </a:cubicBezTo>
                  <a:cubicBezTo>
                    <a:pt x="286" y="201"/>
                    <a:pt x="289" y="198"/>
                    <a:pt x="287" y="198"/>
                  </a:cubicBezTo>
                  <a:cubicBezTo>
                    <a:pt x="284" y="198"/>
                    <a:pt x="287" y="198"/>
                    <a:pt x="286" y="195"/>
                  </a:cubicBezTo>
                  <a:cubicBezTo>
                    <a:pt x="284" y="193"/>
                    <a:pt x="278" y="182"/>
                    <a:pt x="275" y="179"/>
                  </a:cubicBezTo>
                  <a:cubicBezTo>
                    <a:pt x="274" y="174"/>
                    <a:pt x="271" y="178"/>
                    <a:pt x="269" y="173"/>
                  </a:cubicBezTo>
                  <a:cubicBezTo>
                    <a:pt x="268" y="170"/>
                    <a:pt x="266" y="171"/>
                    <a:pt x="265" y="168"/>
                  </a:cubicBezTo>
                  <a:cubicBezTo>
                    <a:pt x="263" y="167"/>
                    <a:pt x="266" y="168"/>
                    <a:pt x="263" y="165"/>
                  </a:cubicBezTo>
                  <a:cubicBezTo>
                    <a:pt x="262" y="162"/>
                    <a:pt x="262" y="162"/>
                    <a:pt x="255" y="165"/>
                  </a:cubicBezTo>
                  <a:cubicBezTo>
                    <a:pt x="252" y="165"/>
                    <a:pt x="257" y="167"/>
                    <a:pt x="254" y="167"/>
                  </a:cubicBezTo>
                  <a:cubicBezTo>
                    <a:pt x="251" y="168"/>
                    <a:pt x="255" y="170"/>
                    <a:pt x="251" y="171"/>
                  </a:cubicBezTo>
                  <a:cubicBezTo>
                    <a:pt x="246" y="171"/>
                    <a:pt x="246" y="174"/>
                    <a:pt x="245" y="173"/>
                  </a:cubicBezTo>
                  <a:cubicBezTo>
                    <a:pt x="243" y="173"/>
                    <a:pt x="246" y="171"/>
                    <a:pt x="240" y="167"/>
                  </a:cubicBezTo>
                  <a:cubicBezTo>
                    <a:pt x="233" y="164"/>
                    <a:pt x="237" y="162"/>
                    <a:pt x="233" y="160"/>
                  </a:cubicBezTo>
                  <a:cubicBezTo>
                    <a:pt x="230" y="159"/>
                    <a:pt x="231" y="159"/>
                    <a:pt x="233" y="157"/>
                  </a:cubicBezTo>
                  <a:cubicBezTo>
                    <a:pt x="233" y="154"/>
                    <a:pt x="228" y="156"/>
                    <a:pt x="227" y="157"/>
                  </a:cubicBezTo>
                  <a:cubicBezTo>
                    <a:pt x="225" y="157"/>
                    <a:pt x="225" y="157"/>
                    <a:pt x="222" y="156"/>
                  </a:cubicBezTo>
                  <a:cubicBezTo>
                    <a:pt x="220" y="154"/>
                    <a:pt x="223" y="159"/>
                    <a:pt x="217" y="156"/>
                  </a:cubicBezTo>
                  <a:cubicBezTo>
                    <a:pt x="217" y="28"/>
                    <a:pt x="217" y="28"/>
                    <a:pt x="217" y="28"/>
                  </a:cubicBezTo>
                  <a:cubicBezTo>
                    <a:pt x="208" y="28"/>
                    <a:pt x="208" y="22"/>
                    <a:pt x="199" y="22"/>
                  </a:cubicBezTo>
                  <a:close/>
                  <a:moveTo>
                    <a:pt x="734" y="349"/>
                  </a:moveTo>
                  <a:cubicBezTo>
                    <a:pt x="734" y="350"/>
                    <a:pt x="732" y="352"/>
                    <a:pt x="730" y="352"/>
                  </a:cubicBezTo>
                  <a:cubicBezTo>
                    <a:pt x="729" y="352"/>
                    <a:pt x="729" y="353"/>
                    <a:pt x="730" y="355"/>
                  </a:cubicBezTo>
                  <a:cubicBezTo>
                    <a:pt x="732" y="355"/>
                    <a:pt x="730" y="355"/>
                    <a:pt x="730" y="358"/>
                  </a:cubicBezTo>
                  <a:cubicBezTo>
                    <a:pt x="730" y="360"/>
                    <a:pt x="729" y="360"/>
                    <a:pt x="727" y="361"/>
                  </a:cubicBezTo>
                  <a:cubicBezTo>
                    <a:pt x="726" y="363"/>
                    <a:pt x="721" y="363"/>
                    <a:pt x="718" y="363"/>
                  </a:cubicBezTo>
                  <a:cubicBezTo>
                    <a:pt x="717" y="361"/>
                    <a:pt x="711" y="361"/>
                    <a:pt x="711" y="363"/>
                  </a:cubicBezTo>
                  <a:cubicBezTo>
                    <a:pt x="709" y="363"/>
                    <a:pt x="706" y="364"/>
                    <a:pt x="706" y="364"/>
                  </a:cubicBezTo>
                  <a:cubicBezTo>
                    <a:pt x="709" y="366"/>
                    <a:pt x="709" y="366"/>
                    <a:pt x="709" y="366"/>
                  </a:cubicBezTo>
                  <a:cubicBezTo>
                    <a:pt x="711" y="366"/>
                    <a:pt x="709" y="369"/>
                    <a:pt x="709" y="369"/>
                  </a:cubicBezTo>
                  <a:cubicBezTo>
                    <a:pt x="708" y="370"/>
                    <a:pt x="703" y="375"/>
                    <a:pt x="700" y="375"/>
                  </a:cubicBezTo>
                  <a:cubicBezTo>
                    <a:pt x="699" y="375"/>
                    <a:pt x="695" y="378"/>
                    <a:pt x="689" y="381"/>
                  </a:cubicBezTo>
                  <a:cubicBezTo>
                    <a:pt x="683" y="384"/>
                    <a:pt x="677" y="384"/>
                    <a:pt x="677" y="383"/>
                  </a:cubicBezTo>
                  <a:cubicBezTo>
                    <a:pt x="676" y="383"/>
                    <a:pt x="679" y="383"/>
                    <a:pt x="679" y="381"/>
                  </a:cubicBezTo>
                  <a:cubicBezTo>
                    <a:pt x="677" y="381"/>
                    <a:pt x="673" y="381"/>
                    <a:pt x="673" y="380"/>
                  </a:cubicBezTo>
                  <a:cubicBezTo>
                    <a:pt x="673" y="378"/>
                    <a:pt x="674" y="378"/>
                    <a:pt x="674" y="375"/>
                  </a:cubicBezTo>
                  <a:cubicBezTo>
                    <a:pt x="676" y="372"/>
                    <a:pt x="677" y="374"/>
                    <a:pt x="677" y="370"/>
                  </a:cubicBezTo>
                  <a:cubicBezTo>
                    <a:pt x="679" y="369"/>
                    <a:pt x="679" y="369"/>
                    <a:pt x="680" y="370"/>
                  </a:cubicBezTo>
                  <a:cubicBezTo>
                    <a:pt x="680" y="369"/>
                    <a:pt x="680" y="369"/>
                    <a:pt x="680" y="369"/>
                  </a:cubicBezTo>
                  <a:cubicBezTo>
                    <a:pt x="680" y="367"/>
                    <a:pt x="682" y="367"/>
                    <a:pt x="682" y="366"/>
                  </a:cubicBezTo>
                  <a:cubicBezTo>
                    <a:pt x="680" y="363"/>
                    <a:pt x="680" y="353"/>
                    <a:pt x="676" y="355"/>
                  </a:cubicBezTo>
                  <a:cubicBezTo>
                    <a:pt x="673" y="355"/>
                    <a:pt x="673" y="358"/>
                    <a:pt x="671" y="360"/>
                  </a:cubicBezTo>
                  <a:cubicBezTo>
                    <a:pt x="670" y="360"/>
                    <a:pt x="668" y="355"/>
                    <a:pt x="671" y="355"/>
                  </a:cubicBezTo>
                  <a:cubicBezTo>
                    <a:pt x="673" y="353"/>
                    <a:pt x="674" y="352"/>
                    <a:pt x="674" y="349"/>
                  </a:cubicBezTo>
                  <a:cubicBezTo>
                    <a:pt x="674" y="344"/>
                    <a:pt x="671" y="342"/>
                    <a:pt x="674" y="342"/>
                  </a:cubicBezTo>
                  <a:cubicBezTo>
                    <a:pt x="676" y="342"/>
                    <a:pt x="673" y="339"/>
                    <a:pt x="670" y="338"/>
                  </a:cubicBezTo>
                  <a:cubicBezTo>
                    <a:pt x="667" y="338"/>
                    <a:pt x="668" y="336"/>
                    <a:pt x="667" y="336"/>
                  </a:cubicBezTo>
                  <a:cubicBezTo>
                    <a:pt x="663" y="336"/>
                    <a:pt x="663" y="333"/>
                    <a:pt x="660" y="335"/>
                  </a:cubicBezTo>
                  <a:cubicBezTo>
                    <a:pt x="657" y="338"/>
                    <a:pt x="663" y="338"/>
                    <a:pt x="659" y="339"/>
                  </a:cubicBezTo>
                  <a:cubicBezTo>
                    <a:pt x="656" y="339"/>
                    <a:pt x="657" y="345"/>
                    <a:pt x="656" y="345"/>
                  </a:cubicBezTo>
                  <a:cubicBezTo>
                    <a:pt x="654" y="345"/>
                    <a:pt x="657" y="338"/>
                    <a:pt x="653" y="344"/>
                  </a:cubicBezTo>
                  <a:cubicBezTo>
                    <a:pt x="651" y="347"/>
                    <a:pt x="650" y="344"/>
                    <a:pt x="651" y="349"/>
                  </a:cubicBezTo>
                  <a:cubicBezTo>
                    <a:pt x="651" y="352"/>
                    <a:pt x="648" y="353"/>
                    <a:pt x="650" y="355"/>
                  </a:cubicBezTo>
                  <a:cubicBezTo>
                    <a:pt x="650" y="358"/>
                    <a:pt x="648" y="356"/>
                    <a:pt x="650" y="361"/>
                  </a:cubicBezTo>
                  <a:cubicBezTo>
                    <a:pt x="651" y="367"/>
                    <a:pt x="651" y="372"/>
                    <a:pt x="648" y="377"/>
                  </a:cubicBezTo>
                  <a:cubicBezTo>
                    <a:pt x="645" y="381"/>
                    <a:pt x="642" y="383"/>
                    <a:pt x="639" y="378"/>
                  </a:cubicBezTo>
                  <a:cubicBezTo>
                    <a:pt x="636" y="374"/>
                    <a:pt x="639" y="370"/>
                    <a:pt x="638" y="366"/>
                  </a:cubicBezTo>
                  <a:cubicBezTo>
                    <a:pt x="638" y="361"/>
                    <a:pt x="639" y="363"/>
                    <a:pt x="639" y="356"/>
                  </a:cubicBezTo>
                  <a:cubicBezTo>
                    <a:pt x="639" y="352"/>
                    <a:pt x="642" y="355"/>
                    <a:pt x="641" y="352"/>
                  </a:cubicBezTo>
                  <a:cubicBezTo>
                    <a:pt x="639" y="350"/>
                    <a:pt x="644" y="345"/>
                    <a:pt x="641" y="345"/>
                  </a:cubicBezTo>
                  <a:cubicBezTo>
                    <a:pt x="639" y="344"/>
                    <a:pt x="641" y="345"/>
                    <a:pt x="638" y="349"/>
                  </a:cubicBezTo>
                  <a:cubicBezTo>
                    <a:pt x="636" y="350"/>
                    <a:pt x="638" y="344"/>
                    <a:pt x="639" y="344"/>
                  </a:cubicBezTo>
                  <a:cubicBezTo>
                    <a:pt x="641" y="342"/>
                    <a:pt x="639" y="342"/>
                    <a:pt x="641" y="341"/>
                  </a:cubicBezTo>
                  <a:cubicBezTo>
                    <a:pt x="642" y="338"/>
                    <a:pt x="645" y="331"/>
                    <a:pt x="645" y="333"/>
                  </a:cubicBezTo>
                  <a:cubicBezTo>
                    <a:pt x="645" y="336"/>
                    <a:pt x="648" y="331"/>
                    <a:pt x="648" y="335"/>
                  </a:cubicBezTo>
                  <a:cubicBezTo>
                    <a:pt x="647" y="338"/>
                    <a:pt x="650" y="331"/>
                    <a:pt x="651" y="331"/>
                  </a:cubicBezTo>
                  <a:cubicBezTo>
                    <a:pt x="657" y="333"/>
                    <a:pt x="654" y="328"/>
                    <a:pt x="660" y="331"/>
                  </a:cubicBezTo>
                  <a:cubicBezTo>
                    <a:pt x="665" y="335"/>
                    <a:pt x="662" y="330"/>
                    <a:pt x="663" y="331"/>
                  </a:cubicBezTo>
                  <a:cubicBezTo>
                    <a:pt x="667" y="331"/>
                    <a:pt x="670" y="333"/>
                    <a:pt x="670" y="330"/>
                  </a:cubicBezTo>
                  <a:cubicBezTo>
                    <a:pt x="668" y="328"/>
                    <a:pt x="667" y="330"/>
                    <a:pt x="667" y="327"/>
                  </a:cubicBezTo>
                  <a:cubicBezTo>
                    <a:pt x="667" y="325"/>
                    <a:pt x="665" y="327"/>
                    <a:pt x="662" y="325"/>
                  </a:cubicBezTo>
                  <a:cubicBezTo>
                    <a:pt x="659" y="325"/>
                    <a:pt x="662" y="322"/>
                    <a:pt x="660" y="322"/>
                  </a:cubicBezTo>
                  <a:cubicBezTo>
                    <a:pt x="657" y="324"/>
                    <a:pt x="651" y="324"/>
                    <a:pt x="650" y="325"/>
                  </a:cubicBezTo>
                  <a:cubicBezTo>
                    <a:pt x="647" y="327"/>
                    <a:pt x="647" y="325"/>
                    <a:pt x="644" y="325"/>
                  </a:cubicBezTo>
                  <a:cubicBezTo>
                    <a:pt x="641" y="325"/>
                    <a:pt x="641" y="322"/>
                    <a:pt x="638" y="321"/>
                  </a:cubicBezTo>
                  <a:cubicBezTo>
                    <a:pt x="635" y="319"/>
                    <a:pt x="633" y="324"/>
                    <a:pt x="633" y="321"/>
                  </a:cubicBezTo>
                  <a:cubicBezTo>
                    <a:pt x="633" y="317"/>
                    <a:pt x="632" y="317"/>
                    <a:pt x="628" y="321"/>
                  </a:cubicBezTo>
                  <a:cubicBezTo>
                    <a:pt x="625" y="324"/>
                    <a:pt x="625" y="321"/>
                    <a:pt x="621" y="324"/>
                  </a:cubicBezTo>
                  <a:cubicBezTo>
                    <a:pt x="618" y="327"/>
                    <a:pt x="618" y="324"/>
                    <a:pt x="615" y="325"/>
                  </a:cubicBezTo>
                  <a:cubicBezTo>
                    <a:pt x="612" y="325"/>
                    <a:pt x="616" y="321"/>
                    <a:pt x="615" y="321"/>
                  </a:cubicBezTo>
                  <a:cubicBezTo>
                    <a:pt x="612" y="321"/>
                    <a:pt x="609" y="324"/>
                    <a:pt x="606" y="324"/>
                  </a:cubicBezTo>
                  <a:cubicBezTo>
                    <a:pt x="603" y="322"/>
                    <a:pt x="607" y="321"/>
                    <a:pt x="610" y="316"/>
                  </a:cubicBezTo>
                  <a:cubicBezTo>
                    <a:pt x="615" y="311"/>
                    <a:pt x="616" y="311"/>
                    <a:pt x="624" y="308"/>
                  </a:cubicBezTo>
                  <a:cubicBezTo>
                    <a:pt x="619" y="308"/>
                    <a:pt x="622" y="307"/>
                    <a:pt x="618" y="307"/>
                  </a:cubicBezTo>
                  <a:cubicBezTo>
                    <a:pt x="613" y="308"/>
                    <a:pt x="616" y="305"/>
                    <a:pt x="610" y="307"/>
                  </a:cubicBezTo>
                  <a:cubicBezTo>
                    <a:pt x="607" y="310"/>
                    <a:pt x="606" y="304"/>
                    <a:pt x="603" y="305"/>
                  </a:cubicBezTo>
                  <a:cubicBezTo>
                    <a:pt x="601" y="307"/>
                    <a:pt x="604" y="304"/>
                    <a:pt x="598" y="302"/>
                  </a:cubicBezTo>
                  <a:cubicBezTo>
                    <a:pt x="592" y="299"/>
                    <a:pt x="592" y="304"/>
                    <a:pt x="590" y="302"/>
                  </a:cubicBezTo>
                  <a:cubicBezTo>
                    <a:pt x="589" y="299"/>
                    <a:pt x="584" y="302"/>
                    <a:pt x="584" y="297"/>
                  </a:cubicBezTo>
                  <a:cubicBezTo>
                    <a:pt x="583" y="294"/>
                    <a:pt x="583" y="293"/>
                    <a:pt x="581" y="293"/>
                  </a:cubicBezTo>
                  <a:cubicBezTo>
                    <a:pt x="580" y="291"/>
                    <a:pt x="581" y="297"/>
                    <a:pt x="580" y="297"/>
                  </a:cubicBezTo>
                  <a:cubicBezTo>
                    <a:pt x="360" y="297"/>
                    <a:pt x="360" y="297"/>
                    <a:pt x="360" y="297"/>
                  </a:cubicBezTo>
                  <a:cubicBezTo>
                    <a:pt x="360" y="300"/>
                    <a:pt x="364" y="299"/>
                    <a:pt x="364" y="302"/>
                  </a:cubicBezTo>
                  <a:cubicBezTo>
                    <a:pt x="364" y="304"/>
                    <a:pt x="360" y="302"/>
                    <a:pt x="362" y="305"/>
                  </a:cubicBezTo>
                  <a:cubicBezTo>
                    <a:pt x="365" y="308"/>
                    <a:pt x="365" y="308"/>
                    <a:pt x="365" y="314"/>
                  </a:cubicBezTo>
                  <a:cubicBezTo>
                    <a:pt x="364" y="321"/>
                    <a:pt x="364" y="313"/>
                    <a:pt x="362" y="308"/>
                  </a:cubicBezTo>
                  <a:cubicBezTo>
                    <a:pt x="360" y="305"/>
                    <a:pt x="353" y="307"/>
                    <a:pt x="348" y="305"/>
                  </a:cubicBezTo>
                  <a:cubicBezTo>
                    <a:pt x="345" y="302"/>
                    <a:pt x="345" y="307"/>
                    <a:pt x="348" y="310"/>
                  </a:cubicBezTo>
                  <a:cubicBezTo>
                    <a:pt x="350" y="314"/>
                    <a:pt x="351" y="325"/>
                    <a:pt x="351" y="333"/>
                  </a:cubicBezTo>
                  <a:cubicBezTo>
                    <a:pt x="351" y="341"/>
                    <a:pt x="351" y="356"/>
                    <a:pt x="348" y="364"/>
                  </a:cubicBezTo>
                  <a:cubicBezTo>
                    <a:pt x="345" y="370"/>
                    <a:pt x="353" y="381"/>
                    <a:pt x="350" y="389"/>
                  </a:cubicBezTo>
                  <a:cubicBezTo>
                    <a:pt x="347" y="398"/>
                    <a:pt x="353" y="397"/>
                    <a:pt x="353" y="406"/>
                  </a:cubicBezTo>
                  <a:cubicBezTo>
                    <a:pt x="354" y="415"/>
                    <a:pt x="359" y="414"/>
                    <a:pt x="359" y="419"/>
                  </a:cubicBezTo>
                  <a:cubicBezTo>
                    <a:pt x="360" y="423"/>
                    <a:pt x="364" y="420"/>
                    <a:pt x="364" y="426"/>
                  </a:cubicBezTo>
                  <a:cubicBezTo>
                    <a:pt x="365" y="434"/>
                    <a:pt x="370" y="431"/>
                    <a:pt x="368" y="436"/>
                  </a:cubicBezTo>
                  <a:cubicBezTo>
                    <a:pt x="367" y="439"/>
                    <a:pt x="370" y="440"/>
                    <a:pt x="374" y="448"/>
                  </a:cubicBezTo>
                  <a:cubicBezTo>
                    <a:pt x="380" y="454"/>
                    <a:pt x="377" y="458"/>
                    <a:pt x="379" y="459"/>
                  </a:cubicBezTo>
                  <a:cubicBezTo>
                    <a:pt x="382" y="461"/>
                    <a:pt x="386" y="459"/>
                    <a:pt x="392" y="465"/>
                  </a:cubicBezTo>
                  <a:cubicBezTo>
                    <a:pt x="397" y="470"/>
                    <a:pt x="397" y="465"/>
                    <a:pt x="402" y="470"/>
                  </a:cubicBezTo>
                  <a:cubicBezTo>
                    <a:pt x="406" y="475"/>
                    <a:pt x="405" y="476"/>
                    <a:pt x="406" y="481"/>
                  </a:cubicBezTo>
                  <a:cubicBezTo>
                    <a:pt x="411" y="479"/>
                    <a:pt x="421" y="479"/>
                    <a:pt x="424" y="478"/>
                  </a:cubicBezTo>
                  <a:cubicBezTo>
                    <a:pt x="424" y="481"/>
                    <a:pt x="424" y="481"/>
                    <a:pt x="424" y="481"/>
                  </a:cubicBezTo>
                  <a:cubicBezTo>
                    <a:pt x="429" y="482"/>
                    <a:pt x="452" y="492"/>
                    <a:pt x="455" y="493"/>
                  </a:cubicBezTo>
                  <a:cubicBezTo>
                    <a:pt x="478" y="493"/>
                    <a:pt x="478" y="493"/>
                    <a:pt x="478" y="493"/>
                  </a:cubicBezTo>
                  <a:cubicBezTo>
                    <a:pt x="478" y="489"/>
                    <a:pt x="478" y="489"/>
                    <a:pt x="478" y="489"/>
                  </a:cubicBezTo>
                  <a:cubicBezTo>
                    <a:pt x="490" y="489"/>
                    <a:pt x="490" y="489"/>
                    <a:pt x="490" y="489"/>
                  </a:cubicBezTo>
                  <a:cubicBezTo>
                    <a:pt x="490" y="489"/>
                    <a:pt x="499" y="498"/>
                    <a:pt x="502" y="501"/>
                  </a:cubicBezTo>
                  <a:cubicBezTo>
                    <a:pt x="507" y="504"/>
                    <a:pt x="505" y="512"/>
                    <a:pt x="513" y="517"/>
                  </a:cubicBezTo>
                  <a:cubicBezTo>
                    <a:pt x="522" y="520"/>
                    <a:pt x="516" y="506"/>
                    <a:pt x="526" y="507"/>
                  </a:cubicBezTo>
                  <a:cubicBezTo>
                    <a:pt x="536" y="509"/>
                    <a:pt x="537" y="521"/>
                    <a:pt x="543" y="529"/>
                  </a:cubicBezTo>
                  <a:cubicBezTo>
                    <a:pt x="549" y="537"/>
                    <a:pt x="545" y="546"/>
                    <a:pt x="558" y="548"/>
                  </a:cubicBezTo>
                  <a:cubicBezTo>
                    <a:pt x="560" y="548"/>
                    <a:pt x="563" y="551"/>
                    <a:pt x="563" y="549"/>
                  </a:cubicBezTo>
                  <a:cubicBezTo>
                    <a:pt x="563" y="549"/>
                    <a:pt x="563" y="549"/>
                    <a:pt x="565" y="549"/>
                  </a:cubicBezTo>
                  <a:cubicBezTo>
                    <a:pt x="565" y="545"/>
                    <a:pt x="561" y="538"/>
                    <a:pt x="563" y="535"/>
                  </a:cubicBezTo>
                  <a:cubicBezTo>
                    <a:pt x="563" y="532"/>
                    <a:pt x="565" y="531"/>
                    <a:pt x="566" y="529"/>
                  </a:cubicBezTo>
                  <a:cubicBezTo>
                    <a:pt x="568" y="526"/>
                    <a:pt x="572" y="524"/>
                    <a:pt x="571" y="523"/>
                  </a:cubicBezTo>
                  <a:cubicBezTo>
                    <a:pt x="569" y="523"/>
                    <a:pt x="568" y="521"/>
                    <a:pt x="569" y="521"/>
                  </a:cubicBezTo>
                  <a:cubicBezTo>
                    <a:pt x="571" y="523"/>
                    <a:pt x="571" y="520"/>
                    <a:pt x="572" y="521"/>
                  </a:cubicBezTo>
                  <a:cubicBezTo>
                    <a:pt x="574" y="523"/>
                    <a:pt x="578" y="520"/>
                    <a:pt x="580" y="517"/>
                  </a:cubicBezTo>
                  <a:cubicBezTo>
                    <a:pt x="583" y="515"/>
                    <a:pt x="583" y="515"/>
                    <a:pt x="586" y="512"/>
                  </a:cubicBezTo>
                  <a:cubicBezTo>
                    <a:pt x="589" y="510"/>
                    <a:pt x="589" y="510"/>
                    <a:pt x="593" y="509"/>
                  </a:cubicBezTo>
                  <a:cubicBezTo>
                    <a:pt x="600" y="509"/>
                    <a:pt x="600" y="512"/>
                    <a:pt x="603" y="512"/>
                  </a:cubicBezTo>
                  <a:cubicBezTo>
                    <a:pt x="606" y="510"/>
                    <a:pt x="606" y="513"/>
                    <a:pt x="607" y="512"/>
                  </a:cubicBezTo>
                  <a:cubicBezTo>
                    <a:pt x="609" y="510"/>
                    <a:pt x="603" y="510"/>
                    <a:pt x="606" y="509"/>
                  </a:cubicBezTo>
                  <a:cubicBezTo>
                    <a:pt x="607" y="509"/>
                    <a:pt x="609" y="510"/>
                    <a:pt x="609" y="512"/>
                  </a:cubicBezTo>
                  <a:cubicBezTo>
                    <a:pt x="610" y="513"/>
                    <a:pt x="613" y="512"/>
                    <a:pt x="612" y="513"/>
                  </a:cubicBezTo>
                  <a:cubicBezTo>
                    <a:pt x="610" y="515"/>
                    <a:pt x="616" y="517"/>
                    <a:pt x="616" y="517"/>
                  </a:cubicBezTo>
                  <a:cubicBezTo>
                    <a:pt x="616" y="515"/>
                    <a:pt x="618" y="513"/>
                    <a:pt x="619" y="517"/>
                  </a:cubicBezTo>
                  <a:cubicBezTo>
                    <a:pt x="619" y="518"/>
                    <a:pt x="622" y="515"/>
                    <a:pt x="621" y="513"/>
                  </a:cubicBezTo>
                  <a:cubicBezTo>
                    <a:pt x="619" y="512"/>
                    <a:pt x="622" y="512"/>
                    <a:pt x="624" y="515"/>
                  </a:cubicBezTo>
                  <a:cubicBezTo>
                    <a:pt x="627" y="517"/>
                    <a:pt x="625" y="520"/>
                    <a:pt x="627" y="517"/>
                  </a:cubicBezTo>
                  <a:cubicBezTo>
                    <a:pt x="630" y="515"/>
                    <a:pt x="628" y="515"/>
                    <a:pt x="625" y="512"/>
                  </a:cubicBezTo>
                  <a:cubicBezTo>
                    <a:pt x="622" y="510"/>
                    <a:pt x="628" y="510"/>
                    <a:pt x="627" y="507"/>
                  </a:cubicBezTo>
                  <a:cubicBezTo>
                    <a:pt x="625" y="506"/>
                    <a:pt x="625" y="509"/>
                    <a:pt x="624" y="509"/>
                  </a:cubicBezTo>
                  <a:cubicBezTo>
                    <a:pt x="622" y="507"/>
                    <a:pt x="625" y="507"/>
                    <a:pt x="622" y="506"/>
                  </a:cubicBezTo>
                  <a:cubicBezTo>
                    <a:pt x="621" y="506"/>
                    <a:pt x="622" y="507"/>
                    <a:pt x="619" y="507"/>
                  </a:cubicBezTo>
                  <a:cubicBezTo>
                    <a:pt x="616" y="506"/>
                    <a:pt x="619" y="501"/>
                    <a:pt x="622" y="504"/>
                  </a:cubicBezTo>
                  <a:cubicBezTo>
                    <a:pt x="625" y="506"/>
                    <a:pt x="625" y="506"/>
                    <a:pt x="628" y="504"/>
                  </a:cubicBezTo>
                  <a:cubicBezTo>
                    <a:pt x="630" y="501"/>
                    <a:pt x="636" y="504"/>
                    <a:pt x="636" y="503"/>
                  </a:cubicBezTo>
                  <a:cubicBezTo>
                    <a:pt x="638" y="501"/>
                    <a:pt x="636" y="498"/>
                    <a:pt x="639" y="503"/>
                  </a:cubicBezTo>
                  <a:cubicBezTo>
                    <a:pt x="639" y="504"/>
                    <a:pt x="635" y="506"/>
                    <a:pt x="639" y="504"/>
                  </a:cubicBezTo>
                  <a:cubicBezTo>
                    <a:pt x="644" y="504"/>
                    <a:pt x="648" y="503"/>
                    <a:pt x="651" y="504"/>
                  </a:cubicBezTo>
                  <a:cubicBezTo>
                    <a:pt x="654" y="504"/>
                    <a:pt x="656" y="504"/>
                    <a:pt x="656" y="506"/>
                  </a:cubicBezTo>
                  <a:cubicBezTo>
                    <a:pt x="656" y="507"/>
                    <a:pt x="657" y="506"/>
                    <a:pt x="657" y="509"/>
                  </a:cubicBezTo>
                  <a:cubicBezTo>
                    <a:pt x="657" y="512"/>
                    <a:pt x="663" y="509"/>
                    <a:pt x="665" y="509"/>
                  </a:cubicBezTo>
                  <a:cubicBezTo>
                    <a:pt x="667" y="509"/>
                    <a:pt x="665" y="506"/>
                    <a:pt x="668" y="506"/>
                  </a:cubicBezTo>
                  <a:cubicBezTo>
                    <a:pt x="671" y="506"/>
                    <a:pt x="676" y="515"/>
                    <a:pt x="677" y="515"/>
                  </a:cubicBezTo>
                  <a:cubicBezTo>
                    <a:pt x="679" y="515"/>
                    <a:pt x="680" y="521"/>
                    <a:pt x="679" y="524"/>
                  </a:cubicBezTo>
                  <a:cubicBezTo>
                    <a:pt x="677" y="529"/>
                    <a:pt x="679" y="532"/>
                    <a:pt x="680" y="531"/>
                  </a:cubicBezTo>
                  <a:cubicBezTo>
                    <a:pt x="680" y="529"/>
                    <a:pt x="683" y="529"/>
                    <a:pt x="680" y="532"/>
                  </a:cubicBezTo>
                  <a:cubicBezTo>
                    <a:pt x="679" y="534"/>
                    <a:pt x="680" y="538"/>
                    <a:pt x="682" y="540"/>
                  </a:cubicBezTo>
                  <a:cubicBezTo>
                    <a:pt x="685" y="541"/>
                    <a:pt x="683" y="538"/>
                    <a:pt x="685" y="541"/>
                  </a:cubicBezTo>
                  <a:cubicBezTo>
                    <a:pt x="685" y="545"/>
                    <a:pt x="686" y="543"/>
                    <a:pt x="686" y="546"/>
                  </a:cubicBezTo>
                  <a:cubicBezTo>
                    <a:pt x="688" y="551"/>
                    <a:pt x="689" y="548"/>
                    <a:pt x="691" y="552"/>
                  </a:cubicBezTo>
                  <a:cubicBezTo>
                    <a:pt x="691" y="557"/>
                    <a:pt x="692" y="554"/>
                    <a:pt x="692" y="555"/>
                  </a:cubicBezTo>
                  <a:cubicBezTo>
                    <a:pt x="691" y="557"/>
                    <a:pt x="692" y="559"/>
                    <a:pt x="694" y="557"/>
                  </a:cubicBezTo>
                  <a:cubicBezTo>
                    <a:pt x="697" y="555"/>
                    <a:pt x="695" y="560"/>
                    <a:pt x="697" y="557"/>
                  </a:cubicBezTo>
                  <a:cubicBezTo>
                    <a:pt x="700" y="554"/>
                    <a:pt x="697" y="554"/>
                    <a:pt x="699" y="552"/>
                  </a:cubicBezTo>
                  <a:cubicBezTo>
                    <a:pt x="700" y="549"/>
                    <a:pt x="700" y="546"/>
                    <a:pt x="700" y="543"/>
                  </a:cubicBezTo>
                  <a:cubicBezTo>
                    <a:pt x="702" y="538"/>
                    <a:pt x="695" y="529"/>
                    <a:pt x="697" y="524"/>
                  </a:cubicBezTo>
                  <a:cubicBezTo>
                    <a:pt x="697" y="521"/>
                    <a:pt x="691" y="517"/>
                    <a:pt x="689" y="504"/>
                  </a:cubicBezTo>
                  <a:cubicBezTo>
                    <a:pt x="688" y="492"/>
                    <a:pt x="694" y="485"/>
                    <a:pt x="695" y="482"/>
                  </a:cubicBezTo>
                  <a:cubicBezTo>
                    <a:pt x="699" y="481"/>
                    <a:pt x="695" y="481"/>
                    <a:pt x="699" y="481"/>
                  </a:cubicBezTo>
                  <a:cubicBezTo>
                    <a:pt x="702" y="481"/>
                    <a:pt x="703" y="476"/>
                    <a:pt x="705" y="476"/>
                  </a:cubicBezTo>
                  <a:cubicBezTo>
                    <a:pt x="708" y="475"/>
                    <a:pt x="706" y="470"/>
                    <a:pt x="711" y="467"/>
                  </a:cubicBezTo>
                  <a:cubicBezTo>
                    <a:pt x="715" y="464"/>
                    <a:pt x="717" y="467"/>
                    <a:pt x="718" y="464"/>
                  </a:cubicBezTo>
                  <a:cubicBezTo>
                    <a:pt x="718" y="461"/>
                    <a:pt x="723" y="458"/>
                    <a:pt x="726" y="458"/>
                  </a:cubicBezTo>
                  <a:cubicBezTo>
                    <a:pt x="730" y="456"/>
                    <a:pt x="730" y="454"/>
                    <a:pt x="730" y="453"/>
                  </a:cubicBezTo>
                  <a:cubicBezTo>
                    <a:pt x="729" y="453"/>
                    <a:pt x="727" y="456"/>
                    <a:pt x="726" y="454"/>
                  </a:cubicBezTo>
                  <a:cubicBezTo>
                    <a:pt x="724" y="453"/>
                    <a:pt x="726" y="454"/>
                    <a:pt x="727" y="453"/>
                  </a:cubicBezTo>
                  <a:cubicBezTo>
                    <a:pt x="729" y="450"/>
                    <a:pt x="723" y="448"/>
                    <a:pt x="727" y="450"/>
                  </a:cubicBezTo>
                  <a:cubicBezTo>
                    <a:pt x="730" y="450"/>
                    <a:pt x="730" y="451"/>
                    <a:pt x="732" y="450"/>
                  </a:cubicBezTo>
                  <a:cubicBezTo>
                    <a:pt x="734" y="447"/>
                    <a:pt x="734" y="450"/>
                    <a:pt x="734" y="447"/>
                  </a:cubicBezTo>
                  <a:cubicBezTo>
                    <a:pt x="735" y="443"/>
                    <a:pt x="734" y="443"/>
                    <a:pt x="734" y="443"/>
                  </a:cubicBezTo>
                  <a:cubicBezTo>
                    <a:pt x="732" y="445"/>
                    <a:pt x="734" y="443"/>
                    <a:pt x="729" y="443"/>
                  </a:cubicBezTo>
                  <a:cubicBezTo>
                    <a:pt x="726" y="445"/>
                    <a:pt x="726" y="443"/>
                    <a:pt x="726" y="442"/>
                  </a:cubicBezTo>
                  <a:cubicBezTo>
                    <a:pt x="726" y="440"/>
                    <a:pt x="727" y="445"/>
                    <a:pt x="730" y="442"/>
                  </a:cubicBezTo>
                  <a:cubicBezTo>
                    <a:pt x="734" y="439"/>
                    <a:pt x="735" y="445"/>
                    <a:pt x="737" y="445"/>
                  </a:cubicBezTo>
                  <a:cubicBezTo>
                    <a:pt x="737" y="445"/>
                    <a:pt x="735" y="443"/>
                    <a:pt x="734" y="434"/>
                  </a:cubicBezTo>
                  <a:cubicBezTo>
                    <a:pt x="732" y="431"/>
                    <a:pt x="730" y="433"/>
                    <a:pt x="729" y="434"/>
                  </a:cubicBezTo>
                  <a:cubicBezTo>
                    <a:pt x="727" y="434"/>
                    <a:pt x="732" y="431"/>
                    <a:pt x="729" y="429"/>
                  </a:cubicBezTo>
                  <a:cubicBezTo>
                    <a:pt x="727" y="428"/>
                    <a:pt x="730" y="431"/>
                    <a:pt x="730" y="426"/>
                  </a:cubicBezTo>
                  <a:cubicBezTo>
                    <a:pt x="729" y="422"/>
                    <a:pt x="732" y="423"/>
                    <a:pt x="729" y="422"/>
                  </a:cubicBezTo>
                  <a:cubicBezTo>
                    <a:pt x="726" y="419"/>
                    <a:pt x="724" y="417"/>
                    <a:pt x="727" y="420"/>
                  </a:cubicBezTo>
                  <a:cubicBezTo>
                    <a:pt x="730" y="422"/>
                    <a:pt x="729" y="420"/>
                    <a:pt x="729" y="417"/>
                  </a:cubicBezTo>
                  <a:cubicBezTo>
                    <a:pt x="727" y="414"/>
                    <a:pt x="727" y="412"/>
                    <a:pt x="729" y="411"/>
                  </a:cubicBezTo>
                  <a:cubicBezTo>
                    <a:pt x="729" y="408"/>
                    <a:pt x="729" y="408"/>
                    <a:pt x="730" y="406"/>
                  </a:cubicBezTo>
                  <a:cubicBezTo>
                    <a:pt x="732" y="405"/>
                    <a:pt x="730" y="406"/>
                    <a:pt x="730" y="408"/>
                  </a:cubicBezTo>
                  <a:cubicBezTo>
                    <a:pt x="729" y="409"/>
                    <a:pt x="729" y="411"/>
                    <a:pt x="730" y="412"/>
                  </a:cubicBezTo>
                  <a:cubicBezTo>
                    <a:pt x="730" y="414"/>
                    <a:pt x="729" y="414"/>
                    <a:pt x="730" y="415"/>
                  </a:cubicBezTo>
                  <a:cubicBezTo>
                    <a:pt x="730" y="417"/>
                    <a:pt x="729" y="417"/>
                    <a:pt x="730" y="419"/>
                  </a:cubicBezTo>
                  <a:cubicBezTo>
                    <a:pt x="732" y="420"/>
                    <a:pt x="732" y="417"/>
                    <a:pt x="734" y="419"/>
                  </a:cubicBezTo>
                  <a:cubicBezTo>
                    <a:pt x="734" y="422"/>
                    <a:pt x="732" y="422"/>
                    <a:pt x="734" y="422"/>
                  </a:cubicBezTo>
                  <a:cubicBezTo>
                    <a:pt x="735" y="423"/>
                    <a:pt x="730" y="429"/>
                    <a:pt x="732" y="431"/>
                  </a:cubicBezTo>
                  <a:cubicBezTo>
                    <a:pt x="734" y="431"/>
                    <a:pt x="735" y="423"/>
                    <a:pt x="738" y="420"/>
                  </a:cubicBezTo>
                  <a:cubicBezTo>
                    <a:pt x="741" y="415"/>
                    <a:pt x="740" y="412"/>
                    <a:pt x="738" y="412"/>
                  </a:cubicBezTo>
                  <a:cubicBezTo>
                    <a:pt x="737" y="412"/>
                    <a:pt x="737" y="409"/>
                    <a:pt x="735" y="406"/>
                  </a:cubicBezTo>
                  <a:cubicBezTo>
                    <a:pt x="735" y="403"/>
                    <a:pt x="735" y="401"/>
                    <a:pt x="738" y="400"/>
                  </a:cubicBezTo>
                  <a:cubicBezTo>
                    <a:pt x="741" y="398"/>
                    <a:pt x="734" y="401"/>
                    <a:pt x="737" y="406"/>
                  </a:cubicBezTo>
                  <a:cubicBezTo>
                    <a:pt x="740" y="411"/>
                    <a:pt x="741" y="406"/>
                    <a:pt x="741" y="409"/>
                  </a:cubicBezTo>
                  <a:cubicBezTo>
                    <a:pt x="740" y="414"/>
                    <a:pt x="743" y="409"/>
                    <a:pt x="746" y="405"/>
                  </a:cubicBezTo>
                  <a:cubicBezTo>
                    <a:pt x="747" y="400"/>
                    <a:pt x="750" y="395"/>
                    <a:pt x="747" y="395"/>
                  </a:cubicBezTo>
                  <a:cubicBezTo>
                    <a:pt x="746" y="395"/>
                    <a:pt x="746" y="394"/>
                    <a:pt x="747" y="391"/>
                  </a:cubicBezTo>
                  <a:cubicBezTo>
                    <a:pt x="750" y="389"/>
                    <a:pt x="755" y="386"/>
                    <a:pt x="758" y="386"/>
                  </a:cubicBezTo>
                  <a:cubicBezTo>
                    <a:pt x="761" y="384"/>
                    <a:pt x="769" y="384"/>
                    <a:pt x="769" y="383"/>
                  </a:cubicBezTo>
                  <a:cubicBezTo>
                    <a:pt x="769" y="381"/>
                    <a:pt x="769" y="378"/>
                    <a:pt x="770" y="381"/>
                  </a:cubicBezTo>
                  <a:cubicBezTo>
                    <a:pt x="770" y="383"/>
                    <a:pt x="770" y="384"/>
                    <a:pt x="773" y="381"/>
                  </a:cubicBezTo>
                  <a:cubicBezTo>
                    <a:pt x="776" y="378"/>
                    <a:pt x="773" y="384"/>
                    <a:pt x="776" y="383"/>
                  </a:cubicBezTo>
                  <a:cubicBezTo>
                    <a:pt x="778" y="380"/>
                    <a:pt x="781" y="383"/>
                    <a:pt x="781" y="380"/>
                  </a:cubicBezTo>
                  <a:cubicBezTo>
                    <a:pt x="779" y="377"/>
                    <a:pt x="779" y="375"/>
                    <a:pt x="778" y="377"/>
                  </a:cubicBezTo>
                  <a:cubicBezTo>
                    <a:pt x="778" y="377"/>
                    <a:pt x="779" y="377"/>
                    <a:pt x="779" y="378"/>
                  </a:cubicBezTo>
                  <a:cubicBezTo>
                    <a:pt x="779" y="380"/>
                    <a:pt x="776" y="381"/>
                    <a:pt x="776" y="378"/>
                  </a:cubicBezTo>
                  <a:cubicBezTo>
                    <a:pt x="775" y="375"/>
                    <a:pt x="775" y="375"/>
                    <a:pt x="773" y="374"/>
                  </a:cubicBezTo>
                  <a:cubicBezTo>
                    <a:pt x="770" y="374"/>
                    <a:pt x="776" y="370"/>
                    <a:pt x="775" y="369"/>
                  </a:cubicBezTo>
                  <a:cubicBezTo>
                    <a:pt x="773" y="369"/>
                    <a:pt x="775" y="363"/>
                    <a:pt x="778" y="360"/>
                  </a:cubicBezTo>
                  <a:cubicBezTo>
                    <a:pt x="779" y="358"/>
                    <a:pt x="776" y="358"/>
                    <a:pt x="778" y="356"/>
                  </a:cubicBezTo>
                  <a:cubicBezTo>
                    <a:pt x="779" y="356"/>
                    <a:pt x="779" y="360"/>
                    <a:pt x="782" y="358"/>
                  </a:cubicBezTo>
                  <a:cubicBezTo>
                    <a:pt x="784" y="356"/>
                    <a:pt x="784" y="355"/>
                    <a:pt x="785" y="355"/>
                  </a:cubicBezTo>
                  <a:cubicBezTo>
                    <a:pt x="788" y="355"/>
                    <a:pt x="787" y="349"/>
                    <a:pt x="790" y="350"/>
                  </a:cubicBezTo>
                  <a:cubicBezTo>
                    <a:pt x="793" y="352"/>
                    <a:pt x="791" y="350"/>
                    <a:pt x="793" y="350"/>
                  </a:cubicBezTo>
                  <a:cubicBezTo>
                    <a:pt x="794" y="349"/>
                    <a:pt x="794" y="352"/>
                    <a:pt x="796" y="349"/>
                  </a:cubicBezTo>
                  <a:cubicBezTo>
                    <a:pt x="799" y="347"/>
                    <a:pt x="801" y="349"/>
                    <a:pt x="802" y="347"/>
                  </a:cubicBezTo>
                  <a:cubicBezTo>
                    <a:pt x="804" y="344"/>
                    <a:pt x="804" y="345"/>
                    <a:pt x="802" y="344"/>
                  </a:cubicBezTo>
                  <a:cubicBezTo>
                    <a:pt x="802" y="342"/>
                    <a:pt x="802" y="341"/>
                    <a:pt x="801" y="341"/>
                  </a:cubicBezTo>
                  <a:cubicBezTo>
                    <a:pt x="799" y="341"/>
                    <a:pt x="799" y="338"/>
                    <a:pt x="799" y="336"/>
                  </a:cubicBezTo>
                  <a:cubicBezTo>
                    <a:pt x="799" y="336"/>
                    <a:pt x="799" y="336"/>
                    <a:pt x="798" y="335"/>
                  </a:cubicBezTo>
                  <a:cubicBezTo>
                    <a:pt x="796" y="335"/>
                    <a:pt x="798" y="335"/>
                    <a:pt x="798" y="333"/>
                  </a:cubicBezTo>
                  <a:cubicBezTo>
                    <a:pt x="798" y="331"/>
                    <a:pt x="798" y="324"/>
                    <a:pt x="798" y="322"/>
                  </a:cubicBezTo>
                  <a:cubicBezTo>
                    <a:pt x="798" y="319"/>
                    <a:pt x="798" y="319"/>
                    <a:pt x="794" y="317"/>
                  </a:cubicBezTo>
                  <a:cubicBezTo>
                    <a:pt x="793" y="314"/>
                    <a:pt x="791" y="316"/>
                    <a:pt x="790" y="317"/>
                  </a:cubicBezTo>
                  <a:cubicBezTo>
                    <a:pt x="788" y="317"/>
                    <a:pt x="787" y="317"/>
                    <a:pt x="787" y="316"/>
                  </a:cubicBezTo>
                  <a:cubicBezTo>
                    <a:pt x="787" y="314"/>
                    <a:pt x="785" y="314"/>
                    <a:pt x="785" y="314"/>
                  </a:cubicBezTo>
                  <a:cubicBezTo>
                    <a:pt x="785" y="314"/>
                    <a:pt x="782" y="319"/>
                    <a:pt x="781" y="322"/>
                  </a:cubicBezTo>
                  <a:cubicBezTo>
                    <a:pt x="778" y="325"/>
                    <a:pt x="781" y="325"/>
                    <a:pt x="779" y="327"/>
                  </a:cubicBezTo>
                  <a:cubicBezTo>
                    <a:pt x="776" y="330"/>
                    <a:pt x="779" y="331"/>
                    <a:pt x="778" y="333"/>
                  </a:cubicBezTo>
                  <a:cubicBezTo>
                    <a:pt x="775" y="335"/>
                    <a:pt x="778" y="333"/>
                    <a:pt x="775" y="336"/>
                  </a:cubicBezTo>
                  <a:cubicBezTo>
                    <a:pt x="772" y="338"/>
                    <a:pt x="776" y="338"/>
                    <a:pt x="775" y="338"/>
                  </a:cubicBezTo>
                  <a:cubicBezTo>
                    <a:pt x="773" y="338"/>
                    <a:pt x="773" y="341"/>
                    <a:pt x="772" y="339"/>
                  </a:cubicBezTo>
                  <a:cubicBezTo>
                    <a:pt x="772" y="339"/>
                    <a:pt x="772" y="341"/>
                    <a:pt x="770" y="339"/>
                  </a:cubicBezTo>
                  <a:cubicBezTo>
                    <a:pt x="769" y="339"/>
                    <a:pt x="769" y="339"/>
                    <a:pt x="769" y="342"/>
                  </a:cubicBezTo>
                  <a:cubicBezTo>
                    <a:pt x="746" y="342"/>
                    <a:pt x="746" y="342"/>
                    <a:pt x="746" y="342"/>
                  </a:cubicBezTo>
                  <a:cubicBezTo>
                    <a:pt x="744" y="342"/>
                    <a:pt x="743" y="344"/>
                    <a:pt x="743" y="342"/>
                  </a:cubicBezTo>
                  <a:cubicBezTo>
                    <a:pt x="741" y="342"/>
                    <a:pt x="737" y="345"/>
                    <a:pt x="734" y="349"/>
                  </a:cubicBezTo>
                  <a:close/>
                  <a:moveTo>
                    <a:pt x="807" y="630"/>
                  </a:moveTo>
                  <a:cubicBezTo>
                    <a:pt x="810" y="629"/>
                    <a:pt x="808" y="630"/>
                    <a:pt x="813" y="630"/>
                  </a:cubicBezTo>
                  <a:cubicBezTo>
                    <a:pt x="816" y="629"/>
                    <a:pt x="817" y="625"/>
                    <a:pt x="811" y="625"/>
                  </a:cubicBezTo>
                  <a:cubicBezTo>
                    <a:pt x="805" y="624"/>
                    <a:pt x="802" y="624"/>
                    <a:pt x="802" y="629"/>
                  </a:cubicBezTo>
                  <a:cubicBezTo>
                    <a:pt x="804" y="630"/>
                    <a:pt x="802" y="630"/>
                    <a:pt x="807" y="630"/>
                  </a:cubicBezTo>
                  <a:close/>
                  <a:moveTo>
                    <a:pt x="100" y="619"/>
                  </a:moveTo>
                  <a:cubicBezTo>
                    <a:pt x="102" y="616"/>
                    <a:pt x="106" y="618"/>
                    <a:pt x="106" y="615"/>
                  </a:cubicBezTo>
                  <a:cubicBezTo>
                    <a:pt x="106" y="615"/>
                    <a:pt x="106" y="615"/>
                    <a:pt x="106" y="615"/>
                  </a:cubicBezTo>
                  <a:cubicBezTo>
                    <a:pt x="106" y="615"/>
                    <a:pt x="106" y="615"/>
                    <a:pt x="106" y="613"/>
                  </a:cubicBezTo>
                  <a:cubicBezTo>
                    <a:pt x="105" y="613"/>
                    <a:pt x="105" y="613"/>
                    <a:pt x="105" y="613"/>
                  </a:cubicBezTo>
                  <a:cubicBezTo>
                    <a:pt x="105" y="611"/>
                    <a:pt x="105" y="613"/>
                    <a:pt x="105" y="613"/>
                  </a:cubicBezTo>
                  <a:cubicBezTo>
                    <a:pt x="105" y="611"/>
                    <a:pt x="105" y="610"/>
                    <a:pt x="103" y="610"/>
                  </a:cubicBezTo>
                  <a:cubicBezTo>
                    <a:pt x="103" y="610"/>
                    <a:pt x="100" y="607"/>
                    <a:pt x="99" y="607"/>
                  </a:cubicBezTo>
                  <a:cubicBezTo>
                    <a:pt x="99" y="607"/>
                    <a:pt x="99" y="607"/>
                    <a:pt x="99" y="607"/>
                  </a:cubicBezTo>
                  <a:cubicBezTo>
                    <a:pt x="97" y="607"/>
                    <a:pt x="99" y="610"/>
                    <a:pt x="99" y="610"/>
                  </a:cubicBezTo>
                  <a:cubicBezTo>
                    <a:pt x="99" y="610"/>
                    <a:pt x="97" y="611"/>
                    <a:pt x="97" y="613"/>
                  </a:cubicBezTo>
                  <a:cubicBezTo>
                    <a:pt x="97" y="615"/>
                    <a:pt x="97" y="615"/>
                    <a:pt x="97" y="615"/>
                  </a:cubicBezTo>
                  <a:cubicBezTo>
                    <a:pt x="97" y="615"/>
                    <a:pt x="97" y="615"/>
                    <a:pt x="97" y="615"/>
                  </a:cubicBezTo>
                  <a:cubicBezTo>
                    <a:pt x="97" y="616"/>
                    <a:pt x="97" y="618"/>
                    <a:pt x="97" y="619"/>
                  </a:cubicBezTo>
                  <a:cubicBezTo>
                    <a:pt x="99" y="619"/>
                    <a:pt x="100" y="621"/>
                    <a:pt x="100" y="619"/>
                  </a:cubicBezTo>
                  <a:moveTo>
                    <a:pt x="96" y="601"/>
                  </a:moveTo>
                  <a:cubicBezTo>
                    <a:pt x="94" y="601"/>
                    <a:pt x="94" y="601"/>
                    <a:pt x="94" y="601"/>
                  </a:cubicBezTo>
                  <a:cubicBezTo>
                    <a:pt x="92" y="601"/>
                    <a:pt x="92" y="599"/>
                    <a:pt x="92" y="599"/>
                  </a:cubicBezTo>
                  <a:cubicBezTo>
                    <a:pt x="92" y="599"/>
                    <a:pt x="92" y="599"/>
                    <a:pt x="92" y="599"/>
                  </a:cubicBezTo>
                  <a:cubicBezTo>
                    <a:pt x="91" y="601"/>
                    <a:pt x="91" y="601"/>
                    <a:pt x="91" y="601"/>
                  </a:cubicBezTo>
                  <a:cubicBezTo>
                    <a:pt x="92" y="601"/>
                    <a:pt x="92" y="601"/>
                    <a:pt x="94" y="602"/>
                  </a:cubicBezTo>
                  <a:cubicBezTo>
                    <a:pt x="94" y="602"/>
                    <a:pt x="92" y="604"/>
                    <a:pt x="94" y="604"/>
                  </a:cubicBezTo>
                  <a:cubicBezTo>
                    <a:pt x="94" y="604"/>
                    <a:pt x="99" y="604"/>
                    <a:pt x="96" y="601"/>
                  </a:cubicBezTo>
                  <a:cubicBezTo>
                    <a:pt x="96" y="601"/>
                    <a:pt x="96" y="601"/>
                    <a:pt x="96" y="601"/>
                  </a:cubicBezTo>
                  <a:moveTo>
                    <a:pt x="82" y="593"/>
                  </a:moveTo>
                  <a:cubicBezTo>
                    <a:pt x="82" y="593"/>
                    <a:pt x="80" y="593"/>
                    <a:pt x="80" y="594"/>
                  </a:cubicBezTo>
                  <a:cubicBezTo>
                    <a:pt x="80" y="594"/>
                    <a:pt x="79" y="593"/>
                    <a:pt x="79" y="594"/>
                  </a:cubicBezTo>
                  <a:cubicBezTo>
                    <a:pt x="80" y="599"/>
                    <a:pt x="82" y="596"/>
                    <a:pt x="82" y="596"/>
                  </a:cubicBezTo>
                  <a:cubicBezTo>
                    <a:pt x="82" y="596"/>
                    <a:pt x="82" y="596"/>
                    <a:pt x="82" y="596"/>
                  </a:cubicBezTo>
                  <a:cubicBezTo>
                    <a:pt x="83" y="597"/>
                    <a:pt x="83" y="597"/>
                    <a:pt x="83" y="597"/>
                  </a:cubicBezTo>
                  <a:cubicBezTo>
                    <a:pt x="83" y="596"/>
                    <a:pt x="83" y="596"/>
                    <a:pt x="83" y="596"/>
                  </a:cubicBezTo>
                  <a:cubicBezTo>
                    <a:pt x="83" y="596"/>
                    <a:pt x="83" y="596"/>
                    <a:pt x="83" y="596"/>
                  </a:cubicBezTo>
                  <a:cubicBezTo>
                    <a:pt x="83" y="596"/>
                    <a:pt x="83" y="596"/>
                    <a:pt x="83" y="596"/>
                  </a:cubicBezTo>
                  <a:cubicBezTo>
                    <a:pt x="83" y="594"/>
                    <a:pt x="83" y="596"/>
                    <a:pt x="83" y="596"/>
                  </a:cubicBezTo>
                  <a:cubicBezTo>
                    <a:pt x="82" y="594"/>
                    <a:pt x="82" y="593"/>
                    <a:pt x="82" y="593"/>
                  </a:cubicBezTo>
                  <a:moveTo>
                    <a:pt x="71" y="590"/>
                  </a:moveTo>
                  <a:cubicBezTo>
                    <a:pt x="71" y="585"/>
                    <a:pt x="67" y="588"/>
                    <a:pt x="67" y="590"/>
                  </a:cubicBezTo>
                  <a:cubicBezTo>
                    <a:pt x="67" y="590"/>
                    <a:pt x="71" y="591"/>
                    <a:pt x="71" y="590"/>
                  </a:cubicBezTo>
                  <a:moveTo>
                    <a:pt x="89" y="601"/>
                  </a:moveTo>
                  <a:cubicBezTo>
                    <a:pt x="89" y="602"/>
                    <a:pt x="89" y="604"/>
                    <a:pt x="91" y="602"/>
                  </a:cubicBezTo>
                  <a:cubicBezTo>
                    <a:pt x="91" y="601"/>
                    <a:pt x="91" y="601"/>
                    <a:pt x="91" y="601"/>
                  </a:cubicBezTo>
                  <a:cubicBezTo>
                    <a:pt x="89" y="601"/>
                    <a:pt x="88" y="601"/>
                    <a:pt x="89" y="601"/>
                  </a:cubicBezTo>
                  <a:moveTo>
                    <a:pt x="92" y="604"/>
                  </a:moveTo>
                  <a:cubicBezTo>
                    <a:pt x="94" y="604"/>
                    <a:pt x="92" y="605"/>
                    <a:pt x="91" y="604"/>
                  </a:cubicBezTo>
                  <a:cubicBezTo>
                    <a:pt x="92" y="604"/>
                    <a:pt x="92" y="604"/>
                    <a:pt x="92" y="604"/>
                  </a:cubicBezTo>
                  <a:moveTo>
                    <a:pt x="89" y="597"/>
                  </a:moveTo>
                  <a:cubicBezTo>
                    <a:pt x="88" y="597"/>
                    <a:pt x="88" y="597"/>
                    <a:pt x="86" y="597"/>
                  </a:cubicBezTo>
                  <a:cubicBezTo>
                    <a:pt x="86" y="599"/>
                    <a:pt x="86" y="599"/>
                    <a:pt x="86" y="599"/>
                  </a:cubicBezTo>
                  <a:cubicBezTo>
                    <a:pt x="88" y="599"/>
                    <a:pt x="88" y="599"/>
                    <a:pt x="88" y="599"/>
                  </a:cubicBezTo>
                  <a:cubicBezTo>
                    <a:pt x="89" y="599"/>
                    <a:pt x="89" y="599"/>
                    <a:pt x="89" y="599"/>
                  </a:cubicBezTo>
                  <a:cubicBezTo>
                    <a:pt x="91" y="599"/>
                    <a:pt x="91" y="597"/>
                    <a:pt x="91" y="597"/>
                  </a:cubicBezTo>
                  <a:cubicBezTo>
                    <a:pt x="89" y="597"/>
                    <a:pt x="89" y="597"/>
                    <a:pt x="89" y="597"/>
                  </a:cubicBezTo>
                  <a:cubicBezTo>
                    <a:pt x="89" y="597"/>
                    <a:pt x="89" y="597"/>
                    <a:pt x="89" y="597"/>
                  </a:cubicBezTo>
                  <a:moveTo>
                    <a:pt x="65" y="590"/>
                  </a:moveTo>
                  <a:cubicBezTo>
                    <a:pt x="65" y="590"/>
                    <a:pt x="62" y="591"/>
                    <a:pt x="64" y="591"/>
                  </a:cubicBezTo>
                  <a:cubicBezTo>
                    <a:pt x="65" y="590"/>
                    <a:pt x="65" y="590"/>
                    <a:pt x="65" y="590"/>
                  </a:cubicBezTo>
                </a:path>
              </a:pathLst>
            </a:custGeom>
            <a:solidFill>
              <a:schemeClr val="accent4"/>
            </a:solidFill>
            <a:ln w="6350" cmpd="sng">
              <a:solidFill>
                <a:schemeClr val="bg1"/>
              </a:solidFill>
              <a:round/>
              <a:headEnd/>
              <a:tailEnd/>
            </a:ln>
          </p:spPr>
          <p:txBody>
            <a:bodyPr/>
            <a:lstStyle/>
            <a:p>
              <a:endParaRPr lang="en-GB"/>
            </a:p>
          </p:txBody>
        </p:sp>
        <p:sp>
          <p:nvSpPr>
            <p:cNvPr id="1198370" name="Freeform 290"/>
            <p:cNvSpPr>
              <a:spLocks/>
            </p:cNvSpPr>
            <p:nvPr/>
          </p:nvSpPr>
          <p:spPr bwMode="auto">
            <a:xfrm>
              <a:off x="1550" y="2971"/>
              <a:ext cx="619" cy="760"/>
            </a:xfrm>
            <a:custGeom>
              <a:avLst/>
              <a:gdLst/>
              <a:ahLst/>
              <a:cxnLst>
                <a:cxn ang="0">
                  <a:pos x="169" y="380"/>
                </a:cxn>
                <a:cxn ang="0">
                  <a:pos x="157" y="368"/>
                </a:cxn>
                <a:cxn ang="0">
                  <a:pos x="145" y="357"/>
                </a:cxn>
                <a:cxn ang="0">
                  <a:pos x="140" y="350"/>
                </a:cxn>
                <a:cxn ang="0">
                  <a:pos x="163" y="325"/>
                </a:cxn>
                <a:cxn ang="0">
                  <a:pos x="159" y="307"/>
                </a:cxn>
                <a:cxn ang="0">
                  <a:pos x="154" y="291"/>
                </a:cxn>
                <a:cxn ang="0">
                  <a:pos x="143" y="273"/>
                </a:cxn>
                <a:cxn ang="0">
                  <a:pos x="134" y="263"/>
                </a:cxn>
                <a:cxn ang="0">
                  <a:pos x="133" y="248"/>
                </a:cxn>
                <a:cxn ang="0">
                  <a:pos x="133" y="224"/>
                </a:cxn>
                <a:cxn ang="0">
                  <a:pos x="118" y="213"/>
                </a:cxn>
                <a:cxn ang="0">
                  <a:pos x="101" y="184"/>
                </a:cxn>
                <a:cxn ang="0">
                  <a:pos x="80" y="171"/>
                </a:cxn>
                <a:cxn ang="0">
                  <a:pos x="58" y="154"/>
                </a:cxn>
                <a:cxn ang="0">
                  <a:pos x="34" y="161"/>
                </a:cxn>
                <a:cxn ang="0">
                  <a:pos x="20" y="148"/>
                </a:cxn>
                <a:cxn ang="0">
                  <a:pos x="10" y="118"/>
                </a:cxn>
                <a:cxn ang="0">
                  <a:pos x="31" y="94"/>
                </a:cxn>
                <a:cxn ang="0">
                  <a:pos x="41" y="70"/>
                </a:cxn>
                <a:cxn ang="0">
                  <a:pos x="37" y="48"/>
                </a:cxn>
                <a:cxn ang="0">
                  <a:pos x="45" y="47"/>
                </a:cxn>
                <a:cxn ang="0">
                  <a:pos x="38" y="42"/>
                </a:cxn>
                <a:cxn ang="0">
                  <a:pos x="52" y="36"/>
                </a:cxn>
                <a:cxn ang="0">
                  <a:pos x="58" y="31"/>
                </a:cxn>
                <a:cxn ang="0">
                  <a:pos x="72" y="45"/>
                </a:cxn>
                <a:cxn ang="0">
                  <a:pos x="87" y="33"/>
                </a:cxn>
                <a:cxn ang="0">
                  <a:pos x="81" y="14"/>
                </a:cxn>
                <a:cxn ang="0">
                  <a:pos x="98" y="13"/>
                </a:cxn>
                <a:cxn ang="0">
                  <a:pos x="115" y="2"/>
                </a:cxn>
                <a:cxn ang="0">
                  <a:pos x="119" y="16"/>
                </a:cxn>
                <a:cxn ang="0">
                  <a:pos x="119" y="33"/>
                </a:cxn>
                <a:cxn ang="0">
                  <a:pos x="131" y="38"/>
                </a:cxn>
                <a:cxn ang="0">
                  <a:pos x="145" y="34"/>
                </a:cxn>
                <a:cxn ang="0">
                  <a:pos x="151" y="30"/>
                </a:cxn>
                <a:cxn ang="0">
                  <a:pos x="160" y="30"/>
                </a:cxn>
                <a:cxn ang="0">
                  <a:pos x="169" y="30"/>
                </a:cxn>
                <a:cxn ang="0">
                  <a:pos x="179" y="20"/>
                </a:cxn>
                <a:cxn ang="0">
                  <a:pos x="185" y="10"/>
                </a:cxn>
                <a:cxn ang="0">
                  <a:pos x="188" y="16"/>
                </a:cxn>
                <a:cxn ang="0">
                  <a:pos x="189" y="28"/>
                </a:cxn>
                <a:cxn ang="0">
                  <a:pos x="192" y="33"/>
                </a:cxn>
                <a:cxn ang="0">
                  <a:pos x="197" y="44"/>
                </a:cxn>
                <a:cxn ang="0">
                  <a:pos x="185" y="59"/>
                </a:cxn>
                <a:cxn ang="0">
                  <a:pos x="191" y="64"/>
                </a:cxn>
                <a:cxn ang="0">
                  <a:pos x="206" y="55"/>
                </a:cxn>
                <a:cxn ang="0">
                  <a:pos x="217" y="59"/>
                </a:cxn>
                <a:cxn ang="0">
                  <a:pos x="235" y="67"/>
                </a:cxn>
                <a:cxn ang="0">
                  <a:pos x="239" y="83"/>
                </a:cxn>
                <a:cxn ang="0">
                  <a:pos x="270" y="80"/>
                </a:cxn>
                <a:cxn ang="0">
                  <a:pos x="297" y="100"/>
                </a:cxn>
                <a:cxn ang="0">
                  <a:pos x="317" y="123"/>
                </a:cxn>
                <a:cxn ang="0">
                  <a:pos x="296" y="168"/>
                </a:cxn>
                <a:cxn ang="0">
                  <a:pos x="284" y="198"/>
                </a:cxn>
                <a:cxn ang="0">
                  <a:pos x="281" y="232"/>
                </a:cxn>
                <a:cxn ang="0">
                  <a:pos x="268" y="268"/>
                </a:cxn>
                <a:cxn ang="0">
                  <a:pos x="250" y="282"/>
                </a:cxn>
                <a:cxn ang="0">
                  <a:pos x="223" y="294"/>
                </a:cxn>
                <a:cxn ang="0">
                  <a:pos x="207" y="336"/>
                </a:cxn>
                <a:cxn ang="0">
                  <a:pos x="186" y="371"/>
                </a:cxn>
                <a:cxn ang="0">
                  <a:pos x="168" y="392"/>
                </a:cxn>
              </a:cxnLst>
              <a:rect l="0" t="0" r="r" b="b"/>
              <a:pathLst>
                <a:path w="319" h="392">
                  <a:moveTo>
                    <a:pt x="168" y="392"/>
                  </a:moveTo>
                  <a:cubicBezTo>
                    <a:pt x="166" y="385"/>
                    <a:pt x="174" y="386"/>
                    <a:pt x="169" y="380"/>
                  </a:cubicBezTo>
                  <a:cubicBezTo>
                    <a:pt x="166" y="375"/>
                    <a:pt x="168" y="375"/>
                    <a:pt x="163" y="374"/>
                  </a:cubicBezTo>
                  <a:cubicBezTo>
                    <a:pt x="160" y="371"/>
                    <a:pt x="162" y="371"/>
                    <a:pt x="157" y="368"/>
                  </a:cubicBezTo>
                  <a:cubicBezTo>
                    <a:pt x="153" y="366"/>
                    <a:pt x="154" y="361"/>
                    <a:pt x="151" y="364"/>
                  </a:cubicBezTo>
                  <a:cubicBezTo>
                    <a:pt x="146" y="366"/>
                    <a:pt x="150" y="361"/>
                    <a:pt x="145" y="357"/>
                  </a:cubicBezTo>
                  <a:cubicBezTo>
                    <a:pt x="139" y="352"/>
                    <a:pt x="139" y="360"/>
                    <a:pt x="136" y="355"/>
                  </a:cubicBezTo>
                  <a:cubicBezTo>
                    <a:pt x="137" y="354"/>
                    <a:pt x="137" y="352"/>
                    <a:pt x="140" y="350"/>
                  </a:cubicBezTo>
                  <a:cubicBezTo>
                    <a:pt x="142" y="350"/>
                    <a:pt x="142" y="347"/>
                    <a:pt x="148" y="340"/>
                  </a:cubicBezTo>
                  <a:cubicBezTo>
                    <a:pt x="153" y="332"/>
                    <a:pt x="159" y="329"/>
                    <a:pt x="163" y="325"/>
                  </a:cubicBezTo>
                  <a:cubicBezTo>
                    <a:pt x="168" y="322"/>
                    <a:pt x="168" y="316"/>
                    <a:pt x="166" y="310"/>
                  </a:cubicBezTo>
                  <a:cubicBezTo>
                    <a:pt x="163" y="302"/>
                    <a:pt x="162" y="308"/>
                    <a:pt x="159" y="307"/>
                  </a:cubicBezTo>
                  <a:cubicBezTo>
                    <a:pt x="162" y="305"/>
                    <a:pt x="163" y="293"/>
                    <a:pt x="160" y="290"/>
                  </a:cubicBezTo>
                  <a:cubicBezTo>
                    <a:pt x="159" y="288"/>
                    <a:pt x="157" y="291"/>
                    <a:pt x="154" y="291"/>
                  </a:cubicBezTo>
                  <a:cubicBezTo>
                    <a:pt x="151" y="291"/>
                    <a:pt x="154" y="288"/>
                    <a:pt x="151" y="276"/>
                  </a:cubicBezTo>
                  <a:cubicBezTo>
                    <a:pt x="150" y="273"/>
                    <a:pt x="145" y="271"/>
                    <a:pt x="143" y="273"/>
                  </a:cubicBezTo>
                  <a:cubicBezTo>
                    <a:pt x="143" y="274"/>
                    <a:pt x="133" y="273"/>
                    <a:pt x="133" y="271"/>
                  </a:cubicBezTo>
                  <a:cubicBezTo>
                    <a:pt x="134" y="268"/>
                    <a:pt x="133" y="268"/>
                    <a:pt x="134" y="263"/>
                  </a:cubicBezTo>
                  <a:cubicBezTo>
                    <a:pt x="136" y="260"/>
                    <a:pt x="131" y="255"/>
                    <a:pt x="131" y="252"/>
                  </a:cubicBezTo>
                  <a:cubicBezTo>
                    <a:pt x="134" y="251"/>
                    <a:pt x="134" y="251"/>
                    <a:pt x="133" y="248"/>
                  </a:cubicBezTo>
                  <a:cubicBezTo>
                    <a:pt x="133" y="246"/>
                    <a:pt x="136" y="243"/>
                    <a:pt x="134" y="240"/>
                  </a:cubicBezTo>
                  <a:cubicBezTo>
                    <a:pt x="134" y="238"/>
                    <a:pt x="140" y="227"/>
                    <a:pt x="133" y="224"/>
                  </a:cubicBezTo>
                  <a:cubicBezTo>
                    <a:pt x="128" y="223"/>
                    <a:pt x="128" y="218"/>
                    <a:pt x="130" y="215"/>
                  </a:cubicBezTo>
                  <a:cubicBezTo>
                    <a:pt x="131" y="212"/>
                    <a:pt x="122" y="213"/>
                    <a:pt x="118" y="213"/>
                  </a:cubicBezTo>
                  <a:cubicBezTo>
                    <a:pt x="113" y="212"/>
                    <a:pt x="116" y="192"/>
                    <a:pt x="111" y="187"/>
                  </a:cubicBezTo>
                  <a:cubicBezTo>
                    <a:pt x="107" y="182"/>
                    <a:pt x="105" y="189"/>
                    <a:pt x="101" y="184"/>
                  </a:cubicBezTo>
                  <a:cubicBezTo>
                    <a:pt x="98" y="181"/>
                    <a:pt x="99" y="184"/>
                    <a:pt x="95" y="179"/>
                  </a:cubicBezTo>
                  <a:cubicBezTo>
                    <a:pt x="89" y="175"/>
                    <a:pt x="86" y="178"/>
                    <a:pt x="80" y="171"/>
                  </a:cubicBezTo>
                  <a:cubicBezTo>
                    <a:pt x="73" y="165"/>
                    <a:pt x="73" y="159"/>
                    <a:pt x="75" y="151"/>
                  </a:cubicBezTo>
                  <a:cubicBezTo>
                    <a:pt x="78" y="145"/>
                    <a:pt x="66" y="148"/>
                    <a:pt x="58" y="154"/>
                  </a:cubicBezTo>
                  <a:cubicBezTo>
                    <a:pt x="49" y="162"/>
                    <a:pt x="51" y="164"/>
                    <a:pt x="41" y="161"/>
                  </a:cubicBezTo>
                  <a:cubicBezTo>
                    <a:pt x="37" y="159"/>
                    <a:pt x="37" y="162"/>
                    <a:pt x="34" y="161"/>
                  </a:cubicBezTo>
                  <a:cubicBezTo>
                    <a:pt x="31" y="161"/>
                    <a:pt x="34" y="143"/>
                    <a:pt x="31" y="148"/>
                  </a:cubicBezTo>
                  <a:cubicBezTo>
                    <a:pt x="29" y="151"/>
                    <a:pt x="19" y="156"/>
                    <a:pt x="20" y="148"/>
                  </a:cubicBezTo>
                  <a:cubicBezTo>
                    <a:pt x="20" y="142"/>
                    <a:pt x="11" y="148"/>
                    <a:pt x="13" y="143"/>
                  </a:cubicBezTo>
                  <a:cubicBezTo>
                    <a:pt x="14" y="139"/>
                    <a:pt x="0" y="126"/>
                    <a:pt x="10" y="118"/>
                  </a:cubicBezTo>
                  <a:cubicBezTo>
                    <a:pt x="16" y="115"/>
                    <a:pt x="13" y="108"/>
                    <a:pt x="17" y="101"/>
                  </a:cubicBezTo>
                  <a:cubicBezTo>
                    <a:pt x="23" y="97"/>
                    <a:pt x="25" y="98"/>
                    <a:pt x="31" y="94"/>
                  </a:cubicBezTo>
                  <a:cubicBezTo>
                    <a:pt x="37" y="90"/>
                    <a:pt x="34" y="97"/>
                    <a:pt x="38" y="94"/>
                  </a:cubicBezTo>
                  <a:cubicBezTo>
                    <a:pt x="38" y="92"/>
                    <a:pt x="40" y="76"/>
                    <a:pt x="41" y="70"/>
                  </a:cubicBezTo>
                  <a:cubicBezTo>
                    <a:pt x="43" y="62"/>
                    <a:pt x="40" y="62"/>
                    <a:pt x="41" y="59"/>
                  </a:cubicBezTo>
                  <a:cubicBezTo>
                    <a:pt x="41" y="56"/>
                    <a:pt x="38" y="61"/>
                    <a:pt x="37" y="48"/>
                  </a:cubicBezTo>
                  <a:cubicBezTo>
                    <a:pt x="37" y="45"/>
                    <a:pt x="40" y="47"/>
                    <a:pt x="41" y="45"/>
                  </a:cubicBezTo>
                  <a:cubicBezTo>
                    <a:pt x="41" y="45"/>
                    <a:pt x="43" y="47"/>
                    <a:pt x="45" y="47"/>
                  </a:cubicBezTo>
                  <a:cubicBezTo>
                    <a:pt x="45" y="48"/>
                    <a:pt x="45" y="42"/>
                    <a:pt x="43" y="42"/>
                  </a:cubicBezTo>
                  <a:cubicBezTo>
                    <a:pt x="40" y="42"/>
                    <a:pt x="38" y="42"/>
                    <a:pt x="38" y="42"/>
                  </a:cubicBezTo>
                  <a:cubicBezTo>
                    <a:pt x="38" y="36"/>
                    <a:pt x="38" y="36"/>
                    <a:pt x="38" y="36"/>
                  </a:cubicBezTo>
                  <a:cubicBezTo>
                    <a:pt x="52" y="36"/>
                    <a:pt x="52" y="36"/>
                    <a:pt x="52" y="36"/>
                  </a:cubicBezTo>
                  <a:cubicBezTo>
                    <a:pt x="51" y="34"/>
                    <a:pt x="51" y="31"/>
                    <a:pt x="54" y="34"/>
                  </a:cubicBezTo>
                  <a:cubicBezTo>
                    <a:pt x="55" y="38"/>
                    <a:pt x="57" y="31"/>
                    <a:pt x="58" y="31"/>
                  </a:cubicBezTo>
                  <a:cubicBezTo>
                    <a:pt x="63" y="38"/>
                    <a:pt x="58" y="42"/>
                    <a:pt x="63" y="41"/>
                  </a:cubicBezTo>
                  <a:cubicBezTo>
                    <a:pt x="66" y="47"/>
                    <a:pt x="69" y="44"/>
                    <a:pt x="72" y="45"/>
                  </a:cubicBezTo>
                  <a:cubicBezTo>
                    <a:pt x="76" y="47"/>
                    <a:pt x="75" y="41"/>
                    <a:pt x="81" y="39"/>
                  </a:cubicBezTo>
                  <a:cubicBezTo>
                    <a:pt x="87" y="39"/>
                    <a:pt x="83" y="34"/>
                    <a:pt x="87" y="33"/>
                  </a:cubicBezTo>
                  <a:cubicBezTo>
                    <a:pt x="92" y="30"/>
                    <a:pt x="90" y="27"/>
                    <a:pt x="87" y="28"/>
                  </a:cubicBezTo>
                  <a:cubicBezTo>
                    <a:pt x="84" y="30"/>
                    <a:pt x="84" y="19"/>
                    <a:pt x="81" y="14"/>
                  </a:cubicBezTo>
                  <a:cubicBezTo>
                    <a:pt x="78" y="10"/>
                    <a:pt x="86" y="13"/>
                    <a:pt x="92" y="16"/>
                  </a:cubicBezTo>
                  <a:cubicBezTo>
                    <a:pt x="99" y="20"/>
                    <a:pt x="93" y="11"/>
                    <a:pt x="98" y="13"/>
                  </a:cubicBezTo>
                  <a:cubicBezTo>
                    <a:pt x="102" y="13"/>
                    <a:pt x="113" y="8"/>
                    <a:pt x="111" y="2"/>
                  </a:cubicBezTo>
                  <a:cubicBezTo>
                    <a:pt x="111" y="2"/>
                    <a:pt x="113" y="2"/>
                    <a:pt x="115" y="2"/>
                  </a:cubicBezTo>
                  <a:cubicBezTo>
                    <a:pt x="116" y="0"/>
                    <a:pt x="118" y="3"/>
                    <a:pt x="116" y="6"/>
                  </a:cubicBezTo>
                  <a:cubicBezTo>
                    <a:pt x="115" y="11"/>
                    <a:pt x="122" y="10"/>
                    <a:pt x="119" y="16"/>
                  </a:cubicBezTo>
                  <a:cubicBezTo>
                    <a:pt x="119" y="19"/>
                    <a:pt x="119" y="19"/>
                    <a:pt x="118" y="25"/>
                  </a:cubicBezTo>
                  <a:cubicBezTo>
                    <a:pt x="116" y="31"/>
                    <a:pt x="119" y="28"/>
                    <a:pt x="119" y="33"/>
                  </a:cubicBezTo>
                  <a:cubicBezTo>
                    <a:pt x="119" y="38"/>
                    <a:pt x="125" y="42"/>
                    <a:pt x="127" y="41"/>
                  </a:cubicBezTo>
                  <a:cubicBezTo>
                    <a:pt x="130" y="39"/>
                    <a:pt x="128" y="38"/>
                    <a:pt x="131" y="38"/>
                  </a:cubicBezTo>
                  <a:cubicBezTo>
                    <a:pt x="134" y="39"/>
                    <a:pt x="136" y="34"/>
                    <a:pt x="139" y="33"/>
                  </a:cubicBezTo>
                  <a:cubicBezTo>
                    <a:pt x="142" y="33"/>
                    <a:pt x="140" y="34"/>
                    <a:pt x="145" y="34"/>
                  </a:cubicBezTo>
                  <a:cubicBezTo>
                    <a:pt x="146" y="33"/>
                    <a:pt x="151" y="38"/>
                    <a:pt x="150" y="33"/>
                  </a:cubicBezTo>
                  <a:cubicBezTo>
                    <a:pt x="148" y="30"/>
                    <a:pt x="148" y="28"/>
                    <a:pt x="151" y="30"/>
                  </a:cubicBezTo>
                  <a:cubicBezTo>
                    <a:pt x="153" y="31"/>
                    <a:pt x="157" y="25"/>
                    <a:pt x="157" y="28"/>
                  </a:cubicBezTo>
                  <a:cubicBezTo>
                    <a:pt x="157" y="30"/>
                    <a:pt x="159" y="28"/>
                    <a:pt x="160" y="30"/>
                  </a:cubicBezTo>
                  <a:cubicBezTo>
                    <a:pt x="162" y="33"/>
                    <a:pt x="163" y="33"/>
                    <a:pt x="165" y="31"/>
                  </a:cubicBezTo>
                  <a:cubicBezTo>
                    <a:pt x="166" y="28"/>
                    <a:pt x="166" y="33"/>
                    <a:pt x="169" y="30"/>
                  </a:cubicBezTo>
                  <a:cubicBezTo>
                    <a:pt x="171" y="28"/>
                    <a:pt x="169" y="31"/>
                    <a:pt x="172" y="31"/>
                  </a:cubicBezTo>
                  <a:cubicBezTo>
                    <a:pt x="175" y="31"/>
                    <a:pt x="177" y="24"/>
                    <a:pt x="179" y="20"/>
                  </a:cubicBezTo>
                  <a:cubicBezTo>
                    <a:pt x="182" y="16"/>
                    <a:pt x="182" y="16"/>
                    <a:pt x="183" y="14"/>
                  </a:cubicBezTo>
                  <a:cubicBezTo>
                    <a:pt x="185" y="11"/>
                    <a:pt x="183" y="11"/>
                    <a:pt x="185" y="10"/>
                  </a:cubicBezTo>
                  <a:cubicBezTo>
                    <a:pt x="185" y="10"/>
                    <a:pt x="186" y="13"/>
                    <a:pt x="186" y="14"/>
                  </a:cubicBezTo>
                  <a:cubicBezTo>
                    <a:pt x="188" y="16"/>
                    <a:pt x="188" y="14"/>
                    <a:pt x="188" y="16"/>
                  </a:cubicBezTo>
                  <a:cubicBezTo>
                    <a:pt x="188" y="19"/>
                    <a:pt x="188" y="24"/>
                    <a:pt x="189" y="25"/>
                  </a:cubicBezTo>
                  <a:cubicBezTo>
                    <a:pt x="189" y="25"/>
                    <a:pt x="189" y="27"/>
                    <a:pt x="189" y="28"/>
                  </a:cubicBezTo>
                  <a:cubicBezTo>
                    <a:pt x="189" y="30"/>
                    <a:pt x="191" y="30"/>
                    <a:pt x="191" y="31"/>
                  </a:cubicBezTo>
                  <a:cubicBezTo>
                    <a:pt x="191" y="33"/>
                    <a:pt x="191" y="31"/>
                    <a:pt x="192" y="33"/>
                  </a:cubicBezTo>
                  <a:cubicBezTo>
                    <a:pt x="192" y="34"/>
                    <a:pt x="192" y="36"/>
                    <a:pt x="194" y="36"/>
                  </a:cubicBezTo>
                  <a:cubicBezTo>
                    <a:pt x="197" y="34"/>
                    <a:pt x="198" y="42"/>
                    <a:pt x="197" y="44"/>
                  </a:cubicBezTo>
                  <a:cubicBezTo>
                    <a:pt x="192" y="44"/>
                    <a:pt x="192" y="52"/>
                    <a:pt x="188" y="53"/>
                  </a:cubicBezTo>
                  <a:cubicBezTo>
                    <a:pt x="183" y="55"/>
                    <a:pt x="186" y="56"/>
                    <a:pt x="185" y="59"/>
                  </a:cubicBezTo>
                  <a:cubicBezTo>
                    <a:pt x="182" y="62"/>
                    <a:pt x="189" y="56"/>
                    <a:pt x="188" y="62"/>
                  </a:cubicBezTo>
                  <a:cubicBezTo>
                    <a:pt x="185" y="67"/>
                    <a:pt x="189" y="59"/>
                    <a:pt x="191" y="64"/>
                  </a:cubicBezTo>
                  <a:cubicBezTo>
                    <a:pt x="191" y="69"/>
                    <a:pt x="188" y="53"/>
                    <a:pt x="195" y="55"/>
                  </a:cubicBezTo>
                  <a:cubicBezTo>
                    <a:pt x="203" y="56"/>
                    <a:pt x="200" y="53"/>
                    <a:pt x="206" y="55"/>
                  </a:cubicBezTo>
                  <a:cubicBezTo>
                    <a:pt x="214" y="58"/>
                    <a:pt x="204" y="62"/>
                    <a:pt x="206" y="67"/>
                  </a:cubicBezTo>
                  <a:cubicBezTo>
                    <a:pt x="207" y="70"/>
                    <a:pt x="209" y="59"/>
                    <a:pt x="217" y="59"/>
                  </a:cubicBezTo>
                  <a:cubicBezTo>
                    <a:pt x="223" y="59"/>
                    <a:pt x="223" y="62"/>
                    <a:pt x="226" y="62"/>
                  </a:cubicBezTo>
                  <a:cubicBezTo>
                    <a:pt x="229" y="62"/>
                    <a:pt x="229" y="66"/>
                    <a:pt x="235" y="67"/>
                  </a:cubicBezTo>
                  <a:cubicBezTo>
                    <a:pt x="241" y="69"/>
                    <a:pt x="238" y="70"/>
                    <a:pt x="241" y="73"/>
                  </a:cubicBezTo>
                  <a:cubicBezTo>
                    <a:pt x="242" y="75"/>
                    <a:pt x="238" y="81"/>
                    <a:pt x="239" y="83"/>
                  </a:cubicBezTo>
                  <a:cubicBezTo>
                    <a:pt x="241" y="84"/>
                    <a:pt x="245" y="75"/>
                    <a:pt x="250" y="76"/>
                  </a:cubicBezTo>
                  <a:cubicBezTo>
                    <a:pt x="255" y="78"/>
                    <a:pt x="261" y="81"/>
                    <a:pt x="270" y="80"/>
                  </a:cubicBezTo>
                  <a:cubicBezTo>
                    <a:pt x="277" y="78"/>
                    <a:pt x="281" y="83"/>
                    <a:pt x="287" y="87"/>
                  </a:cubicBezTo>
                  <a:cubicBezTo>
                    <a:pt x="293" y="94"/>
                    <a:pt x="288" y="94"/>
                    <a:pt x="297" y="100"/>
                  </a:cubicBezTo>
                  <a:cubicBezTo>
                    <a:pt x="306" y="106"/>
                    <a:pt x="306" y="100"/>
                    <a:pt x="311" y="104"/>
                  </a:cubicBezTo>
                  <a:cubicBezTo>
                    <a:pt x="316" y="108"/>
                    <a:pt x="316" y="114"/>
                    <a:pt x="317" y="123"/>
                  </a:cubicBezTo>
                  <a:cubicBezTo>
                    <a:pt x="319" y="133"/>
                    <a:pt x="316" y="137"/>
                    <a:pt x="308" y="148"/>
                  </a:cubicBezTo>
                  <a:cubicBezTo>
                    <a:pt x="302" y="161"/>
                    <a:pt x="300" y="156"/>
                    <a:pt x="296" y="168"/>
                  </a:cubicBezTo>
                  <a:cubicBezTo>
                    <a:pt x="291" y="179"/>
                    <a:pt x="290" y="184"/>
                    <a:pt x="287" y="178"/>
                  </a:cubicBezTo>
                  <a:cubicBezTo>
                    <a:pt x="284" y="171"/>
                    <a:pt x="284" y="192"/>
                    <a:pt x="284" y="198"/>
                  </a:cubicBezTo>
                  <a:cubicBezTo>
                    <a:pt x="282" y="204"/>
                    <a:pt x="287" y="206"/>
                    <a:pt x="284" y="213"/>
                  </a:cubicBezTo>
                  <a:cubicBezTo>
                    <a:pt x="281" y="221"/>
                    <a:pt x="284" y="229"/>
                    <a:pt x="281" y="232"/>
                  </a:cubicBezTo>
                  <a:cubicBezTo>
                    <a:pt x="276" y="234"/>
                    <a:pt x="281" y="240"/>
                    <a:pt x="276" y="249"/>
                  </a:cubicBezTo>
                  <a:cubicBezTo>
                    <a:pt x="271" y="259"/>
                    <a:pt x="265" y="262"/>
                    <a:pt x="268" y="268"/>
                  </a:cubicBezTo>
                  <a:cubicBezTo>
                    <a:pt x="270" y="273"/>
                    <a:pt x="259" y="276"/>
                    <a:pt x="261" y="279"/>
                  </a:cubicBezTo>
                  <a:cubicBezTo>
                    <a:pt x="262" y="282"/>
                    <a:pt x="256" y="280"/>
                    <a:pt x="250" y="282"/>
                  </a:cubicBezTo>
                  <a:cubicBezTo>
                    <a:pt x="242" y="283"/>
                    <a:pt x="247" y="280"/>
                    <a:pt x="241" y="282"/>
                  </a:cubicBezTo>
                  <a:cubicBezTo>
                    <a:pt x="236" y="283"/>
                    <a:pt x="238" y="288"/>
                    <a:pt x="223" y="294"/>
                  </a:cubicBezTo>
                  <a:cubicBezTo>
                    <a:pt x="218" y="296"/>
                    <a:pt x="209" y="304"/>
                    <a:pt x="209" y="311"/>
                  </a:cubicBezTo>
                  <a:cubicBezTo>
                    <a:pt x="207" y="321"/>
                    <a:pt x="210" y="329"/>
                    <a:pt x="207" y="336"/>
                  </a:cubicBezTo>
                  <a:cubicBezTo>
                    <a:pt x="203" y="343"/>
                    <a:pt x="203" y="338"/>
                    <a:pt x="198" y="349"/>
                  </a:cubicBezTo>
                  <a:cubicBezTo>
                    <a:pt x="194" y="358"/>
                    <a:pt x="192" y="366"/>
                    <a:pt x="186" y="371"/>
                  </a:cubicBezTo>
                  <a:cubicBezTo>
                    <a:pt x="179" y="377"/>
                    <a:pt x="179" y="377"/>
                    <a:pt x="175" y="385"/>
                  </a:cubicBezTo>
                  <a:cubicBezTo>
                    <a:pt x="175" y="389"/>
                    <a:pt x="171" y="388"/>
                    <a:pt x="168" y="392"/>
                  </a:cubicBezTo>
                </a:path>
              </a:pathLst>
            </a:custGeom>
            <a:solidFill>
              <a:schemeClr val="accent4"/>
            </a:solidFill>
            <a:ln w="6350" cmpd="sng">
              <a:solidFill>
                <a:schemeClr val="bg1"/>
              </a:solidFill>
              <a:round/>
              <a:headEnd/>
              <a:tailEnd/>
            </a:ln>
          </p:spPr>
          <p:txBody>
            <a:bodyPr/>
            <a:lstStyle/>
            <a:p>
              <a:endParaRPr lang="en-GB"/>
            </a:p>
          </p:txBody>
        </p:sp>
        <p:sp>
          <p:nvSpPr>
            <p:cNvPr id="1198371" name="Freeform 291"/>
            <p:cNvSpPr>
              <a:spLocks/>
            </p:cNvSpPr>
            <p:nvPr/>
          </p:nvSpPr>
          <p:spPr bwMode="auto">
            <a:xfrm>
              <a:off x="1925" y="3031"/>
              <a:ext cx="5" cy="6"/>
            </a:xfrm>
            <a:custGeom>
              <a:avLst/>
              <a:gdLst/>
              <a:ahLst/>
              <a:cxnLst>
                <a:cxn ang="0">
                  <a:pos x="0" y="0"/>
                </a:cxn>
                <a:cxn ang="0">
                  <a:pos x="1" y="3"/>
                </a:cxn>
                <a:cxn ang="0">
                  <a:pos x="0" y="0"/>
                </a:cxn>
              </a:cxnLst>
              <a:rect l="0" t="0" r="r" b="b"/>
              <a:pathLst>
                <a:path w="3" h="3">
                  <a:moveTo>
                    <a:pt x="0" y="0"/>
                  </a:moveTo>
                  <a:cubicBezTo>
                    <a:pt x="1" y="0"/>
                    <a:pt x="3" y="3"/>
                    <a:pt x="1" y="3"/>
                  </a:cubicBezTo>
                  <a:cubicBezTo>
                    <a:pt x="1" y="3"/>
                    <a:pt x="0" y="2"/>
                    <a:pt x="0" y="0"/>
                  </a:cubicBezTo>
                </a:path>
              </a:pathLst>
            </a:custGeom>
            <a:grpFill/>
            <a:ln w="6350" cmpd="sng">
              <a:solidFill>
                <a:schemeClr val="bg1"/>
              </a:solidFill>
              <a:round/>
              <a:headEnd/>
              <a:tailEnd/>
            </a:ln>
          </p:spPr>
          <p:txBody>
            <a:bodyPr/>
            <a:lstStyle/>
            <a:p>
              <a:endParaRPr lang="en-GB"/>
            </a:p>
          </p:txBody>
        </p:sp>
        <p:sp>
          <p:nvSpPr>
            <p:cNvPr id="1198372" name="Freeform 292"/>
            <p:cNvSpPr>
              <a:spLocks/>
            </p:cNvSpPr>
            <p:nvPr/>
          </p:nvSpPr>
          <p:spPr bwMode="auto">
            <a:xfrm>
              <a:off x="1925" y="3060"/>
              <a:ext cx="7" cy="8"/>
            </a:xfrm>
            <a:custGeom>
              <a:avLst/>
              <a:gdLst/>
              <a:ahLst/>
              <a:cxnLst>
                <a:cxn ang="0">
                  <a:pos x="3" y="1"/>
                </a:cxn>
                <a:cxn ang="0">
                  <a:pos x="3" y="4"/>
                </a:cxn>
                <a:cxn ang="0">
                  <a:pos x="3" y="1"/>
                </a:cxn>
              </a:cxnLst>
              <a:rect l="0" t="0" r="r" b="b"/>
              <a:pathLst>
                <a:path w="4" h="4">
                  <a:moveTo>
                    <a:pt x="3" y="1"/>
                  </a:moveTo>
                  <a:cubicBezTo>
                    <a:pt x="4" y="0"/>
                    <a:pt x="3" y="3"/>
                    <a:pt x="3" y="4"/>
                  </a:cubicBezTo>
                  <a:cubicBezTo>
                    <a:pt x="1" y="4"/>
                    <a:pt x="0" y="3"/>
                    <a:pt x="3" y="1"/>
                  </a:cubicBezTo>
                </a:path>
              </a:pathLst>
            </a:custGeom>
            <a:grpFill/>
            <a:ln w="6350" cmpd="sng">
              <a:solidFill>
                <a:schemeClr val="bg1"/>
              </a:solidFill>
              <a:round/>
              <a:headEnd/>
              <a:tailEnd/>
            </a:ln>
          </p:spPr>
          <p:txBody>
            <a:bodyPr/>
            <a:lstStyle/>
            <a:p>
              <a:endParaRPr lang="en-GB"/>
            </a:p>
          </p:txBody>
        </p:sp>
        <p:sp>
          <p:nvSpPr>
            <p:cNvPr id="1198373" name="Freeform 293"/>
            <p:cNvSpPr>
              <a:spLocks/>
            </p:cNvSpPr>
            <p:nvPr/>
          </p:nvSpPr>
          <p:spPr bwMode="auto">
            <a:xfrm>
              <a:off x="1921" y="3062"/>
              <a:ext cx="5" cy="9"/>
            </a:xfrm>
            <a:custGeom>
              <a:avLst/>
              <a:gdLst/>
              <a:ahLst/>
              <a:cxnLst>
                <a:cxn ang="0">
                  <a:pos x="3" y="5"/>
                </a:cxn>
                <a:cxn ang="0">
                  <a:pos x="2" y="2"/>
                </a:cxn>
                <a:cxn ang="0">
                  <a:pos x="3" y="2"/>
                </a:cxn>
                <a:cxn ang="0">
                  <a:pos x="3" y="5"/>
                </a:cxn>
              </a:cxnLst>
              <a:rect l="0" t="0" r="r" b="b"/>
              <a:pathLst>
                <a:path w="3" h="5">
                  <a:moveTo>
                    <a:pt x="3" y="5"/>
                  </a:moveTo>
                  <a:cubicBezTo>
                    <a:pt x="0" y="5"/>
                    <a:pt x="2" y="3"/>
                    <a:pt x="2" y="2"/>
                  </a:cubicBezTo>
                  <a:cubicBezTo>
                    <a:pt x="2" y="2"/>
                    <a:pt x="2" y="0"/>
                    <a:pt x="3" y="2"/>
                  </a:cubicBezTo>
                  <a:cubicBezTo>
                    <a:pt x="3" y="3"/>
                    <a:pt x="3" y="5"/>
                    <a:pt x="3" y="5"/>
                  </a:cubicBezTo>
                </a:path>
              </a:pathLst>
            </a:custGeom>
            <a:grpFill/>
            <a:ln w="6350" cmpd="sng">
              <a:solidFill>
                <a:schemeClr val="bg1"/>
              </a:solidFill>
              <a:round/>
              <a:headEnd/>
              <a:tailEnd/>
            </a:ln>
          </p:spPr>
          <p:txBody>
            <a:bodyPr/>
            <a:lstStyle/>
            <a:p>
              <a:endParaRPr lang="en-GB"/>
            </a:p>
          </p:txBody>
        </p:sp>
        <p:sp>
          <p:nvSpPr>
            <p:cNvPr id="1198374" name="Freeform 294"/>
            <p:cNvSpPr>
              <a:spLocks/>
            </p:cNvSpPr>
            <p:nvPr/>
          </p:nvSpPr>
          <p:spPr bwMode="auto">
            <a:xfrm>
              <a:off x="1909" y="3077"/>
              <a:ext cx="6" cy="6"/>
            </a:xfrm>
            <a:custGeom>
              <a:avLst/>
              <a:gdLst/>
              <a:ahLst/>
              <a:cxnLst>
                <a:cxn ang="0">
                  <a:pos x="2" y="3"/>
                </a:cxn>
                <a:cxn ang="0">
                  <a:pos x="2" y="0"/>
                </a:cxn>
                <a:cxn ang="0">
                  <a:pos x="2" y="3"/>
                </a:cxn>
              </a:cxnLst>
              <a:rect l="0" t="0" r="r" b="b"/>
              <a:pathLst>
                <a:path w="3" h="3">
                  <a:moveTo>
                    <a:pt x="2" y="3"/>
                  </a:moveTo>
                  <a:cubicBezTo>
                    <a:pt x="0" y="3"/>
                    <a:pt x="2" y="0"/>
                    <a:pt x="2" y="0"/>
                  </a:cubicBezTo>
                  <a:cubicBezTo>
                    <a:pt x="3" y="0"/>
                    <a:pt x="2" y="3"/>
                    <a:pt x="2" y="3"/>
                  </a:cubicBezTo>
                </a:path>
              </a:pathLst>
            </a:custGeom>
            <a:grpFill/>
            <a:ln w="6350" cmpd="sng">
              <a:solidFill>
                <a:schemeClr val="bg1"/>
              </a:solidFill>
              <a:round/>
              <a:headEnd/>
              <a:tailEnd/>
            </a:ln>
          </p:spPr>
          <p:txBody>
            <a:bodyPr/>
            <a:lstStyle/>
            <a:p>
              <a:endParaRPr lang="en-GB"/>
            </a:p>
          </p:txBody>
        </p:sp>
        <p:sp>
          <p:nvSpPr>
            <p:cNvPr id="1198375" name="Freeform 295"/>
            <p:cNvSpPr>
              <a:spLocks/>
            </p:cNvSpPr>
            <p:nvPr/>
          </p:nvSpPr>
          <p:spPr bwMode="auto">
            <a:xfrm>
              <a:off x="1913" y="3083"/>
              <a:ext cx="6" cy="6"/>
            </a:xfrm>
            <a:custGeom>
              <a:avLst/>
              <a:gdLst/>
              <a:ahLst/>
              <a:cxnLst>
                <a:cxn ang="0">
                  <a:pos x="1" y="3"/>
                </a:cxn>
                <a:cxn ang="0">
                  <a:pos x="3" y="1"/>
                </a:cxn>
                <a:cxn ang="0">
                  <a:pos x="1" y="3"/>
                </a:cxn>
              </a:cxnLst>
              <a:rect l="0" t="0" r="r" b="b"/>
              <a:pathLst>
                <a:path w="3" h="3">
                  <a:moveTo>
                    <a:pt x="1" y="3"/>
                  </a:moveTo>
                  <a:cubicBezTo>
                    <a:pt x="0" y="3"/>
                    <a:pt x="3" y="0"/>
                    <a:pt x="3" y="1"/>
                  </a:cubicBezTo>
                  <a:cubicBezTo>
                    <a:pt x="3" y="1"/>
                    <a:pt x="3" y="3"/>
                    <a:pt x="1" y="3"/>
                  </a:cubicBezTo>
                </a:path>
              </a:pathLst>
            </a:custGeom>
            <a:grpFill/>
            <a:ln w="6350" cmpd="sng">
              <a:solidFill>
                <a:schemeClr val="bg1"/>
              </a:solidFill>
              <a:round/>
              <a:headEnd/>
              <a:tailEnd/>
            </a:ln>
          </p:spPr>
          <p:txBody>
            <a:bodyPr/>
            <a:lstStyle/>
            <a:p>
              <a:endParaRPr lang="en-GB"/>
            </a:p>
          </p:txBody>
        </p:sp>
        <p:sp>
          <p:nvSpPr>
            <p:cNvPr id="1198376" name="Freeform 296"/>
            <p:cNvSpPr>
              <a:spLocks/>
            </p:cNvSpPr>
            <p:nvPr/>
          </p:nvSpPr>
          <p:spPr bwMode="auto">
            <a:xfrm>
              <a:off x="1913" y="3079"/>
              <a:ext cx="6" cy="4"/>
            </a:xfrm>
            <a:custGeom>
              <a:avLst/>
              <a:gdLst/>
              <a:ahLst/>
              <a:cxnLst>
                <a:cxn ang="0">
                  <a:pos x="1" y="2"/>
                </a:cxn>
                <a:cxn ang="0">
                  <a:pos x="3" y="0"/>
                </a:cxn>
                <a:cxn ang="0">
                  <a:pos x="1" y="2"/>
                </a:cxn>
              </a:cxnLst>
              <a:rect l="0" t="0" r="r" b="b"/>
              <a:pathLst>
                <a:path w="3" h="2">
                  <a:moveTo>
                    <a:pt x="1" y="2"/>
                  </a:moveTo>
                  <a:cubicBezTo>
                    <a:pt x="0" y="2"/>
                    <a:pt x="1" y="0"/>
                    <a:pt x="3" y="0"/>
                  </a:cubicBezTo>
                  <a:cubicBezTo>
                    <a:pt x="1" y="2"/>
                    <a:pt x="1" y="2"/>
                    <a:pt x="1" y="2"/>
                  </a:cubicBezTo>
                </a:path>
              </a:pathLst>
            </a:custGeom>
            <a:grpFill/>
            <a:ln w="6350" cmpd="sng">
              <a:solidFill>
                <a:schemeClr val="bg1"/>
              </a:solidFill>
              <a:round/>
              <a:headEnd/>
              <a:tailEnd/>
            </a:ln>
          </p:spPr>
          <p:txBody>
            <a:bodyPr/>
            <a:lstStyle/>
            <a:p>
              <a:endParaRPr lang="en-GB"/>
            </a:p>
          </p:txBody>
        </p:sp>
        <p:sp>
          <p:nvSpPr>
            <p:cNvPr id="1198377" name="Freeform 297"/>
            <p:cNvSpPr>
              <a:spLocks/>
            </p:cNvSpPr>
            <p:nvPr/>
          </p:nvSpPr>
          <p:spPr bwMode="auto">
            <a:xfrm>
              <a:off x="1926" y="3056"/>
              <a:ext cx="6" cy="6"/>
            </a:xfrm>
            <a:custGeom>
              <a:avLst/>
              <a:gdLst/>
              <a:ahLst/>
              <a:cxnLst>
                <a:cxn ang="0">
                  <a:pos x="0" y="2"/>
                </a:cxn>
                <a:cxn ang="0">
                  <a:pos x="3" y="2"/>
                </a:cxn>
                <a:cxn ang="0">
                  <a:pos x="0" y="2"/>
                </a:cxn>
              </a:cxnLst>
              <a:rect l="0" t="0" r="r" b="b"/>
              <a:pathLst>
                <a:path w="3" h="3">
                  <a:moveTo>
                    <a:pt x="0" y="2"/>
                  </a:moveTo>
                  <a:cubicBezTo>
                    <a:pt x="0" y="2"/>
                    <a:pt x="2" y="0"/>
                    <a:pt x="3" y="2"/>
                  </a:cubicBezTo>
                  <a:cubicBezTo>
                    <a:pt x="3" y="2"/>
                    <a:pt x="0" y="3"/>
                    <a:pt x="0" y="2"/>
                  </a:cubicBezTo>
                </a:path>
              </a:pathLst>
            </a:custGeom>
            <a:grpFill/>
            <a:ln w="6350" cmpd="sng">
              <a:solidFill>
                <a:schemeClr val="bg1"/>
              </a:solidFill>
              <a:round/>
              <a:headEnd/>
              <a:tailEnd/>
            </a:ln>
          </p:spPr>
          <p:txBody>
            <a:bodyPr/>
            <a:lstStyle/>
            <a:p>
              <a:endParaRPr lang="en-GB"/>
            </a:p>
          </p:txBody>
        </p:sp>
        <p:sp>
          <p:nvSpPr>
            <p:cNvPr id="1198378" name="Freeform 298"/>
            <p:cNvSpPr>
              <a:spLocks/>
            </p:cNvSpPr>
            <p:nvPr/>
          </p:nvSpPr>
          <p:spPr bwMode="auto">
            <a:xfrm>
              <a:off x="1420" y="2889"/>
              <a:ext cx="95" cy="49"/>
            </a:xfrm>
            <a:custGeom>
              <a:avLst/>
              <a:gdLst/>
              <a:ahLst/>
              <a:cxnLst>
                <a:cxn ang="0">
                  <a:pos x="46" y="10"/>
                </a:cxn>
                <a:cxn ang="0">
                  <a:pos x="36" y="2"/>
                </a:cxn>
                <a:cxn ang="0">
                  <a:pos x="31" y="0"/>
                </a:cxn>
                <a:cxn ang="0">
                  <a:pos x="25" y="3"/>
                </a:cxn>
                <a:cxn ang="0">
                  <a:pos x="16" y="10"/>
                </a:cxn>
                <a:cxn ang="0">
                  <a:pos x="13" y="6"/>
                </a:cxn>
                <a:cxn ang="0">
                  <a:pos x="11" y="5"/>
                </a:cxn>
                <a:cxn ang="0">
                  <a:pos x="10" y="6"/>
                </a:cxn>
                <a:cxn ang="0">
                  <a:pos x="8" y="6"/>
                </a:cxn>
                <a:cxn ang="0">
                  <a:pos x="8" y="5"/>
                </a:cxn>
                <a:cxn ang="0">
                  <a:pos x="7" y="3"/>
                </a:cxn>
                <a:cxn ang="0">
                  <a:pos x="5" y="2"/>
                </a:cxn>
                <a:cxn ang="0">
                  <a:pos x="4" y="0"/>
                </a:cxn>
                <a:cxn ang="0">
                  <a:pos x="2" y="6"/>
                </a:cxn>
                <a:cxn ang="0">
                  <a:pos x="4" y="8"/>
                </a:cxn>
                <a:cxn ang="0">
                  <a:pos x="2" y="11"/>
                </a:cxn>
                <a:cxn ang="0">
                  <a:pos x="2" y="16"/>
                </a:cxn>
                <a:cxn ang="0">
                  <a:pos x="4" y="14"/>
                </a:cxn>
                <a:cxn ang="0">
                  <a:pos x="11" y="16"/>
                </a:cxn>
                <a:cxn ang="0">
                  <a:pos x="13" y="17"/>
                </a:cxn>
                <a:cxn ang="0">
                  <a:pos x="14" y="19"/>
                </a:cxn>
                <a:cxn ang="0">
                  <a:pos x="16" y="19"/>
                </a:cxn>
                <a:cxn ang="0">
                  <a:pos x="17" y="19"/>
                </a:cxn>
                <a:cxn ang="0">
                  <a:pos x="19" y="24"/>
                </a:cxn>
                <a:cxn ang="0">
                  <a:pos x="22" y="24"/>
                </a:cxn>
                <a:cxn ang="0">
                  <a:pos x="23" y="22"/>
                </a:cxn>
                <a:cxn ang="0">
                  <a:pos x="25" y="19"/>
                </a:cxn>
                <a:cxn ang="0">
                  <a:pos x="22" y="16"/>
                </a:cxn>
                <a:cxn ang="0">
                  <a:pos x="22" y="14"/>
                </a:cxn>
                <a:cxn ang="0">
                  <a:pos x="28" y="10"/>
                </a:cxn>
                <a:cxn ang="0">
                  <a:pos x="28" y="8"/>
                </a:cxn>
                <a:cxn ang="0">
                  <a:pos x="31" y="6"/>
                </a:cxn>
                <a:cxn ang="0">
                  <a:pos x="37" y="11"/>
                </a:cxn>
                <a:cxn ang="0">
                  <a:pos x="39" y="13"/>
                </a:cxn>
                <a:cxn ang="0">
                  <a:pos x="40" y="13"/>
                </a:cxn>
                <a:cxn ang="0">
                  <a:pos x="39" y="17"/>
                </a:cxn>
                <a:cxn ang="0">
                  <a:pos x="42" y="24"/>
                </a:cxn>
                <a:cxn ang="0">
                  <a:pos x="43" y="19"/>
                </a:cxn>
                <a:cxn ang="0">
                  <a:pos x="46" y="20"/>
                </a:cxn>
                <a:cxn ang="0">
                  <a:pos x="48" y="17"/>
                </a:cxn>
                <a:cxn ang="0">
                  <a:pos x="46" y="10"/>
                </a:cxn>
              </a:cxnLst>
              <a:rect l="0" t="0" r="r" b="b"/>
              <a:pathLst>
                <a:path w="49" h="25">
                  <a:moveTo>
                    <a:pt x="46" y="10"/>
                  </a:moveTo>
                  <a:cubicBezTo>
                    <a:pt x="43" y="6"/>
                    <a:pt x="40" y="2"/>
                    <a:pt x="36" y="2"/>
                  </a:cubicBezTo>
                  <a:cubicBezTo>
                    <a:pt x="31" y="3"/>
                    <a:pt x="36" y="2"/>
                    <a:pt x="31" y="0"/>
                  </a:cubicBezTo>
                  <a:cubicBezTo>
                    <a:pt x="26" y="0"/>
                    <a:pt x="29" y="2"/>
                    <a:pt x="25" y="3"/>
                  </a:cubicBezTo>
                  <a:cubicBezTo>
                    <a:pt x="16" y="8"/>
                    <a:pt x="23" y="6"/>
                    <a:pt x="16" y="10"/>
                  </a:cubicBezTo>
                  <a:cubicBezTo>
                    <a:pt x="14" y="10"/>
                    <a:pt x="13" y="8"/>
                    <a:pt x="13" y="6"/>
                  </a:cubicBezTo>
                  <a:cubicBezTo>
                    <a:pt x="11" y="5"/>
                    <a:pt x="11" y="6"/>
                    <a:pt x="11" y="5"/>
                  </a:cubicBezTo>
                  <a:cubicBezTo>
                    <a:pt x="11" y="5"/>
                    <a:pt x="10" y="5"/>
                    <a:pt x="10" y="6"/>
                  </a:cubicBezTo>
                  <a:cubicBezTo>
                    <a:pt x="10" y="8"/>
                    <a:pt x="8" y="6"/>
                    <a:pt x="8" y="6"/>
                  </a:cubicBezTo>
                  <a:cubicBezTo>
                    <a:pt x="8" y="5"/>
                    <a:pt x="8" y="5"/>
                    <a:pt x="8" y="5"/>
                  </a:cubicBezTo>
                  <a:cubicBezTo>
                    <a:pt x="8" y="3"/>
                    <a:pt x="7" y="5"/>
                    <a:pt x="7" y="3"/>
                  </a:cubicBezTo>
                  <a:cubicBezTo>
                    <a:pt x="7" y="2"/>
                    <a:pt x="7" y="2"/>
                    <a:pt x="5" y="2"/>
                  </a:cubicBezTo>
                  <a:cubicBezTo>
                    <a:pt x="4" y="2"/>
                    <a:pt x="4" y="0"/>
                    <a:pt x="4" y="0"/>
                  </a:cubicBezTo>
                  <a:cubicBezTo>
                    <a:pt x="2" y="0"/>
                    <a:pt x="2" y="3"/>
                    <a:pt x="2" y="6"/>
                  </a:cubicBezTo>
                  <a:cubicBezTo>
                    <a:pt x="2" y="6"/>
                    <a:pt x="5" y="6"/>
                    <a:pt x="4" y="8"/>
                  </a:cubicBezTo>
                  <a:cubicBezTo>
                    <a:pt x="2" y="10"/>
                    <a:pt x="4" y="10"/>
                    <a:pt x="2" y="11"/>
                  </a:cubicBezTo>
                  <a:cubicBezTo>
                    <a:pt x="2" y="13"/>
                    <a:pt x="0" y="13"/>
                    <a:pt x="2" y="16"/>
                  </a:cubicBezTo>
                  <a:cubicBezTo>
                    <a:pt x="2" y="14"/>
                    <a:pt x="4" y="13"/>
                    <a:pt x="4" y="14"/>
                  </a:cubicBezTo>
                  <a:cubicBezTo>
                    <a:pt x="8" y="14"/>
                    <a:pt x="11" y="16"/>
                    <a:pt x="11" y="16"/>
                  </a:cubicBezTo>
                  <a:cubicBezTo>
                    <a:pt x="13" y="14"/>
                    <a:pt x="11" y="16"/>
                    <a:pt x="13" y="17"/>
                  </a:cubicBezTo>
                  <a:cubicBezTo>
                    <a:pt x="13" y="17"/>
                    <a:pt x="13" y="19"/>
                    <a:pt x="14" y="19"/>
                  </a:cubicBezTo>
                  <a:cubicBezTo>
                    <a:pt x="16" y="20"/>
                    <a:pt x="16" y="20"/>
                    <a:pt x="16" y="19"/>
                  </a:cubicBezTo>
                  <a:cubicBezTo>
                    <a:pt x="16" y="17"/>
                    <a:pt x="17" y="17"/>
                    <a:pt x="17" y="19"/>
                  </a:cubicBezTo>
                  <a:cubicBezTo>
                    <a:pt x="17" y="19"/>
                    <a:pt x="19" y="22"/>
                    <a:pt x="19" y="24"/>
                  </a:cubicBezTo>
                  <a:cubicBezTo>
                    <a:pt x="17" y="25"/>
                    <a:pt x="20" y="24"/>
                    <a:pt x="22" y="24"/>
                  </a:cubicBezTo>
                  <a:cubicBezTo>
                    <a:pt x="23" y="24"/>
                    <a:pt x="22" y="22"/>
                    <a:pt x="23" y="22"/>
                  </a:cubicBezTo>
                  <a:cubicBezTo>
                    <a:pt x="25" y="22"/>
                    <a:pt x="26" y="22"/>
                    <a:pt x="25" y="19"/>
                  </a:cubicBezTo>
                  <a:cubicBezTo>
                    <a:pt x="22" y="16"/>
                    <a:pt x="23" y="16"/>
                    <a:pt x="22" y="16"/>
                  </a:cubicBezTo>
                  <a:cubicBezTo>
                    <a:pt x="22" y="16"/>
                    <a:pt x="20" y="14"/>
                    <a:pt x="22" y="14"/>
                  </a:cubicBezTo>
                  <a:cubicBezTo>
                    <a:pt x="26" y="13"/>
                    <a:pt x="26" y="11"/>
                    <a:pt x="28" y="10"/>
                  </a:cubicBezTo>
                  <a:cubicBezTo>
                    <a:pt x="28" y="10"/>
                    <a:pt x="26" y="8"/>
                    <a:pt x="28" y="8"/>
                  </a:cubicBezTo>
                  <a:cubicBezTo>
                    <a:pt x="29" y="8"/>
                    <a:pt x="29" y="6"/>
                    <a:pt x="31" y="6"/>
                  </a:cubicBezTo>
                  <a:cubicBezTo>
                    <a:pt x="34" y="6"/>
                    <a:pt x="37" y="10"/>
                    <a:pt x="37" y="11"/>
                  </a:cubicBezTo>
                  <a:cubicBezTo>
                    <a:pt x="37" y="11"/>
                    <a:pt x="37" y="13"/>
                    <a:pt x="39" y="13"/>
                  </a:cubicBezTo>
                  <a:cubicBezTo>
                    <a:pt x="39" y="11"/>
                    <a:pt x="39" y="13"/>
                    <a:pt x="40" y="13"/>
                  </a:cubicBezTo>
                  <a:cubicBezTo>
                    <a:pt x="40" y="11"/>
                    <a:pt x="37" y="16"/>
                    <a:pt x="39" y="17"/>
                  </a:cubicBezTo>
                  <a:cubicBezTo>
                    <a:pt x="40" y="19"/>
                    <a:pt x="40" y="22"/>
                    <a:pt x="42" y="24"/>
                  </a:cubicBezTo>
                  <a:cubicBezTo>
                    <a:pt x="43" y="20"/>
                    <a:pt x="42" y="22"/>
                    <a:pt x="43" y="19"/>
                  </a:cubicBezTo>
                  <a:cubicBezTo>
                    <a:pt x="43" y="19"/>
                    <a:pt x="45" y="22"/>
                    <a:pt x="46" y="20"/>
                  </a:cubicBezTo>
                  <a:cubicBezTo>
                    <a:pt x="48" y="19"/>
                    <a:pt x="46" y="17"/>
                    <a:pt x="48" y="17"/>
                  </a:cubicBezTo>
                  <a:cubicBezTo>
                    <a:pt x="49" y="17"/>
                    <a:pt x="45" y="13"/>
                    <a:pt x="46" y="10"/>
                  </a:cubicBezTo>
                </a:path>
              </a:pathLst>
            </a:custGeom>
            <a:grpFill/>
            <a:ln w="6350" cmpd="sng">
              <a:solidFill>
                <a:schemeClr val="bg1"/>
              </a:solidFill>
              <a:round/>
              <a:headEnd/>
              <a:tailEnd/>
            </a:ln>
          </p:spPr>
          <p:txBody>
            <a:bodyPr/>
            <a:lstStyle/>
            <a:p>
              <a:endParaRPr lang="en-GB"/>
            </a:p>
          </p:txBody>
        </p:sp>
        <p:sp>
          <p:nvSpPr>
            <p:cNvPr id="1198379" name="Freeform 299"/>
            <p:cNvSpPr>
              <a:spLocks/>
            </p:cNvSpPr>
            <p:nvPr/>
          </p:nvSpPr>
          <p:spPr bwMode="auto">
            <a:xfrm>
              <a:off x="1442" y="2926"/>
              <a:ext cx="5" cy="10"/>
            </a:xfrm>
            <a:custGeom>
              <a:avLst/>
              <a:gdLst/>
              <a:ahLst/>
              <a:cxnLst>
                <a:cxn ang="0">
                  <a:pos x="2" y="3"/>
                </a:cxn>
                <a:cxn ang="0">
                  <a:pos x="0" y="2"/>
                </a:cxn>
                <a:cxn ang="0">
                  <a:pos x="2" y="3"/>
                </a:cxn>
                <a:cxn ang="0">
                  <a:pos x="2" y="3"/>
                </a:cxn>
              </a:cxnLst>
              <a:rect l="0" t="0" r="r" b="b"/>
              <a:pathLst>
                <a:path w="3" h="5">
                  <a:moveTo>
                    <a:pt x="2" y="3"/>
                  </a:moveTo>
                  <a:cubicBezTo>
                    <a:pt x="0" y="3"/>
                    <a:pt x="0" y="2"/>
                    <a:pt x="0" y="2"/>
                  </a:cubicBezTo>
                  <a:cubicBezTo>
                    <a:pt x="2" y="0"/>
                    <a:pt x="2" y="2"/>
                    <a:pt x="2" y="3"/>
                  </a:cubicBezTo>
                  <a:cubicBezTo>
                    <a:pt x="3" y="3"/>
                    <a:pt x="3" y="5"/>
                    <a:pt x="2" y="3"/>
                  </a:cubicBezTo>
                </a:path>
              </a:pathLst>
            </a:custGeom>
            <a:grpFill/>
            <a:ln w="6350" cmpd="sng">
              <a:solidFill>
                <a:schemeClr val="bg1"/>
              </a:solidFill>
              <a:round/>
              <a:headEnd/>
              <a:tailEnd/>
            </a:ln>
          </p:spPr>
          <p:txBody>
            <a:bodyPr/>
            <a:lstStyle/>
            <a:p>
              <a:endParaRPr lang="en-GB"/>
            </a:p>
          </p:txBody>
        </p:sp>
        <p:sp>
          <p:nvSpPr>
            <p:cNvPr id="1198380" name="Freeform 300"/>
            <p:cNvSpPr>
              <a:spLocks/>
            </p:cNvSpPr>
            <p:nvPr/>
          </p:nvSpPr>
          <p:spPr bwMode="auto">
            <a:xfrm>
              <a:off x="1486" y="2910"/>
              <a:ext cx="4" cy="6"/>
            </a:xfrm>
            <a:custGeom>
              <a:avLst/>
              <a:gdLst/>
              <a:ahLst/>
              <a:cxnLst>
                <a:cxn ang="0">
                  <a:pos x="0" y="3"/>
                </a:cxn>
                <a:cxn ang="0">
                  <a:pos x="2" y="0"/>
                </a:cxn>
                <a:cxn ang="0">
                  <a:pos x="0" y="3"/>
                </a:cxn>
              </a:cxnLst>
              <a:rect l="0" t="0" r="r" b="b"/>
              <a:pathLst>
                <a:path w="2" h="3">
                  <a:moveTo>
                    <a:pt x="0" y="3"/>
                  </a:moveTo>
                  <a:cubicBezTo>
                    <a:pt x="0" y="2"/>
                    <a:pt x="0" y="0"/>
                    <a:pt x="2" y="0"/>
                  </a:cubicBezTo>
                  <a:cubicBezTo>
                    <a:pt x="2" y="2"/>
                    <a:pt x="2" y="3"/>
                    <a:pt x="0" y="3"/>
                  </a:cubicBezTo>
                </a:path>
              </a:pathLst>
            </a:custGeom>
            <a:grpFill/>
            <a:ln w="6350" cmpd="sng">
              <a:solidFill>
                <a:schemeClr val="bg1"/>
              </a:solidFill>
              <a:round/>
              <a:headEnd/>
              <a:tailEnd/>
            </a:ln>
          </p:spPr>
          <p:txBody>
            <a:bodyPr/>
            <a:lstStyle/>
            <a:p>
              <a:endParaRPr lang="en-GB"/>
            </a:p>
          </p:txBody>
        </p:sp>
        <p:sp>
          <p:nvSpPr>
            <p:cNvPr id="1198381" name="Freeform 301"/>
            <p:cNvSpPr>
              <a:spLocks/>
            </p:cNvSpPr>
            <p:nvPr/>
          </p:nvSpPr>
          <p:spPr bwMode="auto">
            <a:xfrm>
              <a:off x="2724" y="2224"/>
              <a:ext cx="4" cy="6"/>
            </a:xfrm>
            <a:custGeom>
              <a:avLst/>
              <a:gdLst/>
              <a:ahLst/>
              <a:cxnLst>
                <a:cxn ang="0">
                  <a:pos x="0" y="1"/>
                </a:cxn>
                <a:cxn ang="0">
                  <a:pos x="2" y="3"/>
                </a:cxn>
                <a:cxn ang="0">
                  <a:pos x="0" y="1"/>
                </a:cxn>
              </a:cxnLst>
              <a:rect l="0" t="0" r="r" b="b"/>
              <a:pathLst>
                <a:path w="2" h="3">
                  <a:moveTo>
                    <a:pt x="0" y="1"/>
                  </a:moveTo>
                  <a:cubicBezTo>
                    <a:pt x="0" y="3"/>
                    <a:pt x="2" y="3"/>
                    <a:pt x="2" y="3"/>
                  </a:cubicBezTo>
                  <a:cubicBezTo>
                    <a:pt x="2" y="1"/>
                    <a:pt x="2" y="0"/>
                    <a:pt x="0" y="1"/>
                  </a:cubicBezTo>
                </a:path>
              </a:pathLst>
            </a:custGeom>
            <a:grpFill/>
            <a:ln w="6350" cmpd="sng">
              <a:solidFill>
                <a:schemeClr val="bg1"/>
              </a:solidFill>
              <a:round/>
              <a:headEnd/>
              <a:tailEnd/>
            </a:ln>
          </p:spPr>
          <p:txBody>
            <a:bodyPr/>
            <a:lstStyle/>
            <a:p>
              <a:endParaRPr lang="en-GB"/>
            </a:p>
          </p:txBody>
        </p:sp>
      </p:grpSp>
      <p:sp>
        <p:nvSpPr>
          <p:cNvPr id="311" name="Oval 310"/>
          <p:cNvSpPr/>
          <p:nvPr/>
        </p:nvSpPr>
        <p:spPr bwMode="ltGray">
          <a:xfrm>
            <a:off x="5538793" y="5143504"/>
            <a:ext cx="76200" cy="76200"/>
          </a:xfrm>
          <a:prstGeom prst="ellipse">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312" name="Oval 311"/>
          <p:cNvSpPr/>
          <p:nvPr/>
        </p:nvSpPr>
        <p:spPr bwMode="ltGray">
          <a:xfrm>
            <a:off x="6843711" y="3910015"/>
            <a:ext cx="76200" cy="76200"/>
          </a:xfrm>
          <a:prstGeom prst="ellipse">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313" name="Oval 312"/>
          <p:cNvSpPr/>
          <p:nvPr/>
        </p:nvSpPr>
        <p:spPr bwMode="ltGray">
          <a:xfrm>
            <a:off x="2886074" y="4081459"/>
            <a:ext cx="76200" cy="76200"/>
          </a:xfrm>
          <a:prstGeom prst="ellipse">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325" name="Oval 324"/>
          <p:cNvSpPr/>
          <p:nvPr/>
        </p:nvSpPr>
        <p:spPr bwMode="ltGray">
          <a:xfrm>
            <a:off x="2819400" y="4038600"/>
            <a:ext cx="76200" cy="76200"/>
          </a:xfrm>
          <a:prstGeom prst="ellipse">
            <a:avLst/>
          </a:prstGeom>
          <a:no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341" name="Slide Number Placeholder 340"/>
          <p:cNvSpPr>
            <a:spLocks noGrp="1"/>
          </p:cNvSpPr>
          <p:nvPr>
            <p:ph type="sldNum" sz="quarter" idx="12"/>
          </p:nvPr>
        </p:nvSpPr>
        <p:spPr/>
        <p:txBody>
          <a:bodyPr/>
          <a:lstStyle/>
          <a:p>
            <a:r>
              <a:rPr lang="nl-NL" smtClean="0"/>
              <a:t>Slide </a:t>
            </a:r>
            <a:fld id="{759BAE21-93BD-4C3A-BB00-B6BF9F544E66}" type="slidenum">
              <a:rPr lang="nl-NL" smtClean="0"/>
              <a:pPr/>
              <a:t>3</a:t>
            </a:fld>
            <a:endParaRPr lang="nl-NL"/>
          </a:p>
        </p:txBody>
      </p:sp>
      <p:sp>
        <p:nvSpPr>
          <p:cNvPr id="342" name="Date Placeholder 341"/>
          <p:cNvSpPr>
            <a:spLocks noGrp="1"/>
          </p:cNvSpPr>
          <p:nvPr>
            <p:ph type="dt" sz="half" idx="10"/>
          </p:nvPr>
        </p:nvSpPr>
        <p:spPr/>
        <p:txBody>
          <a:bodyPr/>
          <a:lstStyle/>
          <a:p>
            <a:r>
              <a:rPr lang="nl-NL" smtClean="0"/>
              <a:t>May 2012</a:t>
            </a:r>
            <a:endParaRPr lang="nl-NL"/>
          </a:p>
        </p:txBody>
      </p:sp>
      <p:sp>
        <p:nvSpPr>
          <p:cNvPr id="343" name="Footer Placeholder 342"/>
          <p:cNvSpPr>
            <a:spLocks noGrp="1"/>
          </p:cNvSpPr>
          <p:nvPr>
            <p:ph type="ftr" sz="quarter" idx="11"/>
          </p:nvPr>
        </p:nvSpPr>
        <p:spPr/>
        <p:txBody>
          <a:bodyPr/>
          <a:lstStyle/>
          <a:p>
            <a:r>
              <a:rPr lang="nl-NL" smtClean="0"/>
              <a:t>IFA SOM Prague</a:t>
            </a:r>
            <a:endParaRPr lang="nl-NL"/>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Inspiring</a:t>
            </a:r>
            <a:r>
              <a:rPr lang="nl-NL" dirty="0" smtClean="0"/>
              <a:t> </a:t>
            </a:r>
            <a:r>
              <a:rPr lang="nl-NL" dirty="0" err="1" smtClean="0"/>
              <a:t>Presentations</a:t>
            </a:r>
            <a:r>
              <a:rPr lang="nl-NL" dirty="0" smtClean="0"/>
              <a:t>: </a:t>
            </a:r>
            <a:br>
              <a:rPr lang="nl-NL" dirty="0" smtClean="0"/>
            </a:br>
            <a:r>
              <a:rPr lang="nl-NL" sz="1400" b="0" i="0" dirty="0" err="1" smtClean="0"/>
              <a:t>Ageing</a:t>
            </a:r>
            <a:r>
              <a:rPr lang="nl-NL" sz="1400" b="0" i="0" dirty="0" smtClean="0"/>
              <a:t> </a:t>
            </a:r>
            <a:r>
              <a:rPr lang="nl-NL" sz="1400" b="0" i="0" dirty="0" err="1" smtClean="0"/>
              <a:t>meets</a:t>
            </a:r>
            <a:r>
              <a:rPr lang="nl-NL" sz="1400" b="0" i="0" dirty="0" smtClean="0"/>
              <a:t> </a:t>
            </a:r>
            <a:r>
              <a:rPr lang="nl-NL" sz="1400" b="0" i="0" dirty="0" err="1" smtClean="0"/>
              <a:t>Science</a:t>
            </a:r>
            <a:endParaRPr lang="nl-NL" sz="1400" b="0" i="0" dirty="0"/>
          </a:p>
        </p:txBody>
      </p:sp>
      <p:sp>
        <p:nvSpPr>
          <p:cNvPr id="3" name="Content Placeholder 2"/>
          <p:cNvSpPr>
            <a:spLocks noGrp="1"/>
          </p:cNvSpPr>
          <p:nvPr>
            <p:ph sz="quarter" idx="14"/>
          </p:nvPr>
        </p:nvSpPr>
        <p:spPr>
          <a:xfrm>
            <a:off x="533400" y="1676401"/>
            <a:ext cx="3962400" cy="4419599"/>
          </a:xfrm>
        </p:spPr>
        <p:txBody>
          <a:bodyPr/>
          <a:lstStyle/>
          <a:p>
            <a:pPr lvl="1">
              <a:buFont typeface="Arial" pitchFamily="34" charset="0"/>
              <a:buChar char="•"/>
            </a:pPr>
            <a:r>
              <a:rPr lang="nl-NL" sz="1600" dirty="0" err="1" smtClean="0"/>
              <a:t>Population</a:t>
            </a:r>
            <a:r>
              <a:rPr lang="nl-NL" sz="1600" dirty="0" smtClean="0"/>
              <a:t> </a:t>
            </a:r>
            <a:r>
              <a:rPr lang="nl-NL" sz="1600" dirty="0" err="1" smtClean="0"/>
              <a:t>ageing</a:t>
            </a:r>
            <a:r>
              <a:rPr lang="nl-NL" sz="1600" dirty="0" smtClean="0"/>
              <a:t> is a </a:t>
            </a:r>
            <a:r>
              <a:rPr lang="nl-NL" sz="1600" dirty="0" err="1" smtClean="0"/>
              <a:t>global</a:t>
            </a:r>
            <a:r>
              <a:rPr lang="nl-NL" sz="1600" dirty="0" smtClean="0"/>
              <a:t> </a:t>
            </a:r>
            <a:r>
              <a:rPr lang="nl-NL" sz="1600" dirty="0" smtClean="0"/>
              <a:t>trend</a:t>
            </a:r>
            <a:endParaRPr lang="nl-NL" sz="1600" dirty="0" smtClean="0"/>
          </a:p>
          <a:p>
            <a:pPr lvl="1">
              <a:buFont typeface="Arial" pitchFamily="34" charset="0"/>
              <a:buChar char="•"/>
            </a:pPr>
            <a:r>
              <a:rPr lang="nl-NL" sz="1600" dirty="0" err="1" smtClean="0"/>
              <a:t>Human</a:t>
            </a:r>
            <a:r>
              <a:rPr lang="nl-NL" sz="1600" dirty="0" smtClean="0"/>
              <a:t> </a:t>
            </a:r>
            <a:r>
              <a:rPr lang="nl-NL" sz="1600" dirty="0" err="1" smtClean="0"/>
              <a:t>needs</a:t>
            </a:r>
            <a:r>
              <a:rPr lang="nl-NL" sz="1600" dirty="0" smtClean="0"/>
              <a:t> of </a:t>
            </a:r>
            <a:r>
              <a:rPr lang="nl-NL" sz="1600" dirty="0" err="1" smtClean="0"/>
              <a:t>an</a:t>
            </a:r>
            <a:r>
              <a:rPr lang="nl-NL" sz="1600" dirty="0" smtClean="0"/>
              <a:t> </a:t>
            </a:r>
            <a:r>
              <a:rPr lang="nl-NL" sz="1600" dirty="0" err="1" smtClean="0"/>
              <a:t>Ageing</a:t>
            </a:r>
            <a:r>
              <a:rPr lang="nl-NL" sz="1600" dirty="0" smtClean="0"/>
              <a:t> </a:t>
            </a:r>
            <a:r>
              <a:rPr lang="nl-NL" sz="1600" dirty="0" err="1" smtClean="0"/>
              <a:t>population</a:t>
            </a:r>
            <a:r>
              <a:rPr lang="nl-NL" sz="1600" dirty="0" smtClean="0"/>
              <a:t>       are the </a:t>
            </a:r>
            <a:r>
              <a:rPr lang="nl-NL" sz="1600" dirty="0" err="1" smtClean="0"/>
              <a:t>same</a:t>
            </a:r>
            <a:r>
              <a:rPr lang="nl-NL" sz="1600" dirty="0" smtClean="0"/>
              <a:t> </a:t>
            </a:r>
            <a:r>
              <a:rPr lang="nl-NL" sz="1600" dirty="0" err="1" smtClean="0"/>
              <a:t>whether</a:t>
            </a:r>
            <a:r>
              <a:rPr lang="nl-NL" sz="1600" dirty="0" smtClean="0"/>
              <a:t> </a:t>
            </a:r>
            <a:r>
              <a:rPr lang="nl-NL" sz="1600" dirty="0" err="1" smtClean="0"/>
              <a:t>you</a:t>
            </a:r>
            <a:r>
              <a:rPr lang="nl-NL" sz="1600" dirty="0" smtClean="0"/>
              <a:t> are in a        </a:t>
            </a:r>
            <a:r>
              <a:rPr lang="nl-NL" sz="1600" dirty="0" err="1" smtClean="0"/>
              <a:t>developing</a:t>
            </a:r>
            <a:r>
              <a:rPr lang="nl-NL" sz="1600" dirty="0" smtClean="0"/>
              <a:t> country </a:t>
            </a:r>
            <a:r>
              <a:rPr lang="nl-NL" sz="1600" dirty="0" err="1" smtClean="0"/>
              <a:t>or</a:t>
            </a:r>
            <a:r>
              <a:rPr lang="nl-NL" sz="1600" dirty="0" smtClean="0"/>
              <a:t> </a:t>
            </a:r>
            <a:r>
              <a:rPr lang="nl-NL" sz="1600" dirty="0" err="1" smtClean="0"/>
              <a:t>not</a:t>
            </a:r>
            <a:endParaRPr lang="nl-NL" sz="1600" dirty="0" smtClean="0"/>
          </a:p>
          <a:p>
            <a:pPr lvl="1">
              <a:buFont typeface="Arial" pitchFamily="34" charset="0"/>
              <a:buChar char="•"/>
            </a:pPr>
            <a:r>
              <a:rPr lang="nl-NL" sz="1600" dirty="0" err="1" smtClean="0"/>
              <a:t>Urbanization</a:t>
            </a:r>
            <a:r>
              <a:rPr lang="nl-NL" sz="1600" dirty="0" smtClean="0"/>
              <a:t> </a:t>
            </a:r>
            <a:r>
              <a:rPr lang="nl-NL" sz="1600" dirty="0" err="1" smtClean="0"/>
              <a:t>leads</a:t>
            </a:r>
            <a:r>
              <a:rPr lang="nl-NL" sz="1600" dirty="0" smtClean="0"/>
              <a:t> to </a:t>
            </a:r>
            <a:r>
              <a:rPr lang="nl-NL" sz="1600" dirty="0" err="1" smtClean="0"/>
              <a:t>differences</a:t>
            </a:r>
            <a:r>
              <a:rPr lang="nl-NL" sz="1600" dirty="0" smtClean="0"/>
              <a:t> in </a:t>
            </a:r>
            <a:r>
              <a:rPr lang="nl-NL" sz="1600" dirty="0" err="1" smtClean="0"/>
              <a:t>ageing</a:t>
            </a:r>
            <a:r>
              <a:rPr lang="nl-NL" sz="1600" dirty="0" smtClean="0"/>
              <a:t> </a:t>
            </a:r>
            <a:r>
              <a:rPr lang="nl-NL" sz="1600" dirty="0" err="1" smtClean="0"/>
              <a:t>between</a:t>
            </a:r>
            <a:r>
              <a:rPr lang="nl-NL" sz="1600" dirty="0" smtClean="0"/>
              <a:t> </a:t>
            </a:r>
            <a:r>
              <a:rPr lang="nl-NL" sz="1600" dirty="0" err="1" smtClean="0"/>
              <a:t>regions</a:t>
            </a:r>
            <a:endParaRPr lang="nl-NL" sz="1600" dirty="0" smtClean="0"/>
          </a:p>
          <a:p>
            <a:pPr lvl="1">
              <a:buFont typeface="Arial" pitchFamily="34" charset="0"/>
              <a:buChar char="•"/>
            </a:pPr>
            <a:r>
              <a:rPr lang="nl-NL" sz="1600" dirty="0" err="1" smtClean="0"/>
              <a:t>People</a:t>
            </a:r>
            <a:r>
              <a:rPr lang="nl-NL" sz="1600" dirty="0" smtClean="0"/>
              <a:t> </a:t>
            </a:r>
            <a:r>
              <a:rPr lang="nl-NL" sz="1600" dirty="0" err="1" smtClean="0"/>
              <a:t>get</a:t>
            </a:r>
            <a:r>
              <a:rPr lang="nl-NL" sz="1600" dirty="0" smtClean="0"/>
              <a:t> </a:t>
            </a:r>
            <a:r>
              <a:rPr lang="nl-NL" sz="1600" dirty="0" err="1" smtClean="0"/>
              <a:t>old</a:t>
            </a:r>
            <a:r>
              <a:rPr lang="nl-NL" sz="1600" dirty="0" smtClean="0"/>
              <a:t> </a:t>
            </a:r>
            <a:r>
              <a:rPr lang="nl-NL" sz="1600" dirty="0" err="1" smtClean="0"/>
              <a:t>before</a:t>
            </a:r>
            <a:r>
              <a:rPr lang="nl-NL" sz="1600" dirty="0" smtClean="0"/>
              <a:t> </a:t>
            </a:r>
            <a:r>
              <a:rPr lang="nl-NL" sz="1600" dirty="0" err="1" smtClean="0"/>
              <a:t>they</a:t>
            </a:r>
            <a:r>
              <a:rPr lang="nl-NL" sz="1600" dirty="0" smtClean="0"/>
              <a:t> </a:t>
            </a:r>
            <a:r>
              <a:rPr lang="nl-NL" sz="1600" dirty="0" err="1" smtClean="0"/>
              <a:t>get</a:t>
            </a:r>
            <a:r>
              <a:rPr lang="nl-NL" sz="1600" dirty="0" smtClean="0"/>
              <a:t> </a:t>
            </a:r>
            <a:r>
              <a:rPr lang="nl-NL" sz="1600" dirty="0" err="1" smtClean="0"/>
              <a:t>rich</a:t>
            </a:r>
            <a:endParaRPr lang="nl-NL" sz="1600" dirty="0" smtClean="0"/>
          </a:p>
          <a:p>
            <a:pPr lvl="1">
              <a:buFont typeface="Arial" pitchFamily="34" charset="0"/>
              <a:buChar char="•"/>
            </a:pPr>
            <a:r>
              <a:rPr lang="nl-NL" sz="1600" dirty="0" smtClean="0"/>
              <a:t>System crisis </a:t>
            </a:r>
            <a:r>
              <a:rPr lang="nl-NL" sz="1600" dirty="0" err="1" smtClean="0"/>
              <a:t>asks</a:t>
            </a:r>
            <a:r>
              <a:rPr lang="nl-NL" sz="1600" dirty="0" smtClean="0"/>
              <a:t> EU </a:t>
            </a:r>
            <a:r>
              <a:rPr lang="nl-NL" sz="1600" dirty="0" err="1" smtClean="0"/>
              <a:t>for</a:t>
            </a:r>
            <a:r>
              <a:rPr lang="nl-NL" sz="1600" dirty="0" smtClean="0"/>
              <a:t> </a:t>
            </a:r>
            <a:r>
              <a:rPr lang="nl-NL" sz="1600" dirty="0" err="1" smtClean="0"/>
              <a:t>mind-shift</a:t>
            </a:r>
            <a:endParaRPr lang="nl-NL" sz="1600" dirty="0" smtClean="0"/>
          </a:p>
          <a:p>
            <a:pPr lvl="1">
              <a:buFont typeface="Arial" pitchFamily="34" charset="0"/>
              <a:buChar char="•"/>
            </a:pPr>
            <a:r>
              <a:rPr lang="nl-NL" sz="1600" dirty="0" smtClean="0"/>
              <a:t>First </a:t>
            </a:r>
            <a:r>
              <a:rPr lang="nl-NL" sz="1600" dirty="0" err="1" smtClean="0"/>
              <a:t>generation</a:t>
            </a:r>
            <a:r>
              <a:rPr lang="nl-NL" sz="1600" dirty="0" smtClean="0"/>
              <a:t> </a:t>
            </a:r>
            <a:r>
              <a:rPr lang="nl-NL" sz="1600" dirty="0" err="1" smtClean="0"/>
              <a:t>solutions</a:t>
            </a:r>
            <a:r>
              <a:rPr lang="nl-NL" sz="1600" dirty="0" smtClean="0"/>
              <a:t> </a:t>
            </a:r>
            <a:r>
              <a:rPr lang="nl-NL" sz="1600" dirty="0" err="1" smtClean="0"/>
              <a:t>where</a:t>
            </a:r>
            <a:r>
              <a:rPr lang="nl-NL" sz="1600" dirty="0" smtClean="0"/>
              <a:t> ICT-      </a:t>
            </a:r>
            <a:r>
              <a:rPr lang="nl-NL" sz="1600" dirty="0" err="1" smtClean="0"/>
              <a:t>pushed</a:t>
            </a:r>
            <a:r>
              <a:rPr lang="nl-NL" sz="1600" dirty="0" smtClean="0"/>
              <a:t>, </a:t>
            </a:r>
            <a:r>
              <a:rPr lang="nl-NL" sz="1600" dirty="0" err="1" smtClean="0"/>
              <a:t>too</a:t>
            </a:r>
            <a:r>
              <a:rPr lang="nl-NL" sz="1600" dirty="0" smtClean="0"/>
              <a:t> complex and </a:t>
            </a:r>
            <a:r>
              <a:rPr lang="nl-NL" sz="1600" dirty="0" err="1" smtClean="0"/>
              <a:t>rejected</a:t>
            </a:r>
            <a:endParaRPr lang="nl-NL" sz="1600" dirty="0" smtClean="0"/>
          </a:p>
          <a:p>
            <a:pPr lvl="1">
              <a:buFont typeface="Arial" pitchFamily="34" charset="0"/>
              <a:buChar char="•"/>
            </a:pPr>
            <a:r>
              <a:rPr lang="nl-NL" sz="1600" dirty="0" err="1" smtClean="0"/>
              <a:t>Effectivity</a:t>
            </a:r>
            <a:r>
              <a:rPr lang="nl-NL" sz="1600" dirty="0" smtClean="0"/>
              <a:t> = </a:t>
            </a:r>
            <a:r>
              <a:rPr lang="nl-NL" sz="1600" dirty="0" err="1" smtClean="0"/>
              <a:t>Quality</a:t>
            </a:r>
            <a:r>
              <a:rPr lang="nl-NL" sz="1600" dirty="0" smtClean="0"/>
              <a:t> * </a:t>
            </a:r>
            <a:r>
              <a:rPr lang="nl-NL" sz="1600" dirty="0" err="1" smtClean="0"/>
              <a:t>Acceptance</a:t>
            </a:r>
            <a:endParaRPr lang="nl-NL" sz="1600" dirty="0" smtClean="0"/>
          </a:p>
          <a:p>
            <a:pPr lvl="1">
              <a:buFont typeface="Arial" pitchFamily="34" charset="0"/>
              <a:buChar char="•"/>
            </a:pPr>
            <a:r>
              <a:rPr lang="nl-NL" sz="1600" dirty="0" err="1" smtClean="0"/>
              <a:t>Co-creation</a:t>
            </a:r>
            <a:r>
              <a:rPr lang="nl-NL" sz="1600" dirty="0" smtClean="0"/>
              <a:t> </a:t>
            </a:r>
            <a:r>
              <a:rPr lang="nl-NL" sz="1600" dirty="0" err="1" smtClean="0"/>
              <a:t>with</a:t>
            </a:r>
            <a:r>
              <a:rPr lang="nl-NL" sz="1600" dirty="0" smtClean="0"/>
              <a:t> </a:t>
            </a:r>
            <a:r>
              <a:rPr lang="nl-NL" sz="1600" dirty="0" err="1" smtClean="0"/>
              <a:t>client</a:t>
            </a:r>
            <a:r>
              <a:rPr lang="nl-NL" sz="1600" dirty="0" smtClean="0"/>
              <a:t> and partnership </a:t>
            </a:r>
            <a:r>
              <a:rPr lang="nl-NL" sz="1600" dirty="0" err="1" smtClean="0"/>
              <a:t>between</a:t>
            </a:r>
            <a:r>
              <a:rPr lang="nl-NL" sz="1600" dirty="0" smtClean="0"/>
              <a:t> </a:t>
            </a:r>
            <a:r>
              <a:rPr lang="nl-NL" sz="1600" dirty="0" err="1" smtClean="0"/>
              <a:t>organizations</a:t>
            </a:r>
            <a:r>
              <a:rPr lang="nl-NL" sz="1600" dirty="0" smtClean="0"/>
              <a:t> are </a:t>
            </a:r>
            <a:r>
              <a:rPr lang="nl-NL" sz="1600" dirty="0" err="1" smtClean="0"/>
              <a:t>fundamental</a:t>
            </a:r>
            <a:endParaRPr lang="nl-NL" sz="1600" dirty="0" smtClean="0"/>
          </a:p>
          <a:p>
            <a:pPr>
              <a:buFont typeface="Arial" pitchFamily="34" charset="0"/>
              <a:buChar char="•"/>
            </a:pPr>
            <a:endParaRPr lang="nl-NL" sz="1600" dirty="0" smtClean="0"/>
          </a:p>
          <a:p>
            <a:pPr>
              <a:buFont typeface="Arial" pitchFamily="34" charset="0"/>
              <a:buChar char="•"/>
            </a:pPr>
            <a:endParaRPr lang="nl-NL" sz="1600" dirty="0" smtClean="0"/>
          </a:p>
          <a:p>
            <a:pPr>
              <a:buFont typeface="Arial" pitchFamily="34" charset="0"/>
              <a:buChar char="•"/>
            </a:pPr>
            <a:endParaRPr lang="nl-NL" sz="1600" dirty="0" smtClean="0"/>
          </a:p>
          <a:p>
            <a:pPr>
              <a:buFont typeface="Arial" pitchFamily="34" charset="0"/>
              <a:buChar char="•"/>
            </a:pPr>
            <a:r>
              <a:rPr lang="nl-NL" sz="1600" dirty="0" err="1" smtClean="0"/>
              <a:t>Patient</a:t>
            </a:r>
            <a:r>
              <a:rPr lang="nl-NL" sz="1600" dirty="0" smtClean="0"/>
              <a:t>/</a:t>
            </a:r>
            <a:r>
              <a:rPr lang="nl-NL" sz="1600" dirty="0" err="1" smtClean="0"/>
              <a:t>client</a:t>
            </a:r>
            <a:r>
              <a:rPr lang="nl-NL" sz="1600" dirty="0" smtClean="0"/>
              <a:t> </a:t>
            </a:r>
            <a:r>
              <a:rPr lang="nl-NL" sz="1600" dirty="0" err="1" smtClean="0"/>
              <a:t>always</a:t>
            </a:r>
            <a:r>
              <a:rPr lang="nl-NL" sz="1600" dirty="0" smtClean="0"/>
              <a:t> </a:t>
            </a:r>
            <a:r>
              <a:rPr lang="nl-NL" sz="1600" dirty="0" err="1" smtClean="0"/>
              <a:t>centric</a:t>
            </a:r>
            <a:endParaRPr lang="nl-NL" sz="1600" dirty="0" smtClean="0"/>
          </a:p>
          <a:p>
            <a:pPr>
              <a:buFont typeface="Arial" pitchFamily="34" charset="0"/>
              <a:buChar char="•"/>
            </a:pPr>
            <a:r>
              <a:rPr lang="nl-NL" sz="1600" dirty="0" err="1" smtClean="0"/>
              <a:t>Technology</a:t>
            </a:r>
            <a:r>
              <a:rPr lang="nl-NL" sz="1600" dirty="0" smtClean="0"/>
              <a:t> as </a:t>
            </a:r>
            <a:r>
              <a:rPr lang="nl-NL" sz="1600" dirty="0" err="1" smtClean="0"/>
              <a:t>katalyst</a:t>
            </a:r>
            <a:endParaRPr lang="nl-NL" sz="1600" dirty="0" smtClean="0"/>
          </a:p>
          <a:p>
            <a:pPr>
              <a:buFont typeface="Arial" pitchFamily="34" charset="0"/>
              <a:buChar char="•"/>
            </a:pPr>
            <a:r>
              <a:rPr lang="nl-NL" sz="1600" dirty="0" err="1" smtClean="0"/>
              <a:t>Overcome</a:t>
            </a:r>
            <a:r>
              <a:rPr lang="nl-NL" sz="1600" dirty="0" smtClean="0"/>
              <a:t> </a:t>
            </a:r>
            <a:r>
              <a:rPr lang="nl-NL" sz="1600" dirty="0" err="1" smtClean="0"/>
              <a:t>social</a:t>
            </a:r>
            <a:r>
              <a:rPr lang="nl-NL" sz="1600" dirty="0" smtClean="0"/>
              <a:t> </a:t>
            </a:r>
            <a:r>
              <a:rPr lang="nl-NL" sz="1600" dirty="0" err="1" smtClean="0"/>
              <a:t>isolation</a:t>
            </a:r>
            <a:endParaRPr lang="nl-NL" sz="1600" dirty="0" smtClean="0"/>
          </a:p>
          <a:p>
            <a:pPr>
              <a:buFont typeface="Arial" pitchFamily="34" charset="0"/>
              <a:buChar char="•"/>
            </a:pPr>
            <a:r>
              <a:rPr lang="nl-NL" sz="1600" dirty="0" err="1" smtClean="0"/>
              <a:t>Collaborate</a:t>
            </a:r>
            <a:r>
              <a:rPr lang="nl-NL" sz="1600" dirty="0" smtClean="0"/>
              <a:t> </a:t>
            </a:r>
            <a:r>
              <a:rPr lang="nl-NL" sz="1600" dirty="0" err="1" smtClean="0"/>
              <a:t>globally</a:t>
            </a:r>
            <a:r>
              <a:rPr lang="nl-NL" sz="1600" dirty="0" smtClean="0"/>
              <a:t> - Act </a:t>
            </a:r>
            <a:r>
              <a:rPr lang="nl-NL" sz="1600" dirty="0" err="1" smtClean="0"/>
              <a:t>locally</a:t>
            </a:r>
            <a:endParaRPr lang="nl-NL" sz="1600" dirty="0" smtClean="0"/>
          </a:p>
        </p:txBody>
      </p:sp>
      <p:sp>
        <p:nvSpPr>
          <p:cNvPr id="5" name="Date Placeholder 4"/>
          <p:cNvSpPr>
            <a:spLocks noGrp="1"/>
          </p:cNvSpPr>
          <p:nvPr>
            <p:ph type="dt" sz="half" idx="16"/>
          </p:nvPr>
        </p:nvSpPr>
        <p:spPr/>
        <p:txBody>
          <a:bodyPr/>
          <a:lstStyle/>
          <a:p>
            <a:r>
              <a:rPr lang="nl-NL" smtClean="0"/>
              <a:t>May 2012</a:t>
            </a:r>
            <a:endParaRPr lang="nl-NL"/>
          </a:p>
        </p:txBody>
      </p:sp>
      <p:sp>
        <p:nvSpPr>
          <p:cNvPr id="6" name="Footer Placeholder 5"/>
          <p:cNvSpPr>
            <a:spLocks noGrp="1"/>
          </p:cNvSpPr>
          <p:nvPr>
            <p:ph type="ftr" sz="quarter" idx="17"/>
          </p:nvPr>
        </p:nvSpPr>
        <p:spPr/>
        <p:txBody>
          <a:bodyPr/>
          <a:lstStyle/>
          <a:p>
            <a:r>
              <a:rPr lang="nl-NL" smtClean="0"/>
              <a:t>IFA SOM Prague</a:t>
            </a:r>
            <a:endParaRPr lang="nl-NL"/>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4</a:t>
            </a:fld>
            <a:endParaRPr lang="nl-N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Inspiring</a:t>
            </a:r>
            <a:r>
              <a:rPr lang="nl-NL" dirty="0" smtClean="0"/>
              <a:t> </a:t>
            </a:r>
            <a:r>
              <a:rPr lang="nl-NL" dirty="0" err="1" smtClean="0"/>
              <a:t>Presentations</a:t>
            </a:r>
            <a:r>
              <a:rPr lang="nl-NL" dirty="0" smtClean="0"/>
              <a:t>: </a:t>
            </a:r>
            <a:br>
              <a:rPr lang="nl-NL" dirty="0" smtClean="0"/>
            </a:br>
            <a:r>
              <a:rPr lang="nl-NL" sz="1400" b="0" i="0" dirty="0" err="1" smtClean="0"/>
              <a:t>Ageing</a:t>
            </a:r>
            <a:r>
              <a:rPr lang="nl-NL" sz="1400" b="0" i="0" dirty="0" smtClean="0"/>
              <a:t> </a:t>
            </a:r>
            <a:r>
              <a:rPr lang="nl-NL" sz="1400" b="0" i="0" dirty="0" err="1" smtClean="0"/>
              <a:t>meets</a:t>
            </a:r>
            <a:r>
              <a:rPr lang="nl-NL" sz="1400" b="0" i="0" dirty="0" smtClean="0"/>
              <a:t> </a:t>
            </a:r>
            <a:r>
              <a:rPr lang="nl-NL" sz="1400" b="0" i="0" dirty="0" err="1" smtClean="0"/>
              <a:t>Science</a:t>
            </a:r>
            <a:endParaRPr lang="nl-NL" sz="1400" b="0" i="0" dirty="0"/>
          </a:p>
        </p:txBody>
      </p:sp>
      <p:sp>
        <p:nvSpPr>
          <p:cNvPr id="3" name="Content Placeholder 2"/>
          <p:cNvSpPr>
            <a:spLocks noGrp="1"/>
          </p:cNvSpPr>
          <p:nvPr>
            <p:ph sz="quarter" idx="14"/>
          </p:nvPr>
        </p:nvSpPr>
        <p:spPr>
          <a:xfrm>
            <a:off x="533400" y="1676401"/>
            <a:ext cx="3962400" cy="4419599"/>
          </a:xfrm>
        </p:spPr>
        <p:txBody>
          <a:bodyPr/>
          <a:lstStyle/>
          <a:p>
            <a:pPr lvl="1">
              <a:buFont typeface="Arial" pitchFamily="34" charset="0"/>
              <a:buChar char="•"/>
            </a:pPr>
            <a:r>
              <a:rPr lang="nl-NL" sz="1600" dirty="0" err="1" smtClean="0"/>
              <a:t>Population</a:t>
            </a:r>
            <a:r>
              <a:rPr lang="nl-NL" sz="1600" dirty="0" smtClean="0"/>
              <a:t> </a:t>
            </a:r>
            <a:r>
              <a:rPr lang="nl-NL" sz="1600" dirty="0" err="1" smtClean="0"/>
              <a:t>ageing</a:t>
            </a:r>
            <a:r>
              <a:rPr lang="nl-NL" sz="1600" dirty="0" smtClean="0"/>
              <a:t> is a </a:t>
            </a:r>
            <a:r>
              <a:rPr lang="nl-NL" sz="1600" dirty="0" err="1" smtClean="0"/>
              <a:t>global</a:t>
            </a:r>
            <a:r>
              <a:rPr lang="nl-NL" sz="1600" dirty="0" smtClean="0"/>
              <a:t> </a:t>
            </a:r>
            <a:r>
              <a:rPr lang="nl-NL" sz="1600" dirty="0" smtClean="0"/>
              <a:t>trend</a:t>
            </a:r>
            <a:endParaRPr lang="nl-NL" sz="1600" dirty="0" smtClean="0"/>
          </a:p>
          <a:p>
            <a:pPr lvl="1">
              <a:buFont typeface="Arial" pitchFamily="34" charset="0"/>
              <a:buChar char="•"/>
            </a:pPr>
            <a:r>
              <a:rPr lang="nl-NL" sz="1600" dirty="0" err="1" smtClean="0"/>
              <a:t>Human</a:t>
            </a:r>
            <a:r>
              <a:rPr lang="nl-NL" sz="1600" dirty="0" smtClean="0"/>
              <a:t> </a:t>
            </a:r>
            <a:r>
              <a:rPr lang="nl-NL" sz="1600" dirty="0" err="1" smtClean="0"/>
              <a:t>needs</a:t>
            </a:r>
            <a:r>
              <a:rPr lang="nl-NL" sz="1600" dirty="0" smtClean="0"/>
              <a:t> of </a:t>
            </a:r>
            <a:r>
              <a:rPr lang="nl-NL" sz="1600" dirty="0" err="1" smtClean="0"/>
              <a:t>an</a:t>
            </a:r>
            <a:r>
              <a:rPr lang="nl-NL" sz="1600" dirty="0" smtClean="0"/>
              <a:t> </a:t>
            </a:r>
            <a:r>
              <a:rPr lang="nl-NL" sz="1600" dirty="0" err="1" smtClean="0"/>
              <a:t>Ageing</a:t>
            </a:r>
            <a:r>
              <a:rPr lang="nl-NL" sz="1600" dirty="0" smtClean="0"/>
              <a:t> </a:t>
            </a:r>
            <a:r>
              <a:rPr lang="nl-NL" sz="1600" dirty="0" err="1" smtClean="0"/>
              <a:t>population</a:t>
            </a:r>
            <a:r>
              <a:rPr lang="nl-NL" sz="1600" dirty="0" smtClean="0"/>
              <a:t>       are the </a:t>
            </a:r>
            <a:r>
              <a:rPr lang="nl-NL" sz="1600" dirty="0" err="1" smtClean="0"/>
              <a:t>same</a:t>
            </a:r>
            <a:r>
              <a:rPr lang="nl-NL" sz="1600" dirty="0" smtClean="0"/>
              <a:t> </a:t>
            </a:r>
            <a:r>
              <a:rPr lang="nl-NL" sz="1600" dirty="0" err="1" smtClean="0"/>
              <a:t>whether</a:t>
            </a:r>
            <a:r>
              <a:rPr lang="nl-NL" sz="1600" dirty="0" smtClean="0"/>
              <a:t> </a:t>
            </a:r>
            <a:r>
              <a:rPr lang="nl-NL" sz="1600" dirty="0" err="1" smtClean="0"/>
              <a:t>you</a:t>
            </a:r>
            <a:r>
              <a:rPr lang="nl-NL" sz="1600" dirty="0" smtClean="0"/>
              <a:t> are in a        </a:t>
            </a:r>
            <a:r>
              <a:rPr lang="nl-NL" sz="1600" dirty="0" err="1" smtClean="0"/>
              <a:t>developing</a:t>
            </a:r>
            <a:r>
              <a:rPr lang="nl-NL" sz="1600" dirty="0" smtClean="0"/>
              <a:t> country </a:t>
            </a:r>
            <a:r>
              <a:rPr lang="nl-NL" sz="1600" dirty="0" err="1" smtClean="0"/>
              <a:t>or</a:t>
            </a:r>
            <a:r>
              <a:rPr lang="nl-NL" sz="1600" dirty="0" smtClean="0"/>
              <a:t> </a:t>
            </a:r>
            <a:r>
              <a:rPr lang="nl-NL" sz="1600" dirty="0" err="1" smtClean="0"/>
              <a:t>not</a:t>
            </a:r>
            <a:endParaRPr lang="nl-NL" sz="1600" dirty="0" smtClean="0"/>
          </a:p>
          <a:p>
            <a:pPr lvl="1">
              <a:buFont typeface="Arial" pitchFamily="34" charset="0"/>
              <a:buChar char="•"/>
            </a:pPr>
            <a:r>
              <a:rPr lang="nl-NL" sz="1600" dirty="0" err="1" smtClean="0"/>
              <a:t>Urbanization</a:t>
            </a:r>
            <a:r>
              <a:rPr lang="nl-NL" sz="1600" dirty="0" smtClean="0"/>
              <a:t> </a:t>
            </a:r>
            <a:r>
              <a:rPr lang="nl-NL" sz="1600" dirty="0" err="1" smtClean="0"/>
              <a:t>leads</a:t>
            </a:r>
            <a:r>
              <a:rPr lang="nl-NL" sz="1600" dirty="0" smtClean="0"/>
              <a:t> to </a:t>
            </a:r>
            <a:r>
              <a:rPr lang="nl-NL" sz="1600" dirty="0" err="1" smtClean="0"/>
              <a:t>differences</a:t>
            </a:r>
            <a:r>
              <a:rPr lang="nl-NL" sz="1600" dirty="0" smtClean="0"/>
              <a:t> in </a:t>
            </a:r>
            <a:r>
              <a:rPr lang="nl-NL" sz="1600" dirty="0" err="1" smtClean="0"/>
              <a:t>ageing</a:t>
            </a:r>
            <a:r>
              <a:rPr lang="nl-NL" sz="1600" dirty="0" smtClean="0"/>
              <a:t> </a:t>
            </a:r>
            <a:r>
              <a:rPr lang="nl-NL" sz="1600" dirty="0" err="1" smtClean="0"/>
              <a:t>between</a:t>
            </a:r>
            <a:r>
              <a:rPr lang="nl-NL" sz="1600" dirty="0" smtClean="0"/>
              <a:t> </a:t>
            </a:r>
            <a:r>
              <a:rPr lang="nl-NL" sz="1600" dirty="0" err="1" smtClean="0"/>
              <a:t>regions</a:t>
            </a:r>
            <a:endParaRPr lang="nl-NL" sz="1600" dirty="0" smtClean="0"/>
          </a:p>
          <a:p>
            <a:pPr lvl="1">
              <a:buFont typeface="Arial" pitchFamily="34" charset="0"/>
              <a:buChar char="•"/>
            </a:pPr>
            <a:r>
              <a:rPr lang="nl-NL" sz="1600" dirty="0" err="1" smtClean="0"/>
              <a:t>People</a:t>
            </a:r>
            <a:r>
              <a:rPr lang="nl-NL" sz="1600" dirty="0" smtClean="0"/>
              <a:t> </a:t>
            </a:r>
            <a:r>
              <a:rPr lang="nl-NL" sz="1600" dirty="0" err="1" smtClean="0"/>
              <a:t>get</a:t>
            </a:r>
            <a:r>
              <a:rPr lang="nl-NL" sz="1600" dirty="0" smtClean="0"/>
              <a:t> </a:t>
            </a:r>
            <a:r>
              <a:rPr lang="nl-NL" sz="1600" dirty="0" err="1" smtClean="0"/>
              <a:t>old</a:t>
            </a:r>
            <a:r>
              <a:rPr lang="nl-NL" sz="1600" dirty="0" smtClean="0"/>
              <a:t> </a:t>
            </a:r>
            <a:r>
              <a:rPr lang="nl-NL" sz="1600" dirty="0" err="1" smtClean="0"/>
              <a:t>before</a:t>
            </a:r>
            <a:r>
              <a:rPr lang="nl-NL" sz="1600" dirty="0" smtClean="0"/>
              <a:t> </a:t>
            </a:r>
            <a:r>
              <a:rPr lang="nl-NL" sz="1600" dirty="0" err="1" smtClean="0"/>
              <a:t>they</a:t>
            </a:r>
            <a:r>
              <a:rPr lang="nl-NL" sz="1600" dirty="0" smtClean="0"/>
              <a:t> </a:t>
            </a:r>
            <a:r>
              <a:rPr lang="nl-NL" sz="1600" dirty="0" err="1" smtClean="0"/>
              <a:t>get</a:t>
            </a:r>
            <a:r>
              <a:rPr lang="nl-NL" sz="1600" dirty="0" smtClean="0"/>
              <a:t> </a:t>
            </a:r>
            <a:r>
              <a:rPr lang="nl-NL" sz="1600" dirty="0" err="1" smtClean="0"/>
              <a:t>rich</a:t>
            </a:r>
            <a:endParaRPr lang="nl-NL" sz="1600" dirty="0" smtClean="0"/>
          </a:p>
          <a:p>
            <a:pPr lvl="1">
              <a:buFont typeface="Arial" pitchFamily="34" charset="0"/>
              <a:buChar char="•"/>
            </a:pPr>
            <a:r>
              <a:rPr lang="nl-NL" sz="1600" dirty="0" smtClean="0"/>
              <a:t>System crisis </a:t>
            </a:r>
            <a:r>
              <a:rPr lang="nl-NL" sz="1600" dirty="0" err="1" smtClean="0"/>
              <a:t>asks</a:t>
            </a:r>
            <a:r>
              <a:rPr lang="nl-NL" sz="1600" dirty="0" smtClean="0"/>
              <a:t> EU </a:t>
            </a:r>
            <a:r>
              <a:rPr lang="nl-NL" sz="1600" dirty="0" err="1" smtClean="0"/>
              <a:t>for</a:t>
            </a:r>
            <a:r>
              <a:rPr lang="nl-NL" sz="1600" dirty="0" smtClean="0"/>
              <a:t> </a:t>
            </a:r>
            <a:r>
              <a:rPr lang="nl-NL" sz="1600" dirty="0" err="1" smtClean="0"/>
              <a:t>mind-shift</a:t>
            </a:r>
            <a:endParaRPr lang="nl-NL" sz="1600" dirty="0" smtClean="0"/>
          </a:p>
          <a:p>
            <a:pPr lvl="1">
              <a:buFont typeface="Arial" pitchFamily="34" charset="0"/>
              <a:buChar char="•"/>
            </a:pPr>
            <a:r>
              <a:rPr lang="nl-NL" sz="1600" dirty="0" smtClean="0"/>
              <a:t>First </a:t>
            </a:r>
            <a:r>
              <a:rPr lang="nl-NL" sz="1600" dirty="0" err="1" smtClean="0"/>
              <a:t>generation</a:t>
            </a:r>
            <a:r>
              <a:rPr lang="nl-NL" sz="1600" dirty="0" smtClean="0"/>
              <a:t> </a:t>
            </a:r>
            <a:r>
              <a:rPr lang="nl-NL" sz="1600" dirty="0" err="1" smtClean="0"/>
              <a:t>solutions</a:t>
            </a:r>
            <a:r>
              <a:rPr lang="nl-NL" sz="1600" dirty="0" smtClean="0"/>
              <a:t> </a:t>
            </a:r>
            <a:r>
              <a:rPr lang="nl-NL" sz="1600" dirty="0" err="1" smtClean="0"/>
              <a:t>where</a:t>
            </a:r>
            <a:r>
              <a:rPr lang="nl-NL" sz="1600" dirty="0" smtClean="0"/>
              <a:t> ICT-      </a:t>
            </a:r>
            <a:r>
              <a:rPr lang="nl-NL" sz="1600" dirty="0" err="1" smtClean="0"/>
              <a:t>pushed</a:t>
            </a:r>
            <a:r>
              <a:rPr lang="nl-NL" sz="1600" dirty="0" smtClean="0"/>
              <a:t>, </a:t>
            </a:r>
            <a:r>
              <a:rPr lang="nl-NL" sz="1600" dirty="0" err="1" smtClean="0"/>
              <a:t>too</a:t>
            </a:r>
            <a:r>
              <a:rPr lang="nl-NL" sz="1600" dirty="0" smtClean="0"/>
              <a:t> complex and </a:t>
            </a:r>
            <a:r>
              <a:rPr lang="nl-NL" sz="1600" dirty="0" err="1" smtClean="0"/>
              <a:t>rejected</a:t>
            </a:r>
            <a:endParaRPr lang="nl-NL" sz="1600" dirty="0" smtClean="0"/>
          </a:p>
          <a:p>
            <a:pPr lvl="1">
              <a:buFont typeface="Arial" pitchFamily="34" charset="0"/>
              <a:buChar char="•"/>
            </a:pPr>
            <a:r>
              <a:rPr lang="nl-NL" sz="1600" dirty="0" err="1" smtClean="0"/>
              <a:t>Effectivity</a:t>
            </a:r>
            <a:r>
              <a:rPr lang="nl-NL" sz="1600" dirty="0" smtClean="0"/>
              <a:t> = </a:t>
            </a:r>
            <a:r>
              <a:rPr lang="nl-NL" sz="1600" dirty="0" err="1" smtClean="0"/>
              <a:t>Quality</a:t>
            </a:r>
            <a:r>
              <a:rPr lang="nl-NL" sz="1600" dirty="0" smtClean="0"/>
              <a:t> * </a:t>
            </a:r>
            <a:r>
              <a:rPr lang="nl-NL" sz="1600" dirty="0" err="1" smtClean="0"/>
              <a:t>Acceptance</a:t>
            </a:r>
            <a:endParaRPr lang="nl-NL" sz="1600" dirty="0" smtClean="0"/>
          </a:p>
          <a:p>
            <a:pPr lvl="1">
              <a:buFont typeface="Arial" pitchFamily="34" charset="0"/>
              <a:buChar char="•"/>
            </a:pPr>
            <a:r>
              <a:rPr lang="nl-NL" sz="1600" dirty="0" err="1" smtClean="0"/>
              <a:t>Co-creation</a:t>
            </a:r>
            <a:r>
              <a:rPr lang="nl-NL" sz="1600" dirty="0" smtClean="0"/>
              <a:t> </a:t>
            </a:r>
            <a:r>
              <a:rPr lang="nl-NL" sz="1600" dirty="0" err="1" smtClean="0"/>
              <a:t>with</a:t>
            </a:r>
            <a:r>
              <a:rPr lang="nl-NL" sz="1600" dirty="0" smtClean="0"/>
              <a:t> </a:t>
            </a:r>
            <a:r>
              <a:rPr lang="nl-NL" sz="1600" dirty="0" err="1" smtClean="0"/>
              <a:t>client</a:t>
            </a:r>
            <a:r>
              <a:rPr lang="nl-NL" sz="1600" dirty="0" smtClean="0"/>
              <a:t> and partnership </a:t>
            </a:r>
            <a:r>
              <a:rPr lang="nl-NL" sz="1600" dirty="0" err="1" smtClean="0"/>
              <a:t>between</a:t>
            </a:r>
            <a:r>
              <a:rPr lang="nl-NL" sz="1600" dirty="0" smtClean="0"/>
              <a:t> </a:t>
            </a:r>
            <a:r>
              <a:rPr lang="nl-NL" sz="1600" dirty="0" err="1" smtClean="0"/>
              <a:t>organizations</a:t>
            </a:r>
            <a:r>
              <a:rPr lang="nl-NL" sz="1600" dirty="0" smtClean="0"/>
              <a:t> are </a:t>
            </a:r>
            <a:r>
              <a:rPr lang="nl-NL" sz="1600" dirty="0" err="1" smtClean="0"/>
              <a:t>fundamental</a:t>
            </a:r>
            <a:endParaRPr lang="nl-NL" sz="1600" dirty="0" smtClean="0"/>
          </a:p>
          <a:p>
            <a:pPr>
              <a:buFont typeface="Arial" pitchFamily="34" charset="0"/>
              <a:buChar char="•"/>
            </a:pPr>
            <a:endParaRPr lang="nl-NL" sz="1600" dirty="0" smtClean="0"/>
          </a:p>
          <a:p>
            <a:pPr>
              <a:buFont typeface="Arial" pitchFamily="34" charset="0"/>
              <a:buChar char="•"/>
            </a:pPr>
            <a:endParaRPr lang="nl-NL" sz="1600" dirty="0" smtClean="0"/>
          </a:p>
          <a:p>
            <a:pPr>
              <a:buFont typeface="Arial" pitchFamily="34" charset="0"/>
              <a:buChar char="•"/>
            </a:pPr>
            <a:endParaRPr lang="nl-NL" sz="1600" dirty="0" smtClean="0"/>
          </a:p>
          <a:p>
            <a:pPr>
              <a:buFont typeface="Arial" pitchFamily="34" charset="0"/>
              <a:buChar char="•"/>
            </a:pPr>
            <a:r>
              <a:rPr lang="nl-NL" sz="1600" dirty="0" err="1" smtClean="0"/>
              <a:t>Patient</a:t>
            </a:r>
            <a:r>
              <a:rPr lang="nl-NL" sz="1600" dirty="0" smtClean="0"/>
              <a:t>/</a:t>
            </a:r>
            <a:r>
              <a:rPr lang="nl-NL" sz="1600" dirty="0" err="1" smtClean="0"/>
              <a:t>client</a:t>
            </a:r>
            <a:r>
              <a:rPr lang="nl-NL" sz="1600" dirty="0" smtClean="0"/>
              <a:t> </a:t>
            </a:r>
            <a:r>
              <a:rPr lang="nl-NL" sz="1600" dirty="0" err="1" smtClean="0"/>
              <a:t>always</a:t>
            </a:r>
            <a:r>
              <a:rPr lang="nl-NL" sz="1600" dirty="0" smtClean="0"/>
              <a:t> </a:t>
            </a:r>
            <a:r>
              <a:rPr lang="nl-NL" sz="1600" dirty="0" err="1" smtClean="0"/>
              <a:t>centric</a:t>
            </a:r>
            <a:endParaRPr lang="nl-NL" sz="1600" dirty="0" smtClean="0"/>
          </a:p>
          <a:p>
            <a:pPr>
              <a:buFont typeface="Arial" pitchFamily="34" charset="0"/>
              <a:buChar char="•"/>
            </a:pPr>
            <a:r>
              <a:rPr lang="nl-NL" sz="1600" dirty="0" err="1" smtClean="0"/>
              <a:t>Technology</a:t>
            </a:r>
            <a:r>
              <a:rPr lang="nl-NL" sz="1600" dirty="0" smtClean="0"/>
              <a:t> as </a:t>
            </a:r>
            <a:r>
              <a:rPr lang="nl-NL" sz="1600" dirty="0" err="1" smtClean="0"/>
              <a:t>katalyst</a:t>
            </a:r>
            <a:endParaRPr lang="nl-NL" sz="1600" dirty="0" smtClean="0"/>
          </a:p>
          <a:p>
            <a:pPr>
              <a:buFont typeface="Arial" pitchFamily="34" charset="0"/>
              <a:buChar char="•"/>
            </a:pPr>
            <a:r>
              <a:rPr lang="nl-NL" sz="1600" dirty="0" err="1" smtClean="0"/>
              <a:t>Overcome</a:t>
            </a:r>
            <a:r>
              <a:rPr lang="nl-NL" sz="1600" dirty="0" smtClean="0"/>
              <a:t> </a:t>
            </a:r>
            <a:r>
              <a:rPr lang="nl-NL" sz="1600" dirty="0" err="1" smtClean="0"/>
              <a:t>social</a:t>
            </a:r>
            <a:r>
              <a:rPr lang="nl-NL" sz="1600" dirty="0" smtClean="0"/>
              <a:t> </a:t>
            </a:r>
            <a:r>
              <a:rPr lang="nl-NL" sz="1600" dirty="0" err="1" smtClean="0"/>
              <a:t>isolation</a:t>
            </a:r>
            <a:endParaRPr lang="nl-NL" sz="1600" dirty="0" smtClean="0"/>
          </a:p>
          <a:p>
            <a:pPr>
              <a:buFont typeface="Arial" pitchFamily="34" charset="0"/>
              <a:buChar char="•"/>
            </a:pPr>
            <a:r>
              <a:rPr lang="nl-NL" sz="1600" dirty="0" err="1" smtClean="0"/>
              <a:t>Collaborate</a:t>
            </a:r>
            <a:r>
              <a:rPr lang="nl-NL" sz="1600" dirty="0" smtClean="0"/>
              <a:t> </a:t>
            </a:r>
            <a:r>
              <a:rPr lang="nl-NL" sz="1600" dirty="0" err="1" smtClean="0"/>
              <a:t>globally</a:t>
            </a:r>
            <a:r>
              <a:rPr lang="nl-NL" sz="1600" dirty="0" smtClean="0"/>
              <a:t> - Act </a:t>
            </a:r>
            <a:r>
              <a:rPr lang="nl-NL" sz="1600" dirty="0" err="1" smtClean="0"/>
              <a:t>locally</a:t>
            </a:r>
            <a:endParaRPr lang="nl-NL" sz="1600" dirty="0" smtClean="0"/>
          </a:p>
        </p:txBody>
      </p:sp>
      <p:sp>
        <p:nvSpPr>
          <p:cNvPr id="4" name="Content Placeholder 3"/>
          <p:cNvSpPr>
            <a:spLocks noGrp="1"/>
          </p:cNvSpPr>
          <p:nvPr>
            <p:ph sz="quarter" idx="15"/>
          </p:nvPr>
        </p:nvSpPr>
        <p:spPr>
          <a:xfrm>
            <a:off x="4648201" y="1676400"/>
            <a:ext cx="3962399" cy="4419600"/>
          </a:xfrm>
        </p:spPr>
        <p:txBody>
          <a:bodyPr/>
          <a:lstStyle/>
          <a:p>
            <a:pPr>
              <a:buFont typeface="Arial" pitchFamily="34" charset="0"/>
              <a:buChar char="•"/>
            </a:pPr>
            <a:r>
              <a:rPr lang="nl-NL" sz="1600" dirty="0" err="1" smtClean="0"/>
              <a:t>Key-elements</a:t>
            </a:r>
            <a:r>
              <a:rPr lang="nl-NL" sz="1600" dirty="0" smtClean="0"/>
              <a:t> in </a:t>
            </a:r>
            <a:r>
              <a:rPr lang="nl-NL" sz="1600" dirty="0" err="1" smtClean="0"/>
              <a:t>approach</a:t>
            </a:r>
            <a:r>
              <a:rPr lang="nl-NL" sz="1600" dirty="0" smtClean="0"/>
              <a:t>:</a:t>
            </a:r>
          </a:p>
          <a:p>
            <a:pPr lvl="2">
              <a:buFont typeface="Arial" pitchFamily="34" charset="0"/>
              <a:buChar char="•"/>
            </a:pPr>
            <a:r>
              <a:rPr lang="nl-NL" sz="1400" dirty="0" smtClean="0"/>
              <a:t>Keep </a:t>
            </a:r>
            <a:r>
              <a:rPr lang="nl-NL" sz="1400" dirty="0" err="1" smtClean="0"/>
              <a:t>technology</a:t>
            </a:r>
            <a:r>
              <a:rPr lang="nl-NL" sz="1400" dirty="0" smtClean="0"/>
              <a:t> </a:t>
            </a:r>
            <a:r>
              <a:rPr lang="nl-NL" sz="1400" dirty="0" err="1" smtClean="0"/>
              <a:t>simple</a:t>
            </a:r>
            <a:endParaRPr lang="nl-NL" sz="1400" dirty="0" smtClean="0"/>
          </a:p>
          <a:p>
            <a:pPr lvl="2">
              <a:buFont typeface="Arial" pitchFamily="34" charset="0"/>
              <a:buChar char="•"/>
            </a:pPr>
            <a:r>
              <a:rPr lang="nl-NL" sz="1400" dirty="0" err="1" smtClean="0"/>
              <a:t>Tailor</a:t>
            </a:r>
            <a:r>
              <a:rPr lang="nl-NL" sz="1400" dirty="0" smtClean="0"/>
              <a:t> the </a:t>
            </a:r>
            <a:r>
              <a:rPr lang="nl-NL" sz="1400" dirty="0" err="1" smtClean="0"/>
              <a:t>solution</a:t>
            </a:r>
            <a:endParaRPr lang="nl-NL" sz="1400" dirty="0" smtClean="0"/>
          </a:p>
          <a:p>
            <a:pPr lvl="2">
              <a:buFont typeface="Arial" pitchFamily="34" charset="0"/>
              <a:buChar char="•"/>
            </a:pPr>
            <a:r>
              <a:rPr lang="nl-NL" sz="1400" dirty="0" smtClean="0"/>
              <a:t>High volume, low </a:t>
            </a:r>
            <a:r>
              <a:rPr lang="nl-NL" sz="1400" dirty="0" err="1" smtClean="0"/>
              <a:t>cost</a:t>
            </a:r>
            <a:endParaRPr lang="nl-NL" sz="1400" dirty="0" smtClean="0"/>
          </a:p>
          <a:p>
            <a:pPr lvl="2">
              <a:buFont typeface="Arial" pitchFamily="34" charset="0"/>
              <a:buChar char="•"/>
            </a:pPr>
            <a:r>
              <a:rPr lang="nl-NL" sz="1400" dirty="0" err="1" smtClean="0"/>
              <a:t>Enhance</a:t>
            </a:r>
            <a:r>
              <a:rPr lang="nl-NL" sz="1400" dirty="0" smtClean="0"/>
              <a:t> </a:t>
            </a:r>
            <a:r>
              <a:rPr lang="nl-NL" sz="1400" dirty="0" err="1" smtClean="0"/>
              <a:t>human</a:t>
            </a:r>
            <a:r>
              <a:rPr lang="nl-NL" sz="1400" dirty="0" smtClean="0"/>
              <a:t> contact in </a:t>
            </a:r>
            <a:r>
              <a:rPr lang="nl-NL" sz="1400" dirty="0" err="1" smtClean="0"/>
              <a:t>systems</a:t>
            </a:r>
            <a:endParaRPr lang="nl-NL" sz="1400" dirty="0" smtClean="0"/>
          </a:p>
          <a:p>
            <a:pPr lvl="2">
              <a:buFont typeface="Arial" pitchFamily="34" charset="0"/>
              <a:buChar char="•"/>
            </a:pPr>
            <a:r>
              <a:rPr lang="nl-NL" sz="1400" dirty="0" err="1" smtClean="0"/>
              <a:t>Build</a:t>
            </a:r>
            <a:r>
              <a:rPr lang="nl-NL" sz="1400" dirty="0" smtClean="0"/>
              <a:t> </a:t>
            </a:r>
            <a:r>
              <a:rPr lang="nl-NL" sz="1400" dirty="0" err="1" smtClean="0"/>
              <a:t>relationships</a:t>
            </a:r>
            <a:r>
              <a:rPr lang="nl-NL" sz="1400" dirty="0" smtClean="0"/>
              <a:t> </a:t>
            </a:r>
            <a:r>
              <a:rPr lang="nl-NL" sz="1400" dirty="0" err="1" smtClean="0"/>
              <a:t>between</a:t>
            </a:r>
            <a:r>
              <a:rPr lang="nl-NL" sz="1400" dirty="0" smtClean="0"/>
              <a:t> vendors and </a:t>
            </a:r>
            <a:r>
              <a:rPr lang="nl-NL" sz="1400" dirty="0" err="1" smtClean="0"/>
              <a:t>suppliers</a:t>
            </a:r>
            <a:endParaRPr lang="nl-NL" sz="1400" dirty="0" smtClean="0"/>
          </a:p>
          <a:p>
            <a:pPr lvl="1">
              <a:buFont typeface="Arial" pitchFamily="34" charset="0"/>
              <a:buChar char="•"/>
            </a:pPr>
            <a:r>
              <a:rPr lang="nl-NL" sz="1600" dirty="0" err="1" smtClean="0"/>
              <a:t>Opportunities</a:t>
            </a:r>
            <a:r>
              <a:rPr lang="nl-NL" sz="1600" dirty="0" smtClean="0"/>
              <a:t> are:</a:t>
            </a:r>
          </a:p>
          <a:p>
            <a:pPr lvl="2">
              <a:buFont typeface="Arial" pitchFamily="34" charset="0"/>
              <a:buChar char="•"/>
            </a:pPr>
            <a:r>
              <a:rPr lang="nl-NL" sz="1400" dirty="0" err="1" smtClean="0"/>
              <a:t>Security</a:t>
            </a:r>
            <a:r>
              <a:rPr lang="nl-NL" sz="1400" dirty="0" smtClean="0"/>
              <a:t> &amp; </a:t>
            </a:r>
            <a:r>
              <a:rPr lang="nl-NL" sz="1400" dirty="0" err="1" smtClean="0"/>
              <a:t>Safety</a:t>
            </a:r>
            <a:endParaRPr lang="nl-NL" sz="1400" dirty="0" smtClean="0"/>
          </a:p>
          <a:p>
            <a:pPr lvl="2">
              <a:buFont typeface="Arial" pitchFamily="34" charset="0"/>
              <a:buChar char="•"/>
            </a:pPr>
            <a:r>
              <a:rPr lang="nl-NL" sz="1400" dirty="0" smtClean="0"/>
              <a:t>Diagnoses and </a:t>
            </a:r>
            <a:r>
              <a:rPr lang="nl-NL" sz="1400" dirty="0" err="1" smtClean="0"/>
              <a:t>treatment</a:t>
            </a:r>
            <a:endParaRPr lang="nl-NL" sz="1400" dirty="0" smtClean="0"/>
          </a:p>
          <a:p>
            <a:pPr lvl="2">
              <a:buFont typeface="Arial" pitchFamily="34" charset="0"/>
              <a:buChar char="•"/>
            </a:pPr>
            <a:r>
              <a:rPr lang="nl-NL" sz="1400" dirty="0" err="1" smtClean="0"/>
              <a:t>Assistive</a:t>
            </a:r>
            <a:r>
              <a:rPr lang="nl-NL" sz="1400" dirty="0" smtClean="0"/>
              <a:t> </a:t>
            </a:r>
            <a:r>
              <a:rPr lang="nl-NL" sz="1400" dirty="0" err="1" smtClean="0"/>
              <a:t>Technology</a:t>
            </a:r>
            <a:endParaRPr lang="nl-NL" sz="1400" dirty="0" smtClean="0"/>
          </a:p>
          <a:p>
            <a:pPr>
              <a:buFont typeface="Arial" pitchFamily="34" charset="0"/>
              <a:buChar char="•"/>
            </a:pPr>
            <a:r>
              <a:rPr lang="nl-NL" sz="1600" dirty="0" err="1" smtClean="0"/>
              <a:t>From</a:t>
            </a:r>
            <a:r>
              <a:rPr lang="nl-NL" sz="1600" dirty="0" smtClean="0"/>
              <a:t> low to high </a:t>
            </a:r>
            <a:r>
              <a:rPr lang="nl-NL" sz="1600" dirty="0" err="1" smtClean="0"/>
              <a:t>profile</a:t>
            </a:r>
            <a:r>
              <a:rPr lang="nl-NL" sz="1600" dirty="0" smtClean="0"/>
              <a:t> jobs</a:t>
            </a:r>
          </a:p>
          <a:p>
            <a:pPr>
              <a:buFont typeface="Arial" pitchFamily="34" charset="0"/>
              <a:buChar char="•"/>
            </a:pPr>
            <a:r>
              <a:rPr lang="nl-NL" sz="1600" dirty="0" err="1" smtClean="0"/>
              <a:t>From</a:t>
            </a:r>
            <a:r>
              <a:rPr lang="nl-NL" sz="1600" dirty="0" smtClean="0"/>
              <a:t> red tape to hands free </a:t>
            </a:r>
            <a:r>
              <a:rPr lang="nl-NL" sz="1600" dirty="0" err="1" smtClean="0"/>
              <a:t>for</a:t>
            </a:r>
            <a:r>
              <a:rPr lang="nl-NL" sz="1600" dirty="0" smtClean="0"/>
              <a:t> care</a:t>
            </a:r>
          </a:p>
          <a:p>
            <a:pPr lvl="2">
              <a:buFont typeface="Arial" pitchFamily="34" charset="0"/>
              <a:buChar char="•"/>
            </a:pPr>
            <a:endParaRPr lang="nl-NL" sz="1200" dirty="0" smtClean="0"/>
          </a:p>
          <a:p>
            <a:pPr>
              <a:buFont typeface="Arial" pitchFamily="34" charset="0"/>
              <a:buChar char="•"/>
            </a:pPr>
            <a:endParaRPr lang="nl-NL" sz="1800" dirty="0" smtClean="0"/>
          </a:p>
          <a:p>
            <a:pPr>
              <a:buFont typeface="Arial" pitchFamily="34" charset="0"/>
              <a:buChar char="•"/>
            </a:pPr>
            <a:endParaRPr lang="nl-NL" dirty="0"/>
          </a:p>
        </p:txBody>
      </p:sp>
      <p:sp>
        <p:nvSpPr>
          <p:cNvPr id="5" name="Date Placeholder 4"/>
          <p:cNvSpPr>
            <a:spLocks noGrp="1"/>
          </p:cNvSpPr>
          <p:nvPr>
            <p:ph type="dt" sz="half" idx="16"/>
          </p:nvPr>
        </p:nvSpPr>
        <p:spPr/>
        <p:txBody>
          <a:bodyPr/>
          <a:lstStyle/>
          <a:p>
            <a:r>
              <a:rPr lang="nl-NL" smtClean="0"/>
              <a:t>May 2012</a:t>
            </a:r>
            <a:endParaRPr lang="nl-NL"/>
          </a:p>
        </p:txBody>
      </p:sp>
      <p:sp>
        <p:nvSpPr>
          <p:cNvPr id="6" name="Footer Placeholder 5"/>
          <p:cNvSpPr>
            <a:spLocks noGrp="1"/>
          </p:cNvSpPr>
          <p:nvPr>
            <p:ph type="ftr" sz="quarter" idx="17"/>
          </p:nvPr>
        </p:nvSpPr>
        <p:spPr/>
        <p:txBody>
          <a:bodyPr/>
          <a:lstStyle/>
          <a:p>
            <a:r>
              <a:rPr lang="nl-NL" smtClean="0"/>
              <a:t>IFA SOM Prague</a:t>
            </a:r>
            <a:endParaRPr lang="nl-NL"/>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5</a:t>
            </a:fld>
            <a:endParaRPr lang="nl-N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Inspiring</a:t>
            </a:r>
            <a:r>
              <a:rPr lang="nl-NL" dirty="0" smtClean="0"/>
              <a:t> </a:t>
            </a:r>
            <a:r>
              <a:rPr lang="nl-NL" dirty="0" err="1" smtClean="0"/>
              <a:t>Presentations</a:t>
            </a:r>
            <a:r>
              <a:rPr lang="nl-NL" dirty="0" smtClean="0"/>
              <a:t>: </a:t>
            </a:r>
            <a:br>
              <a:rPr lang="nl-NL" dirty="0" smtClean="0"/>
            </a:br>
            <a:r>
              <a:rPr lang="nl-NL" sz="1400" b="0" i="0" dirty="0" err="1" smtClean="0"/>
              <a:t>Ageing</a:t>
            </a:r>
            <a:r>
              <a:rPr lang="nl-NL" sz="1400" b="0" i="0" dirty="0" smtClean="0"/>
              <a:t> </a:t>
            </a:r>
            <a:r>
              <a:rPr lang="nl-NL" sz="1400" b="0" i="0" dirty="0" err="1" smtClean="0"/>
              <a:t>meets</a:t>
            </a:r>
            <a:r>
              <a:rPr lang="nl-NL" sz="1400" b="0" i="0" dirty="0" smtClean="0"/>
              <a:t> </a:t>
            </a:r>
            <a:r>
              <a:rPr lang="nl-NL" sz="1400" b="0" i="0" dirty="0" err="1" smtClean="0"/>
              <a:t>Best-Practices</a:t>
            </a:r>
            <a:endParaRPr lang="nl-NL" sz="1400" b="0" i="0" dirty="0"/>
          </a:p>
        </p:txBody>
      </p:sp>
      <p:sp>
        <p:nvSpPr>
          <p:cNvPr id="3" name="Content Placeholder 2"/>
          <p:cNvSpPr>
            <a:spLocks noGrp="1"/>
          </p:cNvSpPr>
          <p:nvPr>
            <p:ph sz="quarter" idx="14"/>
          </p:nvPr>
        </p:nvSpPr>
        <p:spPr>
          <a:xfrm>
            <a:off x="533400" y="1600201"/>
            <a:ext cx="3962400" cy="4419599"/>
          </a:xfrm>
        </p:spPr>
        <p:txBody>
          <a:bodyPr/>
          <a:lstStyle/>
          <a:p>
            <a:r>
              <a:rPr lang="nl-NL" sz="1600" b="1" dirty="0" smtClean="0"/>
              <a:t>China: </a:t>
            </a:r>
          </a:p>
          <a:p>
            <a:pPr lvl="1">
              <a:buFont typeface="Arial" pitchFamily="34" charset="0"/>
              <a:buChar char="•"/>
            </a:pPr>
            <a:r>
              <a:rPr lang="nl-NL" sz="1400" dirty="0" smtClean="0"/>
              <a:t>Goalsetting </a:t>
            </a:r>
            <a:r>
              <a:rPr lang="nl-NL" sz="1400" dirty="0" err="1" smtClean="0"/>
              <a:t>next</a:t>
            </a:r>
            <a:r>
              <a:rPr lang="nl-NL" sz="1400" dirty="0" smtClean="0"/>
              <a:t> 5 </a:t>
            </a:r>
            <a:r>
              <a:rPr lang="nl-NL" sz="1400" dirty="0" err="1" smtClean="0"/>
              <a:t>yrs</a:t>
            </a:r>
            <a:r>
              <a:rPr lang="nl-NL" sz="1400" dirty="0" smtClean="0"/>
              <a:t>: 90% of the </a:t>
            </a:r>
            <a:r>
              <a:rPr lang="nl-NL" sz="1400" dirty="0" err="1" smtClean="0"/>
              <a:t>elderly</a:t>
            </a:r>
            <a:r>
              <a:rPr lang="nl-NL" sz="1400" dirty="0" smtClean="0"/>
              <a:t> (185 </a:t>
            </a:r>
            <a:r>
              <a:rPr lang="nl-NL" sz="1400" dirty="0" err="1" smtClean="0"/>
              <a:t>mln</a:t>
            </a:r>
            <a:r>
              <a:rPr lang="nl-NL" sz="1400" dirty="0" smtClean="0"/>
              <a:t>) </a:t>
            </a:r>
            <a:r>
              <a:rPr lang="nl-NL" sz="1400" dirty="0" err="1" smtClean="0"/>
              <a:t>will</a:t>
            </a:r>
            <a:r>
              <a:rPr lang="nl-NL" sz="1400" dirty="0" smtClean="0"/>
              <a:t> </a:t>
            </a:r>
            <a:r>
              <a:rPr lang="nl-NL" sz="1400" dirty="0" err="1" smtClean="0"/>
              <a:t>be</a:t>
            </a:r>
            <a:r>
              <a:rPr lang="nl-NL" sz="1400" dirty="0" smtClean="0"/>
              <a:t> living at home, 7% in </a:t>
            </a:r>
            <a:r>
              <a:rPr lang="nl-NL" sz="1400" dirty="0" err="1" smtClean="0"/>
              <a:t>communities</a:t>
            </a:r>
            <a:r>
              <a:rPr lang="nl-NL" sz="1400" dirty="0" smtClean="0"/>
              <a:t> and 3 % in </a:t>
            </a:r>
            <a:r>
              <a:rPr lang="nl-NL" sz="1400" dirty="0" err="1" smtClean="0"/>
              <a:t>institutions</a:t>
            </a:r>
            <a:r>
              <a:rPr lang="nl-NL" sz="1400" dirty="0" smtClean="0"/>
              <a:t> </a:t>
            </a:r>
          </a:p>
          <a:p>
            <a:pPr lvl="1">
              <a:buFont typeface="Arial" pitchFamily="34" charset="0"/>
              <a:buChar char="•"/>
            </a:pPr>
            <a:r>
              <a:rPr lang="nl-NL" sz="1400" dirty="0" err="1" smtClean="0"/>
              <a:t>Age-Friendly</a:t>
            </a:r>
            <a:r>
              <a:rPr lang="nl-NL" sz="1400" dirty="0" smtClean="0"/>
              <a:t> </a:t>
            </a:r>
            <a:r>
              <a:rPr lang="nl-NL" sz="1400" dirty="0" err="1" smtClean="0"/>
              <a:t>cities</a:t>
            </a:r>
            <a:r>
              <a:rPr lang="nl-NL" sz="1400" dirty="0" smtClean="0"/>
              <a:t> &amp; </a:t>
            </a:r>
            <a:r>
              <a:rPr lang="nl-NL" sz="1400" dirty="0" err="1" smtClean="0"/>
              <a:t>China’s</a:t>
            </a:r>
            <a:r>
              <a:rPr lang="nl-NL" sz="1400" dirty="0" smtClean="0"/>
              <a:t> </a:t>
            </a:r>
            <a:r>
              <a:rPr lang="nl-NL" sz="1400" dirty="0" err="1" smtClean="0"/>
              <a:t>family</a:t>
            </a:r>
            <a:r>
              <a:rPr lang="nl-NL" sz="1400" dirty="0" smtClean="0"/>
              <a:t> support plan: </a:t>
            </a:r>
            <a:r>
              <a:rPr lang="nl-NL" sz="1400" dirty="0" err="1" smtClean="0"/>
              <a:t>government</a:t>
            </a:r>
            <a:r>
              <a:rPr lang="nl-NL" sz="1400" dirty="0" smtClean="0"/>
              <a:t> and </a:t>
            </a:r>
            <a:r>
              <a:rPr lang="nl-NL" sz="1400" dirty="0" err="1" smtClean="0"/>
              <a:t>family</a:t>
            </a:r>
            <a:endParaRPr lang="nl-NL" sz="1400" dirty="0" smtClean="0"/>
          </a:p>
          <a:p>
            <a:pPr lvl="1">
              <a:buFont typeface="Arial" pitchFamily="34" charset="0"/>
              <a:buChar char="•"/>
            </a:pPr>
            <a:r>
              <a:rPr lang="nl-NL" sz="1400" dirty="0" err="1" smtClean="0"/>
              <a:t>Virtual</a:t>
            </a:r>
            <a:r>
              <a:rPr lang="nl-NL" sz="1400" dirty="0" smtClean="0"/>
              <a:t> Home </a:t>
            </a:r>
            <a:r>
              <a:rPr lang="nl-NL" sz="1400" dirty="0" err="1" smtClean="0"/>
              <a:t>for</a:t>
            </a:r>
            <a:r>
              <a:rPr lang="nl-NL" sz="1400" dirty="0" smtClean="0"/>
              <a:t> </a:t>
            </a:r>
            <a:r>
              <a:rPr lang="nl-NL" sz="1400" dirty="0" err="1" smtClean="0"/>
              <a:t>older</a:t>
            </a:r>
            <a:r>
              <a:rPr lang="nl-NL" sz="1400" dirty="0" smtClean="0"/>
              <a:t> </a:t>
            </a:r>
            <a:r>
              <a:rPr lang="nl-NL" sz="1400" dirty="0" err="1" smtClean="0"/>
              <a:t>people</a:t>
            </a:r>
            <a:r>
              <a:rPr lang="nl-NL" sz="1400" dirty="0" smtClean="0"/>
              <a:t>: living, </a:t>
            </a:r>
            <a:r>
              <a:rPr lang="nl-NL" sz="1400" dirty="0" err="1" smtClean="0"/>
              <a:t>development</a:t>
            </a:r>
            <a:r>
              <a:rPr lang="nl-NL" sz="1400" dirty="0" smtClean="0"/>
              <a:t> and </a:t>
            </a:r>
            <a:r>
              <a:rPr lang="nl-NL" sz="1400" dirty="0" err="1" smtClean="0"/>
              <a:t>emotions</a:t>
            </a:r>
            <a:endParaRPr lang="nl-NL" sz="1400" dirty="0" smtClean="0"/>
          </a:p>
          <a:p>
            <a:pPr lvl="1">
              <a:buFont typeface="Arial" pitchFamily="34" charset="0"/>
              <a:buChar char="•"/>
            </a:pPr>
            <a:r>
              <a:rPr lang="nl-NL" sz="1400" dirty="0" err="1" smtClean="0"/>
              <a:t>Expansion</a:t>
            </a:r>
            <a:r>
              <a:rPr lang="nl-NL" sz="1400" dirty="0" smtClean="0"/>
              <a:t>: in 5 </a:t>
            </a:r>
            <a:r>
              <a:rPr lang="nl-NL" sz="1400" dirty="0" err="1" smtClean="0"/>
              <a:t>years</a:t>
            </a:r>
            <a:r>
              <a:rPr lang="nl-NL" sz="1400" dirty="0" smtClean="0"/>
              <a:t> </a:t>
            </a:r>
            <a:r>
              <a:rPr lang="nl-NL" sz="1400" dirty="0" err="1" smtClean="0"/>
              <a:t>roll-out</a:t>
            </a:r>
            <a:r>
              <a:rPr lang="nl-NL" sz="1400" dirty="0" smtClean="0"/>
              <a:t> of </a:t>
            </a:r>
            <a:r>
              <a:rPr lang="nl-NL" sz="1400" dirty="0" err="1" smtClean="0"/>
              <a:t>coordination</a:t>
            </a:r>
            <a:r>
              <a:rPr lang="nl-NL" sz="1400" dirty="0" smtClean="0"/>
              <a:t> centers (1-20-whole country)</a:t>
            </a:r>
          </a:p>
          <a:p>
            <a:pPr>
              <a:buFont typeface="Arial" pitchFamily="34" charset="0"/>
              <a:buChar char="•"/>
            </a:pPr>
            <a:endParaRPr lang="nl-NL" sz="1600" dirty="0" smtClean="0"/>
          </a:p>
          <a:p>
            <a:pPr>
              <a:buFont typeface="Arial" pitchFamily="34" charset="0"/>
              <a:buChar char="•"/>
            </a:pPr>
            <a:endParaRPr lang="nl-NL" sz="1800" dirty="0" smtClean="0"/>
          </a:p>
          <a:p>
            <a:pPr>
              <a:buFont typeface="Arial" pitchFamily="34" charset="0"/>
              <a:buChar char="•"/>
            </a:pPr>
            <a:endParaRPr lang="nl-NL" sz="1800" dirty="0"/>
          </a:p>
        </p:txBody>
      </p:sp>
      <p:sp>
        <p:nvSpPr>
          <p:cNvPr id="5" name="Date Placeholder 4"/>
          <p:cNvSpPr>
            <a:spLocks noGrp="1"/>
          </p:cNvSpPr>
          <p:nvPr>
            <p:ph type="dt" sz="half" idx="16"/>
          </p:nvPr>
        </p:nvSpPr>
        <p:spPr/>
        <p:txBody>
          <a:bodyPr/>
          <a:lstStyle/>
          <a:p>
            <a:r>
              <a:rPr lang="nl-NL" dirty="0" smtClean="0"/>
              <a:t>May 2012</a:t>
            </a:r>
            <a:endParaRPr lang="nl-NL" dirty="0"/>
          </a:p>
        </p:txBody>
      </p:sp>
      <p:sp>
        <p:nvSpPr>
          <p:cNvPr id="6" name="Footer Placeholder 5"/>
          <p:cNvSpPr>
            <a:spLocks noGrp="1"/>
          </p:cNvSpPr>
          <p:nvPr>
            <p:ph type="ftr" sz="quarter" idx="17"/>
          </p:nvPr>
        </p:nvSpPr>
        <p:spPr/>
        <p:txBody>
          <a:bodyPr/>
          <a:lstStyle/>
          <a:p>
            <a:r>
              <a:rPr lang="nl-NL" dirty="0" smtClean="0"/>
              <a:t>IFA SOM </a:t>
            </a:r>
            <a:r>
              <a:rPr lang="nl-NL" b="1" dirty="0" err="1" smtClean="0"/>
              <a:t>Prague</a:t>
            </a:r>
            <a:endParaRPr lang="nl-NL" b="1"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6</a:t>
            </a:fld>
            <a:endParaRPr lang="nl-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Inspiring</a:t>
            </a:r>
            <a:r>
              <a:rPr lang="nl-NL" dirty="0" smtClean="0"/>
              <a:t> </a:t>
            </a:r>
            <a:r>
              <a:rPr lang="nl-NL" dirty="0" err="1" smtClean="0"/>
              <a:t>Presentations</a:t>
            </a:r>
            <a:r>
              <a:rPr lang="nl-NL" dirty="0" smtClean="0"/>
              <a:t>: </a:t>
            </a:r>
            <a:br>
              <a:rPr lang="nl-NL" dirty="0" smtClean="0"/>
            </a:br>
            <a:r>
              <a:rPr lang="nl-NL" sz="1400" b="0" i="0" dirty="0" err="1" smtClean="0"/>
              <a:t>Ageing</a:t>
            </a:r>
            <a:r>
              <a:rPr lang="nl-NL" sz="1400" b="0" i="0" dirty="0" smtClean="0"/>
              <a:t> </a:t>
            </a:r>
            <a:r>
              <a:rPr lang="nl-NL" sz="1400" b="0" i="0" dirty="0" err="1" smtClean="0"/>
              <a:t>meets</a:t>
            </a:r>
            <a:r>
              <a:rPr lang="nl-NL" sz="1400" b="0" i="0" dirty="0" smtClean="0"/>
              <a:t> </a:t>
            </a:r>
            <a:r>
              <a:rPr lang="nl-NL" sz="1400" b="0" i="0" dirty="0" err="1" smtClean="0"/>
              <a:t>Best-Practices</a:t>
            </a:r>
            <a:endParaRPr lang="nl-NL" sz="1400" b="0" i="0" dirty="0"/>
          </a:p>
        </p:txBody>
      </p:sp>
      <p:sp>
        <p:nvSpPr>
          <p:cNvPr id="3" name="Content Placeholder 2"/>
          <p:cNvSpPr>
            <a:spLocks noGrp="1"/>
          </p:cNvSpPr>
          <p:nvPr>
            <p:ph sz="quarter" idx="14"/>
          </p:nvPr>
        </p:nvSpPr>
        <p:spPr>
          <a:xfrm>
            <a:off x="533400" y="1600201"/>
            <a:ext cx="3962400" cy="4419599"/>
          </a:xfrm>
        </p:spPr>
        <p:txBody>
          <a:bodyPr/>
          <a:lstStyle/>
          <a:p>
            <a:r>
              <a:rPr lang="nl-NL" sz="1600" b="1" dirty="0" smtClean="0"/>
              <a:t>China: </a:t>
            </a:r>
          </a:p>
          <a:p>
            <a:pPr lvl="1">
              <a:buFont typeface="Arial" pitchFamily="34" charset="0"/>
              <a:buChar char="•"/>
            </a:pPr>
            <a:r>
              <a:rPr lang="nl-NL" sz="1400" dirty="0" smtClean="0"/>
              <a:t>Goalsetting </a:t>
            </a:r>
            <a:r>
              <a:rPr lang="nl-NL" sz="1400" dirty="0" err="1" smtClean="0"/>
              <a:t>next</a:t>
            </a:r>
            <a:r>
              <a:rPr lang="nl-NL" sz="1400" dirty="0" smtClean="0"/>
              <a:t> 5 </a:t>
            </a:r>
            <a:r>
              <a:rPr lang="nl-NL" sz="1400" dirty="0" err="1" smtClean="0"/>
              <a:t>yrs</a:t>
            </a:r>
            <a:r>
              <a:rPr lang="nl-NL" sz="1400" dirty="0" smtClean="0"/>
              <a:t>: 90% of the </a:t>
            </a:r>
            <a:r>
              <a:rPr lang="nl-NL" sz="1400" dirty="0" err="1" smtClean="0"/>
              <a:t>elderly</a:t>
            </a:r>
            <a:r>
              <a:rPr lang="nl-NL" sz="1400" dirty="0" smtClean="0"/>
              <a:t> (185 </a:t>
            </a:r>
            <a:r>
              <a:rPr lang="nl-NL" sz="1400" dirty="0" err="1" smtClean="0"/>
              <a:t>mln</a:t>
            </a:r>
            <a:r>
              <a:rPr lang="nl-NL" sz="1400" dirty="0" smtClean="0"/>
              <a:t>) </a:t>
            </a:r>
            <a:r>
              <a:rPr lang="nl-NL" sz="1400" dirty="0" err="1" smtClean="0"/>
              <a:t>will</a:t>
            </a:r>
            <a:r>
              <a:rPr lang="nl-NL" sz="1400" dirty="0" smtClean="0"/>
              <a:t> </a:t>
            </a:r>
            <a:r>
              <a:rPr lang="nl-NL" sz="1400" dirty="0" err="1" smtClean="0"/>
              <a:t>be</a:t>
            </a:r>
            <a:r>
              <a:rPr lang="nl-NL" sz="1400" dirty="0" smtClean="0"/>
              <a:t> living at home, 7% in </a:t>
            </a:r>
            <a:r>
              <a:rPr lang="nl-NL" sz="1400" dirty="0" err="1" smtClean="0"/>
              <a:t>communities</a:t>
            </a:r>
            <a:r>
              <a:rPr lang="nl-NL" sz="1400" dirty="0" smtClean="0"/>
              <a:t> and 3 % in </a:t>
            </a:r>
            <a:r>
              <a:rPr lang="nl-NL" sz="1400" dirty="0" err="1" smtClean="0"/>
              <a:t>institutions</a:t>
            </a:r>
            <a:r>
              <a:rPr lang="nl-NL" sz="1400" dirty="0" smtClean="0"/>
              <a:t> </a:t>
            </a:r>
          </a:p>
          <a:p>
            <a:pPr lvl="1">
              <a:buFont typeface="Arial" pitchFamily="34" charset="0"/>
              <a:buChar char="•"/>
            </a:pPr>
            <a:r>
              <a:rPr lang="nl-NL" sz="1400" dirty="0" err="1" smtClean="0"/>
              <a:t>Age-Friendly</a:t>
            </a:r>
            <a:r>
              <a:rPr lang="nl-NL" sz="1400" dirty="0" smtClean="0"/>
              <a:t> </a:t>
            </a:r>
            <a:r>
              <a:rPr lang="nl-NL" sz="1400" dirty="0" err="1" smtClean="0"/>
              <a:t>cities</a:t>
            </a:r>
            <a:r>
              <a:rPr lang="nl-NL" sz="1400" dirty="0" smtClean="0"/>
              <a:t> &amp; </a:t>
            </a:r>
            <a:r>
              <a:rPr lang="nl-NL" sz="1400" dirty="0" err="1" smtClean="0"/>
              <a:t>China’s</a:t>
            </a:r>
            <a:r>
              <a:rPr lang="nl-NL" sz="1400" dirty="0" smtClean="0"/>
              <a:t> </a:t>
            </a:r>
            <a:r>
              <a:rPr lang="nl-NL" sz="1400" dirty="0" err="1" smtClean="0"/>
              <a:t>family</a:t>
            </a:r>
            <a:r>
              <a:rPr lang="nl-NL" sz="1400" dirty="0" smtClean="0"/>
              <a:t> support plan: </a:t>
            </a:r>
            <a:r>
              <a:rPr lang="nl-NL" sz="1400" dirty="0" err="1" smtClean="0"/>
              <a:t>government</a:t>
            </a:r>
            <a:r>
              <a:rPr lang="nl-NL" sz="1400" dirty="0" smtClean="0"/>
              <a:t> and </a:t>
            </a:r>
            <a:r>
              <a:rPr lang="nl-NL" sz="1400" dirty="0" err="1" smtClean="0"/>
              <a:t>family</a:t>
            </a:r>
            <a:endParaRPr lang="nl-NL" sz="1400" dirty="0" smtClean="0"/>
          </a:p>
          <a:p>
            <a:pPr lvl="1">
              <a:buFont typeface="Arial" pitchFamily="34" charset="0"/>
              <a:buChar char="•"/>
            </a:pPr>
            <a:r>
              <a:rPr lang="nl-NL" sz="1400" dirty="0" err="1" smtClean="0"/>
              <a:t>Virtual</a:t>
            </a:r>
            <a:r>
              <a:rPr lang="nl-NL" sz="1400" dirty="0" smtClean="0"/>
              <a:t> Home </a:t>
            </a:r>
            <a:r>
              <a:rPr lang="nl-NL" sz="1400" dirty="0" err="1" smtClean="0"/>
              <a:t>for</a:t>
            </a:r>
            <a:r>
              <a:rPr lang="nl-NL" sz="1400" dirty="0" smtClean="0"/>
              <a:t> </a:t>
            </a:r>
            <a:r>
              <a:rPr lang="nl-NL" sz="1400" dirty="0" err="1" smtClean="0"/>
              <a:t>older</a:t>
            </a:r>
            <a:r>
              <a:rPr lang="nl-NL" sz="1400" dirty="0" smtClean="0"/>
              <a:t> </a:t>
            </a:r>
            <a:r>
              <a:rPr lang="nl-NL" sz="1400" dirty="0" err="1" smtClean="0"/>
              <a:t>people</a:t>
            </a:r>
            <a:r>
              <a:rPr lang="nl-NL" sz="1400" dirty="0" smtClean="0"/>
              <a:t>: living, </a:t>
            </a:r>
            <a:r>
              <a:rPr lang="nl-NL" sz="1400" dirty="0" err="1" smtClean="0"/>
              <a:t>development</a:t>
            </a:r>
            <a:r>
              <a:rPr lang="nl-NL" sz="1400" dirty="0" smtClean="0"/>
              <a:t> and </a:t>
            </a:r>
            <a:r>
              <a:rPr lang="nl-NL" sz="1400" dirty="0" err="1" smtClean="0"/>
              <a:t>emotions</a:t>
            </a:r>
            <a:endParaRPr lang="nl-NL" sz="1400" dirty="0" smtClean="0"/>
          </a:p>
          <a:p>
            <a:pPr lvl="1">
              <a:buFont typeface="Arial" pitchFamily="34" charset="0"/>
              <a:buChar char="•"/>
            </a:pPr>
            <a:r>
              <a:rPr lang="nl-NL" sz="1400" dirty="0" err="1" smtClean="0"/>
              <a:t>Expansion</a:t>
            </a:r>
            <a:r>
              <a:rPr lang="nl-NL" sz="1400" dirty="0" smtClean="0"/>
              <a:t>: in 5 </a:t>
            </a:r>
            <a:r>
              <a:rPr lang="nl-NL" sz="1400" dirty="0" err="1" smtClean="0"/>
              <a:t>years</a:t>
            </a:r>
            <a:r>
              <a:rPr lang="nl-NL" sz="1400" dirty="0" smtClean="0"/>
              <a:t> </a:t>
            </a:r>
            <a:r>
              <a:rPr lang="nl-NL" sz="1400" dirty="0" err="1" smtClean="0"/>
              <a:t>roll-out</a:t>
            </a:r>
            <a:r>
              <a:rPr lang="nl-NL" sz="1400" dirty="0" smtClean="0"/>
              <a:t> of </a:t>
            </a:r>
            <a:r>
              <a:rPr lang="nl-NL" sz="1400" dirty="0" err="1" smtClean="0"/>
              <a:t>coordination</a:t>
            </a:r>
            <a:r>
              <a:rPr lang="nl-NL" sz="1400" dirty="0" smtClean="0"/>
              <a:t> centers (1-20-whole country)</a:t>
            </a:r>
          </a:p>
          <a:p>
            <a:r>
              <a:rPr lang="nl-NL" sz="1600" b="1" dirty="0" err="1" smtClean="0"/>
              <a:t>Brasil</a:t>
            </a:r>
            <a:r>
              <a:rPr lang="nl-NL" sz="1600" b="1" dirty="0" smtClean="0"/>
              <a:t>:</a:t>
            </a:r>
          </a:p>
          <a:p>
            <a:pPr lvl="1">
              <a:buFont typeface="Arial" pitchFamily="34" charset="0"/>
              <a:buChar char="•"/>
            </a:pPr>
            <a:r>
              <a:rPr lang="nl-NL" sz="1400" dirty="0" err="1" smtClean="0"/>
              <a:t>Constitution</a:t>
            </a:r>
            <a:r>
              <a:rPr lang="nl-NL" sz="1400" dirty="0" smtClean="0"/>
              <a:t>:</a:t>
            </a:r>
            <a:r>
              <a:rPr lang="pt-BR" sz="1400" dirty="0" smtClean="0"/>
              <a:t>“ The Family, the Society and the Government have the duty to assist the elderly, assuring their participation wthin the community, defending their dignity and welfare, as well as guaranteeing them the right to life”</a:t>
            </a:r>
            <a:endParaRPr lang="nl-NL" sz="1400" dirty="0" smtClean="0"/>
          </a:p>
          <a:p>
            <a:pPr>
              <a:buFont typeface="Arial" pitchFamily="34" charset="0"/>
              <a:buChar char="•"/>
            </a:pPr>
            <a:endParaRPr lang="nl-NL" sz="1600" dirty="0" smtClean="0"/>
          </a:p>
          <a:p>
            <a:pPr>
              <a:buFont typeface="Arial" pitchFamily="34" charset="0"/>
              <a:buChar char="•"/>
            </a:pPr>
            <a:endParaRPr lang="nl-NL" sz="1800" dirty="0" smtClean="0"/>
          </a:p>
          <a:p>
            <a:pPr>
              <a:buFont typeface="Arial" pitchFamily="34" charset="0"/>
              <a:buChar char="•"/>
            </a:pPr>
            <a:endParaRPr lang="nl-NL" sz="1800" dirty="0"/>
          </a:p>
        </p:txBody>
      </p:sp>
      <p:sp>
        <p:nvSpPr>
          <p:cNvPr id="4" name="Content Placeholder 3"/>
          <p:cNvSpPr>
            <a:spLocks noGrp="1"/>
          </p:cNvSpPr>
          <p:nvPr>
            <p:ph sz="quarter" idx="15"/>
          </p:nvPr>
        </p:nvSpPr>
        <p:spPr>
          <a:xfrm>
            <a:off x="4648201" y="1676400"/>
            <a:ext cx="3962399" cy="4648200"/>
          </a:xfrm>
        </p:spPr>
        <p:txBody>
          <a:bodyPr/>
          <a:lstStyle/>
          <a:p>
            <a:pPr lvl="1">
              <a:buFont typeface="Arial" pitchFamily="34" charset="0"/>
              <a:buChar char="•"/>
            </a:pPr>
            <a:r>
              <a:rPr lang="nl-NL" sz="1400" dirty="0" smtClean="0"/>
              <a:t>The </a:t>
            </a:r>
            <a:r>
              <a:rPr lang="nl-NL" sz="1400" dirty="0" err="1" smtClean="0"/>
              <a:t>Maturity</a:t>
            </a:r>
            <a:r>
              <a:rPr lang="nl-NL" sz="1400" dirty="0" smtClean="0"/>
              <a:t> college: P</a:t>
            </a:r>
            <a:r>
              <a:rPr lang="pt-BR" sz="1400" dirty="0" smtClean="0"/>
              <a:t>rovide self esteem, fight the idleness and opens ways to a completely new world and friendships</a:t>
            </a:r>
          </a:p>
          <a:p>
            <a:endParaRPr lang="nl-NL" dirty="0"/>
          </a:p>
        </p:txBody>
      </p:sp>
      <p:sp>
        <p:nvSpPr>
          <p:cNvPr id="5" name="Date Placeholder 4"/>
          <p:cNvSpPr>
            <a:spLocks noGrp="1"/>
          </p:cNvSpPr>
          <p:nvPr>
            <p:ph type="dt" sz="half" idx="16"/>
          </p:nvPr>
        </p:nvSpPr>
        <p:spPr/>
        <p:txBody>
          <a:bodyPr/>
          <a:lstStyle/>
          <a:p>
            <a:r>
              <a:rPr lang="nl-NL" dirty="0" smtClean="0"/>
              <a:t>May 2012</a:t>
            </a:r>
            <a:endParaRPr lang="nl-NL" dirty="0"/>
          </a:p>
        </p:txBody>
      </p:sp>
      <p:sp>
        <p:nvSpPr>
          <p:cNvPr id="6" name="Footer Placeholder 5"/>
          <p:cNvSpPr>
            <a:spLocks noGrp="1"/>
          </p:cNvSpPr>
          <p:nvPr>
            <p:ph type="ftr" sz="quarter" idx="17"/>
          </p:nvPr>
        </p:nvSpPr>
        <p:spPr/>
        <p:txBody>
          <a:bodyPr/>
          <a:lstStyle/>
          <a:p>
            <a:r>
              <a:rPr lang="nl-NL" dirty="0" smtClean="0"/>
              <a:t>IFA SOM </a:t>
            </a:r>
            <a:r>
              <a:rPr lang="nl-NL" b="1" dirty="0" err="1" smtClean="0"/>
              <a:t>Prague</a:t>
            </a:r>
            <a:endParaRPr lang="nl-NL" b="1"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7</a:t>
            </a:fld>
            <a:endParaRPr lang="nl-N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Inspiring</a:t>
            </a:r>
            <a:r>
              <a:rPr lang="nl-NL" dirty="0" smtClean="0"/>
              <a:t> </a:t>
            </a:r>
            <a:r>
              <a:rPr lang="nl-NL" dirty="0" err="1" smtClean="0"/>
              <a:t>Presentations</a:t>
            </a:r>
            <a:r>
              <a:rPr lang="nl-NL" dirty="0" smtClean="0"/>
              <a:t>: </a:t>
            </a:r>
            <a:br>
              <a:rPr lang="nl-NL" dirty="0" smtClean="0"/>
            </a:br>
            <a:r>
              <a:rPr lang="nl-NL" sz="1400" b="0" i="0" dirty="0" err="1" smtClean="0"/>
              <a:t>Ageing</a:t>
            </a:r>
            <a:r>
              <a:rPr lang="nl-NL" sz="1400" b="0" i="0" dirty="0" smtClean="0"/>
              <a:t> </a:t>
            </a:r>
            <a:r>
              <a:rPr lang="nl-NL" sz="1400" b="0" i="0" dirty="0" err="1" smtClean="0"/>
              <a:t>meets</a:t>
            </a:r>
            <a:r>
              <a:rPr lang="nl-NL" sz="1400" b="0" i="0" dirty="0" smtClean="0"/>
              <a:t> </a:t>
            </a:r>
            <a:r>
              <a:rPr lang="nl-NL" sz="1400" b="0" i="0" dirty="0" err="1" smtClean="0"/>
              <a:t>Best-Practices</a:t>
            </a:r>
            <a:endParaRPr lang="nl-NL" sz="1400" b="0" i="0" dirty="0"/>
          </a:p>
        </p:txBody>
      </p:sp>
      <p:sp>
        <p:nvSpPr>
          <p:cNvPr id="3" name="Content Placeholder 2"/>
          <p:cNvSpPr>
            <a:spLocks noGrp="1"/>
          </p:cNvSpPr>
          <p:nvPr>
            <p:ph sz="quarter" idx="14"/>
          </p:nvPr>
        </p:nvSpPr>
        <p:spPr>
          <a:xfrm>
            <a:off x="533400" y="1600201"/>
            <a:ext cx="3962400" cy="4419599"/>
          </a:xfrm>
        </p:spPr>
        <p:txBody>
          <a:bodyPr/>
          <a:lstStyle/>
          <a:p>
            <a:r>
              <a:rPr lang="nl-NL" sz="1600" b="1" dirty="0" smtClean="0"/>
              <a:t>China: </a:t>
            </a:r>
          </a:p>
          <a:p>
            <a:pPr lvl="1">
              <a:buFont typeface="Arial" pitchFamily="34" charset="0"/>
              <a:buChar char="•"/>
            </a:pPr>
            <a:r>
              <a:rPr lang="nl-NL" sz="1400" dirty="0" smtClean="0"/>
              <a:t>Goalsetting </a:t>
            </a:r>
            <a:r>
              <a:rPr lang="nl-NL" sz="1400" dirty="0" err="1" smtClean="0"/>
              <a:t>next</a:t>
            </a:r>
            <a:r>
              <a:rPr lang="nl-NL" sz="1400" dirty="0" smtClean="0"/>
              <a:t> 5 </a:t>
            </a:r>
            <a:r>
              <a:rPr lang="nl-NL" sz="1400" dirty="0" err="1" smtClean="0"/>
              <a:t>yrs</a:t>
            </a:r>
            <a:r>
              <a:rPr lang="nl-NL" sz="1400" dirty="0" smtClean="0"/>
              <a:t>: 90% of the </a:t>
            </a:r>
            <a:r>
              <a:rPr lang="nl-NL" sz="1400" dirty="0" err="1" smtClean="0"/>
              <a:t>elderly</a:t>
            </a:r>
            <a:r>
              <a:rPr lang="nl-NL" sz="1400" dirty="0" smtClean="0"/>
              <a:t> (185 </a:t>
            </a:r>
            <a:r>
              <a:rPr lang="nl-NL" sz="1400" dirty="0" err="1" smtClean="0"/>
              <a:t>mln</a:t>
            </a:r>
            <a:r>
              <a:rPr lang="nl-NL" sz="1400" dirty="0" smtClean="0"/>
              <a:t>) </a:t>
            </a:r>
            <a:r>
              <a:rPr lang="nl-NL" sz="1400" dirty="0" err="1" smtClean="0"/>
              <a:t>will</a:t>
            </a:r>
            <a:r>
              <a:rPr lang="nl-NL" sz="1400" dirty="0" smtClean="0"/>
              <a:t> </a:t>
            </a:r>
            <a:r>
              <a:rPr lang="nl-NL" sz="1400" dirty="0" err="1" smtClean="0"/>
              <a:t>be</a:t>
            </a:r>
            <a:r>
              <a:rPr lang="nl-NL" sz="1400" dirty="0" smtClean="0"/>
              <a:t> living at home, 7% in </a:t>
            </a:r>
            <a:r>
              <a:rPr lang="nl-NL" sz="1400" dirty="0" err="1" smtClean="0"/>
              <a:t>communities</a:t>
            </a:r>
            <a:r>
              <a:rPr lang="nl-NL" sz="1400" dirty="0" smtClean="0"/>
              <a:t> and 3 % in </a:t>
            </a:r>
            <a:r>
              <a:rPr lang="nl-NL" sz="1400" dirty="0" err="1" smtClean="0"/>
              <a:t>institutions</a:t>
            </a:r>
            <a:r>
              <a:rPr lang="nl-NL" sz="1400" dirty="0" smtClean="0"/>
              <a:t> </a:t>
            </a:r>
          </a:p>
          <a:p>
            <a:pPr lvl="1">
              <a:buFont typeface="Arial" pitchFamily="34" charset="0"/>
              <a:buChar char="•"/>
            </a:pPr>
            <a:r>
              <a:rPr lang="nl-NL" sz="1400" dirty="0" err="1" smtClean="0"/>
              <a:t>Age-Friendly</a:t>
            </a:r>
            <a:r>
              <a:rPr lang="nl-NL" sz="1400" dirty="0" smtClean="0"/>
              <a:t> </a:t>
            </a:r>
            <a:r>
              <a:rPr lang="nl-NL" sz="1400" dirty="0" err="1" smtClean="0"/>
              <a:t>cities</a:t>
            </a:r>
            <a:r>
              <a:rPr lang="nl-NL" sz="1400" dirty="0" smtClean="0"/>
              <a:t> &amp; </a:t>
            </a:r>
            <a:r>
              <a:rPr lang="nl-NL" sz="1400" dirty="0" err="1" smtClean="0"/>
              <a:t>China’s</a:t>
            </a:r>
            <a:r>
              <a:rPr lang="nl-NL" sz="1400" dirty="0" smtClean="0"/>
              <a:t> </a:t>
            </a:r>
            <a:r>
              <a:rPr lang="nl-NL" sz="1400" dirty="0" err="1" smtClean="0"/>
              <a:t>family</a:t>
            </a:r>
            <a:r>
              <a:rPr lang="nl-NL" sz="1400" dirty="0" smtClean="0"/>
              <a:t> support plan: </a:t>
            </a:r>
            <a:r>
              <a:rPr lang="nl-NL" sz="1400" dirty="0" err="1" smtClean="0"/>
              <a:t>government</a:t>
            </a:r>
            <a:r>
              <a:rPr lang="nl-NL" sz="1400" dirty="0" smtClean="0"/>
              <a:t> and </a:t>
            </a:r>
            <a:r>
              <a:rPr lang="nl-NL" sz="1400" dirty="0" err="1" smtClean="0"/>
              <a:t>family</a:t>
            </a:r>
            <a:endParaRPr lang="nl-NL" sz="1400" dirty="0" smtClean="0"/>
          </a:p>
          <a:p>
            <a:pPr lvl="1">
              <a:buFont typeface="Arial" pitchFamily="34" charset="0"/>
              <a:buChar char="•"/>
            </a:pPr>
            <a:r>
              <a:rPr lang="nl-NL" sz="1400" dirty="0" err="1" smtClean="0"/>
              <a:t>Virtual</a:t>
            </a:r>
            <a:r>
              <a:rPr lang="nl-NL" sz="1400" dirty="0" smtClean="0"/>
              <a:t> Home </a:t>
            </a:r>
            <a:r>
              <a:rPr lang="nl-NL" sz="1400" dirty="0" err="1" smtClean="0"/>
              <a:t>for</a:t>
            </a:r>
            <a:r>
              <a:rPr lang="nl-NL" sz="1400" dirty="0" smtClean="0"/>
              <a:t> </a:t>
            </a:r>
            <a:r>
              <a:rPr lang="nl-NL" sz="1400" dirty="0" err="1" smtClean="0"/>
              <a:t>older</a:t>
            </a:r>
            <a:r>
              <a:rPr lang="nl-NL" sz="1400" dirty="0" smtClean="0"/>
              <a:t> </a:t>
            </a:r>
            <a:r>
              <a:rPr lang="nl-NL" sz="1400" dirty="0" err="1" smtClean="0"/>
              <a:t>people</a:t>
            </a:r>
            <a:r>
              <a:rPr lang="nl-NL" sz="1400" dirty="0" smtClean="0"/>
              <a:t>: living, </a:t>
            </a:r>
            <a:r>
              <a:rPr lang="nl-NL" sz="1400" dirty="0" err="1" smtClean="0"/>
              <a:t>development</a:t>
            </a:r>
            <a:r>
              <a:rPr lang="nl-NL" sz="1400" dirty="0" smtClean="0"/>
              <a:t> and </a:t>
            </a:r>
            <a:r>
              <a:rPr lang="nl-NL" sz="1400" dirty="0" err="1" smtClean="0"/>
              <a:t>emotions</a:t>
            </a:r>
            <a:endParaRPr lang="nl-NL" sz="1400" dirty="0" smtClean="0"/>
          </a:p>
          <a:p>
            <a:pPr lvl="1">
              <a:buFont typeface="Arial" pitchFamily="34" charset="0"/>
              <a:buChar char="•"/>
            </a:pPr>
            <a:r>
              <a:rPr lang="nl-NL" sz="1400" dirty="0" err="1" smtClean="0"/>
              <a:t>Expansion</a:t>
            </a:r>
            <a:r>
              <a:rPr lang="nl-NL" sz="1400" dirty="0" smtClean="0"/>
              <a:t>: in 5 </a:t>
            </a:r>
            <a:r>
              <a:rPr lang="nl-NL" sz="1400" dirty="0" err="1" smtClean="0"/>
              <a:t>years</a:t>
            </a:r>
            <a:r>
              <a:rPr lang="nl-NL" sz="1400" dirty="0" smtClean="0"/>
              <a:t> </a:t>
            </a:r>
            <a:r>
              <a:rPr lang="nl-NL" sz="1400" dirty="0" err="1" smtClean="0"/>
              <a:t>roll-out</a:t>
            </a:r>
            <a:r>
              <a:rPr lang="nl-NL" sz="1400" dirty="0" smtClean="0"/>
              <a:t> of </a:t>
            </a:r>
            <a:r>
              <a:rPr lang="nl-NL" sz="1400" dirty="0" err="1" smtClean="0"/>
              <a:t>coordination</a:t>
            </a:r>
            <a:r>
              <a:rPr lang="nl-NL" sz="1400" dirty="0" smtClean="0"/>
              <a:t> centers (1-20-whole country)</a:t>
            </a:r>
          </a:p>
          <a:p>
            <a:r>
              <a:rPr lang="nl-NL" sz="1600" b="1" dirty="0" err="1" smtClean="0"/>
              <a:t>Brasil</a:t>
            </a:r>
            <a:r>
              <a:rPr lang="nl-NL" sz="1600" b="1" dirty="0" smtClean="0"/>
              <a:t>:</a:t>
            </a:r>
          </a:p>
          <a:p>
            <a:pPr lvl="1">
              <a:buFont typeface="Arial" pitchFamily="34" charset="0"/>
              <a:buChar char="•"/>
            </a:pPr>
            <a:r>
              <a:rPr lang="nl-NL" sz="1400" dirty="0" err="1" smtClean="0"/>
              <a:t>Constitution</a:t>
            </a:r>
            <a:r>
              <a:rPr lang="nl-NL" sz="1400" dirty="0" smtClean="0"/>
              <a:t>:</a:t>
            </a:r>
            <a:r>
              <a:rPr lang="pt-BR" sz="1400" dirty="0" smtClean="0"/>
              <a:t>“ The Family, the Society and the Government have the duty to assist the elderly, assuring their participation wthin the community, defending their dignity and welfare, as well as guaranteeing them the right to life”</a:t>
            </a:r>
            <a:endParaRPr lang="nl-NL" sz="1400" dirty="0" smtClean="0"/>
          </a:p>
          <a:p>
            <a:pPr>
              <a:buFont typeface="Arial" pitchFamily="34" charset="0"/>
              <a:buChar char="•"/>
            </a:pPr>
            <a:endParaRPr lang="nl-NL" sz="1600" dirty="0" smtClean="0"/>
          </a:p>
          <a:p>
            <a:pPr>
              <a:buFont typeface="Arial" pitchFamily="34" charset="0"/>
              <a:buChar char="•"/>
            </a:pPr>
            <a:endParaRPr lang="nl-NL" sz="1800" dirty="0" smtClean="0"/>
          </a:p>
          <a:p>
            <a:pPr>
              <a:buFont typeface="Arial" pitchFamily="34" charset="0"/>
              <a:buChar char="•"/>
            </a:pPr>
            <a:endParaRPr lang="nl-NL" sz="1800" dirty="0"/>
          </a:p>
        </p:txBody>
      </p:sp>
      <p:sp>
        <p:nvSpPr>
          <p:cNvPr id="4" name="Content Placeholder 3"/>
          <p:cNvSpPr>
            <a:spLocks noGrp="1"/>
          </p:cNvSpPr>
          <p:nvPr>
            <p:ph sz="quarter" idx="15"/>
          </p:nvPr>
        </p:nvSpPr>
        <p:spPr>
          <a:xfrm>
            <a:off x="4648201" y="1676400"/>
            <a:ext cx="3962399" cy="4648200"/>
          </a:xfrm>
        </p:spPr>
        <p:txBody>
          <a:bodyPr/>
          <a:lstStyle/>
          <a:p>
            <a:pPr lvl="1">
              <a:buFont typeface="Arial" pitchFamily="34" charset="0"/>
              <a:buChar char="•"/>
            </a:pPr>
            <a:r>
              <a:rPr lang="nl-NL" sz="1400" dirty="0" smtClean="0"/>
              <a:t>The </a:t>
            </a:r>
            <a:r>
              <a:rPr lang="nl-NL" sz="1400" dirty="0" err="1" smtClean="0"/>
              <a:t>Maturity</a:t>
            </a:r>
            <a:r>
              <a:rPr lang="nl-NL" sz="1400" dirty="0" smtClean="0"/>
              <a:t> college: P</a:t>
            </a:r>
            <a:r>
              <a:rPr lang="pt-BR" sz="1400" dirty="0" smtClean="0"/>
              <a:t>rovide self esteem, fight the idleness and opens ways to a completely new world and friendships</a:t>
            </a:r>
          </a:p>
          <a:p>
            <a:pPr lvl="1">
              <a:buNone/>
            </a:pPr>
            <a:r>
              <a:rPr lang="pt-BR" sz="1600" b="1" dirty="0" smtClean="0"/>
              <a:t>Netherlands-Brabantzorg</a:t>
            </a:r>
            <a:r>
              <a:rPr lang="pt-BR" sz="1600" dirty="0" smtClean="0"/>
              <a:t>:</a:t>
            </a:r>
          </a:p>
          <a:p>
            <a:pPr lvl="1">
              <a:buFont typeface="Arial" pitchFamily="34" charset="0"/>
              <a:buChar char="•"/>
            </a:pPr>
            <a:r>
              <a:rPr lang="pt-BR" sz="1400" dirty="0" smtClean="0"/>
              <a:t>Dare to let go: Trust in professional autonomy leads to better quality and cost </a:t>
            </a:r>
            <a:r>
              <a:rPr lang="pt-BR" sz="1400" dirty="0" smtClean="0"/>
              <a:t>efficiency</a:t>
            </a:r>
            <a:endParaRPr lang="pt-BR" sz="1400" dirty="0" smtClean="0"/>
          </a:p>
          <a:p>
            <a:pPr lvl="1">
              <a:buFont typeface="Arial" pitchFamily="34" charset="0"/>
              <a:buChar char="•"/>
            </a:pPr>
            <a:r>
              <a:rPr lang="pt-BR" sz="1400" dirty="0" smtClean="0"/>
              <a:t>Reversed proces of social innovation, involvement of Family in planning and care, bottom up, organisational pull</a:t>
            </a:r>
          </a:p>
          <a:p>
            <a:r>
              <a:rPr lang="pt-BR" sz="1600" b="1" dirty="0" smtClean="0"/>
              <a:t>Netherlands-Brainport:</a:t>
            </a:r>
            <a:r>
              <a:rPr lang="pt-BR" sz="1600" dirty="0" smtClean="0"/>
              <a:t> </a:t>
            </a:r>
          </a:p>
          <a:p>
            <a:pPr lvl="1">
              <a:buFont typeface="Arial" pitchFamily="34" charset="0"/>
              <a:buChar char="•"/>
            </a:pPr>
            <a:r>
              <a:rPr lang="pt-BR" sz="1400" dirty="0" smtClean="0"/>
              <a:t>Triple helix cooperation between government, knowledge institutes, and private </a:t>
            </a:r>
            <a:r>
              <a:rPr lang="pt-BR" sz="1400" dirty="0" smtClean="0"/>
              <a:t>companies </a:t>
            </a:r>
            <a:r>
              <a:rPr lang="pt-BR" sz="1400" dirty="0" smtClean="0"/>
              <a:t>Incubation programs helps young entrepreneurs to succeed, then let go, but maintain local presence</a:t>
            </a:r>
            <a:endParaRPr lang="pt-BR" sz="1600" dirty="0" smtClean="0">
              <a:solidFill>
                <a:schemeClr val="bg2">
                  <a:lumMod val="25000"/>
                </a:schemeClr>
              </a:solidFill>
            </a:endParaRPr>
          </a:p>
          <a:p>
            <a:pPr>
              <a:buFont typeface="Arial" pitchFamily="34" charset="0"/>
              <a:buChar char="•"/>
            </a:pPr>
            <a:endParaRPr lang="nl-NL" sz="1800" dirty="0" smtClean="0"/>
          </a:p>
          <a:p>
            <a:pPr>
              <a:buFont typeface="Arial" pitchFamily="34" charset="0"/>
              <a:buChar char="•"/>
            </a:pPr>
            <a:endParaRPr lang="nl-NL" dirty="0"/>
          </a:p>
        </p:txBody>
      </p:sp>
      <p:sp>
        <p:nvSpPr>
          <p:cNvPr id="5" name="Date Placeholder 4"/>
          <p:cNvSpPr>
            <a:spLocks noGrp="1"/>
          </p:cNvSpPr>
          <p:nvPr>
            <p:ph type="dt" sz="half" idx="16"/>
          </p:nvPr>
        </p:nvSpPr>
        <p:spPr/>
        <p:txBody>
          <a:bodyPr/>
          <a:lstStyle/>
          <a:p>
            <a:r>
              <a:rPr lang="nl-NL" dirty="0" smtClean="0"/>
              <a:t>May 2012</a:t>
            </a:r>
            <a:endParaRPr lang="nl-NL" dirty="0"/>
          </a:p>
        </p:txBody>
      </p:sp>
      <p:sp>
        <p:nvSpPr>
          <p:cNvPr id="6" name="Footer Placeholder 5"/>
          <p:cNvSpPr>
            <a:spLocks noGrp="1"/>
          </p:cNvSpPr>
          <p:nvPr>
            <p:ph type="ftr" sz="quarter" idx="17"/>
          </p:nvPr>
        </p:nvSpPr>
        <p:spPr/>
        <p:txBody>
          <a:bodyPr/>
          <a:lstStyle/>
          <a:p>
            <a:r>
              <a:rPr lang="nl-NL" dirty="0" smtClean="0"/>
              <a:t>IFA SOM </a:t>
            </a:r>
            <a:r>
              <a:rPr lang="nl-NL" b="1" dirty="0" err="1" smtClean="0"/>
              <a:t>Prague</a:t>
            </a:r>
            <a:endParaRPr lang="nl-NL" b="1" dirty="0"/>
          </a:p>
        </p:txBody>
      </p:sp>
      <p:sp>
        <p:nvSpPr>
          <p:cNvPr id="7" name="Slide Number Placeholder 6"/>
          <p:cNvSpPr>
            <a:spLocks noGrp="1"/>
          </p:cNvSpPr>
          <p:nvPr>
            <p:ph type="sldNum" sz="quarter" idx="18"/>
          </p:nvPr>
        </p:nvSpPr>
        <p:spPr/>
        <p:txBody>
          <a:bodyPr/>
          <a:lstStyle/>
          <a:p>
            <a:r>
              <a:rPr lang="nl-NL" smtClean="0"/>
              <a:t>Slide </a:t>
            </a:r>
            <a:fld id="{B9AA0F81-E649-4E2F-9469-9E9E0A1DE12F}" type="slidenum">
              <a:rPr lang="nl-NL" smtClean="0"/>
              <a:pPr/>
              <a:t>8</a:t>
            </a:fld>
            <a:endParaRPr lang="nl-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Box 70"/>
          <p:cNvSpPr txBox="1"/>
          <p:nvPr/>
        </p:nvSpPr>
        <p:spPr>
          <a:xfrm>
            <a:off x="609600" y="3962400"/>
            <a:ext cx="3962400" cy="2133600"/>
          </a:xfrm>
          <a:prstGeom prst="rect">
            <a:avLst/>
          </a:prstGeom>
          <a:solidFill>
            <a:srgbClr val="00B050">
              <a:alpha val="10000"/>
            </a:srgbClr>
          </a:solidFill>
        </p:spPr>
        <p:txBody>
          <a:bodyPr vert="horz" wrap="square" lIns="0" tIns="0" rIns="0" bIns="0" rtlCol="0">
            <a:noAutofit/>
          </a:bodyPr>
          <a:lstStyle/>
          <a:p>
            <a:pPr indent="-274320">
              <a:spcAft>
                <a:spcPts val="900"/>
              </a:spcAft>
            </a:pPr>
            <a:endParaRPr lang="en-US" sz="2000" dirty="0" err="1" smtClean="0">
              <a:latin typeface="Georgia" pitchFamily="18" charset="0"/>
            </a:endParaRPr>
          </a:p>
        </p:txBody>
      </p:sp>
      <p:sp>
        <p:nvSpPr>
          <p:cNvPr id="65" name="TextBox 64"/>
          <p:cNvSpPr txBox="1"/>
          <p:nvPr/>
        </p:nvSpPr>
        <p:spPr>
          <a:xfrm>
            <a:off x="4572000" y="1828800"/>
            <a:ext cx="3962400" cy="2133600"/>
          </a:xfrm>
          <a:prstGeom prst="rect">
            <a:avLst/>
          </a:prstGeom>
          <a:solidFill>
            <a:srgbClr val="FF0000">
              <a:alpha val="10000"/>
            </a:srgbClr>
          </a:solidFill>
        </p:spPr>
        <p:txBody>
          <a:bodyPr vert="horz" wrap="square" lIns="0" tIns="0" rIns="0" bIns="0" rtlCol="0">
            <a:noAutofit/>
          </a:bodyPr>
          <a:lstStyle/>
          <a:p>
            <a:pPr indent="-274320">
              <a:spcAft>
                <a:spcPts val="900"/>
              </a:spcAft>
            </a:pPr>
            <a:endParaRPr lang="en-US" sz="2000" dirty="0" err="1" smtClean="0">
              <a:latin typeface="Georgia" pitchFamily="18" charset="0"/>
            </a:endParaRPr>
          </a:p>
        </p:txBody>
      </p:sp>
      <p:sp>
        <p:nvSpPr>
          <p:cNvPr id="68" name="TextBox 67"/>
          <p:cNvSpPr txBox="1"/>
          <p:nvPr/>
        </p:nvSpPr>
        <p:spPr>
          <a:xfrm>
            <a:off x="4572000" y="3962400"/>
            <a:ext cx="3962400" cy="2133600"/>
          </a:xfrm>
          <a:prstGeom prst="rect">
            <a:avLst/>
          </a:prstGeom>
          <a:solidFill>
            <a:srgbClr val="0070C0">
              <a:alpha val="10000"/>
            </a:srgbClr>
          </a:solidFill>
        </p:spPr>
        <p:txBody>
          <a:bodyPr vert="horz" wrap="square" lIns="0" tIns="0" rIns="0" bIns="0" rtlCol="0">
            <a:noAutofit/>
          </a:bodyPr>
          <a:lstStyle/>
          <a:p>
            <a:pPr indent="-274320">
              <a:spcAft>
                <a:spcPts val="900"/>
              </a:spcAft>
            </a:pPr>
            <a:endParaRPr lang="en-US" sz="2000" dirty="0" err="1" smtClean="0">
              <a:latin typeface="Georgia" pitchFamily="18" charset="0"/>
            </a:endParaRPr>
          </a:p>
        </p:txBody>
      </p:sp>
      <p:sp>
        <p:nvSpPr>
          <p:cNvPr id="2" name="Title 1"/>
          <p:cNvSpPr>
            <a:spLocks noGrp="1"/>
          </p:cNvSpPr>
          <p:nvPr>
            <p:ph type="title"/>
          </p:nvPr>
        </p:nvSpPr>
        <p:spPr/>
        <p:txBody>
          <a:bodyPr/>
          <a:lstStyle/>
          <a:p>
            <a:r>
              <a:rPr lang="nl-NL" dirty="0" err="1" smtClean="0"/>
              <a:t>Key-findings</a:t>
            </a:r>
            <a:r>
              <a:rPr lang="nl-NL" dirty="0" smtClean="0"/>
              <a:t> </a:t>
            </a:r>
            <a:r>
              <a:rPr lang="nl-NL" dirty="0" err="1" smtClean="0"/>
              <a:t>survey</a:t>
            </a:r>
            <a:r>
              <a:rPr lang="nl-NL" dirty="0" smtClean="0"/>
              <a:t>:</a:t>
            </a:r>
            <a:br>
              <a:rPr lang="nl-NL" dirty="0" smtClean="0"/>
            </a:br>
            <a:r>
              <a:rPr lang="nl-NL" sz="1400" b="0" i="0" dirty="0" err="1" smtClean="0"/>
              <a:t>Best-practices</a:t>
            </a:r>
            <a:r>
              <a:rPr lang="nl-NL" sz="1400" b="0" i="0" dirty="0" smtClean="0"/>
              <a:t> </a:t>
            </a:r>
            <a:r>
              <a:rPr lang="nl-NL" sz="1400" b="0" i="0" dirty="0" err="1" smtClean="0"/>
              <a:t>plotted</a:t>
            </a:r>
            <a:r>
              <a:rPr lang="nl-NL" sz="1200" b="0" i="0" dirty="0" smtClean="0"/>
              <a:t/>
            </a:r>
            <a:br>
              <a:rPr lang="nl-NL" sz="1200" b="0" i="0" dirty="0" smtClean="0"/>
            </a:br>
            <a:endParaRPr lang="nl-NL" sz="1200" b="0" i="0" dirty="0"/>
          </a:p>
        </p:txBody>
      </p:sp>
      <p:cxnSp>
        <p:nvCxnSpPr>
          <p:cNvPr id="11" name="Straight Connector 10"/>
          <p:cNvCxnSpPr>
            <a:endCxn id="3" idx="2"/>
          </p:cNvCxnSpPr>
          <p:nvPr/>
        </p:nvCxnSpPr>
        <p:spPr>
          <a:xfrm>
            <a:off x="4572000" y="1752600"/>
            <a:ext cx="0" cy="4419600"/>
          </a:xfrm>
          <a:prstGeom prst="line">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3" idx="3"/>
          </p:cNvCxnSpPr>
          <p:nvPr/>
        </p:nvCxnSpPr>
        <p:spPr>
          <a:xfrm>
            <a:off x="533400" y="3962400"/>
            <a:ext cx="8077200" cy="0"/>
          </a:xfrm>
          <a:prstGeom prst="line">
            <a:avLst/>
          </a:prstGeom>
          <a:ln w="38100">
            <a:solidFill>
              <a:schemeClr val="accent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581400" y="1447800"/>
            <a:ext cx="1981200" cy="304800"/>
          </a:xfrm>
          <a:prstGeom prst="rect">
            <a:avLst/>
          </a:prstGeom>
          <a:noFill/>
        </p:spPr>
        <p:txBody>
          <a:bodyPr wrap="square" lIns="0" tIns="0" rIns="0" bIns="0" rtlCol="0">
            <a:noAutofit/>
          </a:bodyPr>
          <a:lstStyle/>
          <a:p>
            <a:pPr indent="-274320" algn="ctr">
              <a:spcAft>
                <a:spcPts val="900"/>
              </a:spcAft>
            </a:pPr>
            <a:r>
              <a:rPr lang="nl-NL" sz="1600" dirty="0" err="1" smtClean="0">
                <a:latin typeface="Georgia" pitchFamily="18" charset="0"/>
              </a:rPr>
              <a:t>Top-down</a:t>
            </a:r>
            <a:endParaRPr lang="nl-NL" sz="1600" dirty="0" smtClean="0">
              <a:latin typeface="Georgia" pitchFamily="18" charset="0"/>
            </a:endParaRPr>
          </a:p>
        </p:txBody>
      </p:sp>
      <p:sp>
        <p:nvSpPr>
          <p:cNvPr id="15" name="TextBox 14"/>
          <p:cNvSpPr txBox="1"/>
          <p:nvPr/>
        </p:nvSpPr>
        <p:spPr>
          <a:xfrm>
            <a:off x="3581400" y="6172200"/>
            <a:ext cx="1981200" cy="304800"/>
          </a:xfrm>
          <a:prstGeom prst="rect">
            <a:avLst/>
          </a:prstGeom>
          <a:noFill/>
        </p:spPr>
        <p:txBody>
          <a:bodyPr wrap="square" lIns="0" tIns="0" rIns="0" bIns="0" rtlCol="0">
            <a:noAutofit/>
          </a:bodyPr>
          <a:lstStyle/>
          <a:p>
            <a:pPr indent="-274320" algn="ctr">
              <a:spcAft>
                <a:spcPts val="900"/>
              </a:spcAft>
            </a:pPr>
            <a:r>
              <a:rPr lang="nl-NL" sz="1600" dirty="0" err="1" smtClean="0">
                <a:latin typeface="Georgia" pitchFamily="18" charset="0"/>
              </a:rPr>
              <a:t>Bottom-up</a:t>
            </a:r>
            <a:endParaRPr lang="nl-NL" sz="1600" dirty="0" smtClean="0">
              <a:latin typeface="Georgia" pitchFamily="18" charset="0"/>
            </a:endParaRPr>
          </a:p>
        </p:txBody>
      </p:sp>
      <p:sp>
        <p:nvSpPr>
          <p:cNvPr id="16" name="TextBox 15"/>
          <p:cNvSpPr txBox="1"/>
          <p:nvPr/>
        </p:nvSpPr>
        <p:spPr>
          <a:xfrm rot="16200000">
            <a:off x="-609600" y="3810000"/>
            <a:ext cx="1981200" cy="304800"/>
          </a:xfrm>
          <a:prstGeom prst="rect">
            <a:avLst/>
          </a:prstGeom>
          <a:noFill/>
        </p:spPr>
        <p:txBody>
          <a:bodyPr wrap="square" lIns="0" tIns="0" rIns="0" bIns="0" rtlCol="0">
            <a:noAutofit/>
          </a:bodyPr>
          <a:lstStyle/>
          <a:p>
            <a:pPr indent="-274320" algn="ctr">
              <a:spcAft>
                <a:spcPts val="900"/>
              </a:spcAft>
            </a:pPr>
            <a:r>
              <a:rPr lang="nl-NL" sz="1600" dirty="0" err="1" smtClean="0">
                <a:latin typeface="Georgia" pitchFamily="18" charset="0"/>
              </a:rPr>
              <a:t>Technology</a:t>
            </a:r>
            <a:r>
              <a:rPr lang="nl-NL" sz="1600" dirty="0" smtClean="0">
                <a:latin typeface="Georgia" pitchFamily="18" charset="0"/>
              </a:rPr>
              <a:t> </a:t>
            </a:r>
            <a:r>
              <a:rPr lang="nl-NL" sz="1600" dirty="0" err="1" smtClean="0">
                <a:latin typeface="Georgia" pitchFamily="18" charset="0"/>
              </a:rPr>
              <a:t>driven</a:t>
            </a:r>
            <a:endParaRPr lang="nl-NL" sz="1600" dirty="0" smtClean="0">
              <a:latin typeface="Georgia" pitchFamily="18" charset="0"/>
            </a:endParaRPr>
          </a:p>
        </p:txBody>
      </p:sp>
      <p:sp>
        <p:nvSpPr>
          <p:cNvPr id="17" name="TextBox 16"/>
          <p:cNvSpPr txBox="1"/>
          <p:nvPr/>
        </p:nvSpPr>
        <p:spPr>
          <a:xfrm rot="5400000">
            <a:off x="7772400" y="3810000"/>
            <a:ext cx="1981200" cy="304800"/>
          </a:xfrm>
          <a:prstGeom prst="rect">
            <a:avLst/>
          </a:prstGeom>
          <a:noFill/>
        </p:spPr>
        <p:txBody>
          <a:bodyPr wrap="square" lIns="0" tIns="0" rIns="0" bIns="0" rtlCol="0">
            <a:noAutofit/>
          </a:bodyPr>
          <a:lstStyle/>
          <a:p>
            <a:pPr indent="-274320" algn="ctr">
              <a:spcAft>
                <a:spcPts val="900"/>
              </a:spcAft>
            </a:pPr>
            <a:r>
              <a:rPr lang="nl-NL" sz="1600" dirty="0" err="1" smtClean="0">
                <a:latin typeface="Georgia" pitchFamily="18" charset="0"/>
              </a:rPr>
              <a:t>Organization</a:t>
            </a:r>
            <a:r>
              <a:rPr lang="nl-NL" sz="1600" dirty="0" smtClean="0">
                <a:latin typeface="Georgia" pitchFamily="18" charset="0"/>
              </a:rPr>
              <a:t> </a:t>
            </a:r>
            <a:r>
              <a:rPr lang="nl-NL" sz="1600" dirty="0" err="1" smtClean="0">
                <a:latin typeface="Georgia" pitchFamily="18" charset="0"/>
              </a:rPr>
              <a:t>driven</a:t>
            </a:r>
            <a:endParaRPr lang="nl-NL" sz="1600" dirty="0" smtClean="0">
              <a:latin typeface="Georgia" pitchFamily="18" charset="0"/>
            </a:endParaRPr>
          </a:p>
        </p:txBody>
      </p:sp>
      <p:sp>
        <p:nvSpPr>
          <p:cNvPr id="18" name="Slide Number Placeholder 17"/>
          <p:cNvSpPr>
            <a:spLocks noGrp="1"/>
          </p:cNvSpPr>
          <p:nvPr>
            <p:ph type="sldNum" sz="quarter" idx="18"/>
          </p:nvPr>
        </p:nvSpPr>
        <p:spPr/>
        <p:txBody>
          <a:bodyPr/>
          <a:lstStyle/>
          <a:p>
            <a:r>
              <a:rPr lang="nl-NL" smtClean="0"/>
              <a:t>Slide </a:t>
            </a:r>
            <a:fld id="{6876D3BE-9D59-4468-8663-9445280FDC38}" type="slidenum">
              <a:rPr lang="nl-NL" smtClean="0"/>
              <a:pPr/>
              <a:t>9</a:t>
            </a:fld>
            <a:endParaRPr lang="nl-NL"/>
          </a:p>
        </p:txBody>
      </p:sp>
      <p:sp>
        <p:nvSpPr>
          <p:cNvPr id="19" name="Date Placeholder 18"/>
          <p:cNvSpPr>
            <a:spLocks noGrp="1"/>
          </p:cNvSpPr>
          <p:nvPr>
            <p:ph type="dt" sz="half" idx="16"/>
          </p:nvPr>
        </p:nvSpPr>
        <p:spPr/>
        <p:txBody>
          <a:bodyPr/>
          <a:lstStyle/>
          <a:p>
            <a:r>
              <a:rPr lang="nl-NL" smtClean="0"/>
              <a:t>May 2012</a:t>
            </a:r>
            <a:endParaRPr lang="nl-NL"/>
          </a:p>
        </p:txBody>
      </p:sp>
      <p:sp>
        <p:nvSpPr>
          <p:cNvPr id="20" name="Footer Placeholder 19"/>
          <p:cNvSpPr>
            <a:spLocks noGrp="1"/>
          </p:cNvSpPr>
          <p:nvPr>
            <p:ph type="ftr" sz="quarter" idx="17"/>
          </p:nvPr>
        </p:nvSpPr>
        <p:spPr/>
        <p:txBody>
          <a:bodyPr/>
          <a:lstStyle/>
          <a:p>
            <a:r>
              <a:rPr lang="nl-NL" dirty="0" smtClean="0"/>
              <a:t>IFA SOM </a:t>
            </a:r>
            <a:r>
              <a:rPr lang="nl-NL" dirty="0" err="1" smtClean="0"/>
              <a:t>Prague</a:t>
            </a:r>
            <a:endParaRPr lang="nl-NL" dirty="0"/>
          </a:p>
        </p:txBody>
      </p:sp>
      <p:grpSp>
        <p:nvGrpSpPr>
          <p:cNvPr id="3" name="Group 44"/>
          <p:cNvGrpSpPr/>
          <p:nvPr/>
        </p:nvGrpSpPr>
        <p:grpSpPr>
          <a:xfrm>
            <a:off x="7391400" y="5638800"/>
            <a:ext cx="1447800" cy="304800"/>
            <a:chOff x="7696200" y="5638800"/>
            <a:chExt cx="1447800" cy="304800"/>
          </a:xfrm>
        </p:grpSpPr>
        <p:sp>
          <p:nvSpPr>
            <p:cNvPr id="22" name="Oval 21"/>
            <p:cNvSpPr/>
            <p:nvPr/>
          </p:nvSpPr>
          <p:spPr bwMode="ltGray">
            <a:xfrm>
              <a:off x="7696200" y="5638800"/>
              <a:ext cx="228600" cy="228600"/>
            </a:xfrm>
            <a:prstGeom prst="ellipse">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23" name="TextBox 22"/>
            <p:cNvSpPr txBox="1"/>
            <p:nvPr/>
          </p:nvSpPr>
          <p:spPr>
            <a:xfrm>
              <a:off x="8001000" y="5638800"/>
              <a:ext cx="1143000" cy="304800"/>
            </a:xfrm>
            <a:prstGeom prst="rect">
              <a:avLst/>
            </a:prstGeom>
            <a:noFill/>
          </p:spPr>
          <p:txBody>
            <a:bodyPr wrap="square" lIns="0" tIns="0" rIns="0" bIns="0" rtlCol="0">
              <a:noAutofit/>
            </a:bodyPr>
            <a:lstStyle/>
            <a:p>
              <a:pPr indent="-274320">
                <a:spcAft>
                  <a:spcPts val="900"/>
                </a:spcAft>
              </a:pPr>
              <a:r>
                <a:rPr lang="nl-NL" sz="1200" dirty="0" err="1" smtClean="0">
                  <a:latin typeface="Georgia" pitchFamily="18" charset="0"/>
                </a:rPr>
                <a:t>Aging</a:t>
              </a:r>
              <a:r>
                <a:rPr lang="nl-NL" sz="1200" dirty="0" smtClean="0">
                  <a:latin typeface="Georgia" pitchFamily="18" charset="0"/>
                </a:rPr>
                <a:t> in Place (</a:t>
              </a:r>
              <a:r>
                <a:rPr lang="nl-NL" sz="1200" dirty="0" err="1" smtClean="0">
                  <a:latin typeface="Georgia" pitchFamily="18" charset="0"/>
                </a:rPr>
                <a:t>Can</a:t>
              </a:r>
              <a:r>
                <a:rPr lang="nl-NL" sz="1200" dirty="0" smtClean="0">
                  <a:latin typeface="Georgia" pitchFamily="18" charset="0"/>
                </a:rPr>
                <a:t>)</a:t>
              </a:r>
            </a:p>
          </p:txBody>
        </p:sp>
      </p:grpSp>
      <p:grpSp>
        <p:nvGrpSpPr>
          <p:cNvPr id="4" name="Group 45"/>
          <p:cNvGrpSpPr/>
          <p:nvPr/>
        </p:nvGrpSpPr>
        <p:grpSpPr>
          <a:xfrm>
            <a:off x="6400800" y="5181600"/>
            <a:ext cx="1447800" cy="304800"/>
            <a:chOff x="6858000" y="5257800"/>
            <a:chExt cx="1447800" cy="304800"/>
          </a:xfrm>
        </p:grpSpPr>
        <p:sp>
          <p:nvSpPr>
            <p:cNvPr id="24" name="Oval 23"/>
            <p:cNvSpPr/>
            <p:nvPr/>
          </p:nvSpPr>
          <p:spPr bwMode="ltGray">
            <a:xfrm>
              <a:off x="6858000" y="5257800"/>
              <a:ext cx="228600" cy="228600"/>
            </a:xfrm>
            <a:prstGeom prst="ellipse">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29" name="TextBox 28"/>
            <p:cNvSpPr txBox="1"/>
            <p:nvPr/>
          </p:nvSpPr>
          <p:spPr>
            <a:xfrm>
              <a:off x="7162800" y="5257800"/>
              <a:ext cx="1143000" cy="304800"/>
            </a:xfrm>
            <a:prstGeom prst="rect">
              <a:avLst/>
            </a:prstGeom>
            <a:noFill/>
          </p:spPr>
          <p:txBody>
            <a:bodyPr wrap="square" lIns="0" tIns="0" rIns="0" bIns="0" rtlCol="0">
              <a:noAutofit/>
            </a:bodyPr>
            <a:lstStyle/>
            <a:p>
              <a:pPr indent="-274320">
                <a:spcAft>
                  <a:spcPts val="900"/>
                </a:spcAft>
              </a:pPr>
              <a:r>
                <a:rPr lang="nl-NL" sz="1200" dirty="0" err="1" smtClean="0">
                  <a:latin typeface="Georgia" pitchFamily="18" charset="0"/>
                </a:rPr>
                <a:t>Brabantzorg</a:t>
              </a:r>
              <a:r>
                <a:rPr lang="nl-NL" sz="1200" dirty="0" smtClean="0">
                  <a:latin typeface="Georgia" pitchFamily="18" charset="0"/>
                </a:rPr>
                <a:t> (NL)</a:t>
              </a:r>
            </a:p>
          </p:txBody>
        </p:sp>
      </p:grpSp>
      <p:grpSp>
        <p:nvGrpSpPr>
          <p:cNvPr id="5" name="Group 43"/>
          <p:cNvGrpSpPr/>
          <p:nvPr/>
        </p:nvGrpSpPr>
        <p:grpSpPr>
          <a:xfrm>
            <a:off x="6934200" y="4800600"/>
            <a:ext cx="1447800" cy="304800"/>
            <a:chOff x="7391400" y="4876800"/>
            <a:chExt cx="1447800" cy="304800"/>
          </a:xfrm>
        </p:grpSpPr>
        <p:sp>
          <p:nvSpPr>
            <p:cNvPr id="30" name="Oval 29"/>
            <p:cNvSpPr/>
            <p:nvPr/>
          </p:nvSpPr>
          <p:spPr bwMode="ltGray">
            <a:xfrm>
              <a:off x="7391400" y="4876800"/>
              <a:ext cx="228600" cy="228600"/>
            </a:xfrm>
            <a:prstGeom prst="ellipse">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31" name="TextBox 30"/>
            <p:cNvSpPr txBox="1"/>
            <p:nvPr/>
          </p:nvSpPr>
          <p:spPr>
            <a:xfrm>
              <a:off x="7696200" y="4876800"/>
              <a:ext cx="1143000" cy="304800"/>
            </a:xfrm>
            <a:prstGeom prst="rect">
              <a:avLst/>
            </a:prstGeom>
            <a:noFill/>
          </p:spPr>
          <p:txBody>
            <a:bodyPr wrap="square" lIns="0" tIns="0" rIns="0" bIns="0" rtlCol="0">
              <a:noAutofit/>
            </a:bodyPr>
            <a:lstStyle/>
            <a:p>
              <a:pPr indent="-274320">
                <a:spcAft>
                  <a:spcPts val="900"/>
                </a:spcAft>
              </a:pPr>
              <a:r>
                <a:rPr lang="nl-NL" sz="1200" dirty="0" smtClean="0">
                  <a:latin typeface="Georgia" pitchFamily="18" charset="0"/>
                </a:rPr>
                <a:t>Diabetes care (Iran)</a:t>
              </a:r>
            </a:p>
          </p:txBody>
        </p:sp>
      </p:grpSp>
      <p:grpSp>
        <p:nvGrpSpPr>
          <p:cNvPr id="6" name="Group 42"/>
          <p:cNvGrpSpPr/>
          <p:nvPr/>
        </p:nvGrpSpPr>
        <p:grpSpPr>
          <a:xfrm>
            <a:off x="7010400" y="4267200"/>
            <a:ext cx="1447800" cy="304800"/>
            <a:chOff x="7391400" y="4267200"/>
            <a:chExt cx="1447800" cy="304800"/>
          </a:xfrm>
        </p:grpSpPr>
        <p:sp>
          <p:nvSpPr>
            <p:cNvPr id="32" name="Oval 31"/>
            <p:cNvSpPr/>
            <p:nvPr/>
          </p:nvSpPr>
          <p:spPr bwMode="ltGray">
            <a:xfrm>
              <a:off x="7391400" y="4267200"/>
              <a:ext cx="228600" cy="228600"/>
            </a:xfrm>
            <a:prstGeom prst="ellipse">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33" name="TextBox 32"/>
            <p:cNvSpPr txBox="1"/>
            <p:nvPr/>
          </p:nvSpPr>
          <p:spPr>
            <a:xfrm>
              <a:off x="7696200" y="4267200"/>
              <a:ext cx="1143000" cy="304800"/>
            </a:xfrm>
            <a:prstGeom prst="rect">
              <a:avLst/>
            </a:prstGeom>
            <a:noFill/>
          </p:spPr>
          <p:txBody>
            <a:bodyPr wrap="square" lIns="0" tIns="0" rIns="0" bIns="0" rtlCol="0">
              <a:noAutofit/>
            </a:bodyPr>
            <a:lstStyle/>
            <a:p>
              <a:pPr indent="-274320">
                <a:spcAft>
                  <a:spcPts val="900"/>
                </a:spcAft>
              </a:pPr>
              <a:r>
                <a:rPr lang="nl-NL" sz="1200" dirty="0" err="1" smtClean="0">
                  <a:latin typeface="Georgia" pitchFamily="18" charset="0"/>
                </a:rPr>
                <a:t>Maturity</a:t>
              </a:r>
              <a:r>
                <a:rPr lang="nl-NL" sz="1200" dirty="0" smtClean="0">
                  <a:latin typeface="Georgia" pitchFamily="18" charset="0"/>
                </a:rPr>
                <a:t> college (</a:t>
              </a:r>
              <a:r>
                <a:rPr lang="nl-NL" sz="1200" dirty="0" err="1" smtClean="0">
                  <a:latin typeface="Georgia" pitchFamily="18" charset="0"/>
                </a:rPr>
                <a:t>Brazil</a:t>
              </a:r>
              <a:r>
                <a:rPr lang="nl-NL" sz="1200" dirty="0" smtClean="0">
                  <a:latin typeface="Georgia" pitchFamily="18" charset="0"/>
                </a:rPr>
                <a:t>)</a:t>
              </a:r>
            </a:p>
          </p:txBody>
        </p:sp>
      </p:grpSp>
      <p:grpSp>
        <p:nvGrpSpPr>
          <p:cNvPr id="7" name="Group 39"/>
          <p:cNvGrpSpPr/>
          <p:nvPr/>
        </p:nvGrpSpPr>
        <p:grpSpPr>
          <a:xfrm>
            <a:off x="4648200" y="2286000"/>
            <a:ext cx="762000" cy="304800"/>
            <a:chOff x="4648200" y="2286000"/>
            <a:chExt cx="762000" cy="304800"/>
          </a:xfrm>
        </p:grpSpPr>
        <p:sp>
          <p:nvSpPr>
            <p:cNvPr id="34" name="Oval 33"/>
            <p:cNvSpPr/>
            <p:nvPr/>
          </p:nvSpPr>
          <p:spPr bwMode="ltGray">
            <a:xfrm>
              <a:off x="4648200" y="2286000"/>
              <a:ext cx="228600" cy="228600"/>
            </a:xfrm>
            <a:prstGeom prst="ellipse">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35" name="TextBox 34"/>
            <p:cNvSpPr txBox="1"/>
            <p:nvPr/>
          </p:nvSpPr>
          <p:spPr>
            <a:xfrm>
              <a:off x="4953000" y="2286000"/>
              <a:ext cx="457200" cy="304800"/>
            </a:xfrm>
            <a:prstGeom prst="rect">
              <a:avLst/>
            </a:prstGeom>
            <a:noFill/>
          </p:spPr>
          <p:txBody>
            <a:bodyPr wrap="square" lIns="0" tIns="0" rIns="0" bIns="0" rtlCol="0">
              <a:noAutofit/>
            </a:bodyPr>
            <a:lstStyle/>
            <a:p>
              <a:pPr indent="-274320">
                <a:spcAft>
                  <a:spcPts val="900"/>
                </a:spcAft>
              </a:pPr>
              <a:r>
                <a:rPr lang="nl-NL" sz="1200" dirty="0" smtClean="0">
                  <a:latin typeface="Georgia" pitchFamily="18" charset="0"/>
                </a:rPr>
                <a:t>GPS (</a:t>
              </a:r>
              <a:r>
                <a:rPr lang="nl-NL" sz="1200" dirty="0" err="1" smtClean="0">
                  <a:latin typeface="Georgia" pitchFamily="18" charset="0"/>
                </a:rPr>
                <a:t>Can</a:t>
              </a:r>
              <a:r>
                <a:rPr lang="nl-NL" sz="1200" dirty="0" smtClean="0">
                  <a:latin typeface="Georgia" pitchFamily="18" charset="0"/>
                </a:rPr>
                <a:t>)</a:t>
              </a:r>
            </a:p>
          </p:txBody>
        </p:sp>
      </p:grpSp>
      <p:grpSp>
        <p:nvGrpSpPr>
          <p:cNvPr id="8" name="Group 40"/>
          <p:cNvGrpSpPr/>
          <p:nvPr/>
        </p:nvGrpSpPr>
        <p:grpSpPr>
          <a:xfrm>
            <a:off x="6629400" y="2286000"/>
            <a:ext cx="1447800" cy="304800"/>
            <a:chOff x="6629400" y="2286000"/>
            <a:chExt cx="1447800" cy="304800"/>
          </a:xfrm>
        </p:grpSpPr>
        <p:sp>
          <p:nvSpPr>
            <p:cNvPr id="36" name="Oval 35"/>
            <p:cNvSpPr/>
            <p:nvPr/>
          </p:nvSpPr>
          <p:spPr bwMode="ltGray">
            <a:xfrm>
              <a:off x="6629400" y="2286000"/>
              <a:ext cx="228600" cy="228600"/>
            </a:xfrm>
            <a:prstGeom prst="ellipse">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37" name="TextBox 36"/>
            <p:cNvSpPr txBox="1"/>
            <p:nvPr/>
          </p:nvSpPr>
          <p:spPr>
            <a:xfrm>
              <a:off x="6934200" y="2286000"/>
              <a:ext cx="1143000" cy="304800"/>
            </a:xfrm>
            <a:prstGeom prst="rect">
              <a:avLst/>
            </a:prstGeom>
            <a:noFill/>
          </p:spPr>
          <p:txBody>
            <a:bodyPr wrap="square" lIns="0" tIns="0" rIns="0" bIns="0" rtlCol="0">
              <a:noAutofit/>
            </a:bodyPr>
            <a:lstStyle/>
            <a:p>
              <a:pPr indent="-274320">
                <a:spcAft>
                  <a:spcPts val="900"/>
                </a:spcAft>
              </a:pPr>
              <a:r>
                <a:rPr lang="nl-NL" sz="1200" dirty="0" err="1" smtClean="0">
                  <a:latin typeface="Georgia" pitchFamily="18" charset="0"/>
                </a:rPr>
                <a:t>Silver</a:t>
              </a:r>
              <a:r>
                <a:rPr lang="nl-NL" sz="1200" dirty="0" smtClean="0">
                  <a:latin typeface="Georgia" pitchFamily="18" charset="0"/>
                </a:rPr>
                <a:t> alert (</a:t>
              </a:r>
              <a:r>
                <a:rPr lang="nl-NL" sz="1200" dirty="0" err="1" smtClean="0">
                  <a:latin typeface="Georgia" pitchFamily="18" charset="0"/>
                </a:rPr>
                <a:t>Greece</a:t>
              </a:r>
              <a:r>
                <a:rPr lang="nl-NL" sz="1200" dirty="0" smtClean="0">
                  <a:latin typeface="Georgia" pitchFamily="18" charset="0"/>
                </a:rPr>
                <a:t>)</a:t>
              </a:r>
            </a:p>
          </p:txBody>
        </p:sp>
      </p:grpSp>
      <p:grpSp>
        <p:nvGrpSpPr>
          <p:cNvPr id="9" name="Group 41"/>
          <p:cNvGrpSpPr/>
          <p:nvPr/>
        </p:nvGrpSpPr>
        <p:grpSpPr>
          <a:xfrm>
            <a:off x="6248400" y="2819400"/>
            <a:ext cx="1066800" cy="304800"/>
            <a:chOff x="6248400" y="2819400"/>
            <a:chExt cx="1066800" cy="304800"/>
          </a:xfrm>
        </p:grpSpPr>
        <p:sp>
          <p:nvSpPr>
            <p:cNvPr id="38" name="Oval 37"/>
            <p:cNvSpPr/>
            <p:nvPr/>
          </p:nvSpPr>
          <p:spPr bwMode="ltGray">
            <a:xfrm>
              <a:off x="6248400" y="2819400"/>
              <a:ext cx="228600" cy="228600"/>
            </a:xfrm>
            <a:prstGeom prst="ellipse">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39" name="TextBox 38"/>
            <p:cNvSpPr txBox="1"/>
            <p:nvPr/>
          </p:nvSpPr>
          <p:spPr>
            <a:xfrm>
              <a:off x="6553200" y="2819400"/>
              <a:ext cx="762000" cy="304800"/>
            </a:xfrm>
            <a:prstGeom prst="rect">
              <a:avLst/>
            </a:prstGeom>
            <a:noFill/>
          </p:spPr>
          <p:txBody>
            <a:bodyPr wrap="square" lIns="0" tIns="0" rIns="0" bIns="0" rtlCol="0">
              <a:noAutofit/>
            </a:bodyPr>
            <a:lstStyle/>
            <a:p>
              <a:pPr indent="-274320">
                <a:spcAft>
                  <a:spcPts val="900"/>
                </a:spcAft>
              </a:pPr>
              <a:r>
                <a:rPr lang="nl-NL" sz="1200" dirty="0" smtClean="0">
                  <a:latin typeface="Georgia" pitchFamily="18" charset="0"/>
                </a:rPr>
                <a:t>BHP (Taiwan)</a:t>
              </a:r>
            </a:p>
          </p:txBody>
        </p:sp>
      </p:grpSp>
      <p:grpSp>
        <p:nvGrpSpPr>
          <p:cNvPr id="10" name="Group 46"/>
          <p:cNvGrpSpPr/>
          <p:nvPr/>
        </p:nvGrpSpPr>
        <p:grpSpPr>
          <a:xfrm>
            <a:off x="3124200" y="3962400"/>
            <a:ext cx="1143000" cy="304800"/>
            <a:chOff x="6858000" y="5257800"/>
            <a:chExt cx="1143000" cy="304800"/>
          </a:xfrm>
        </p:grpSpPr>
        <p:sp>
          <p:nvSpPr>
            <p:cNvPr id="48" name="Oval 47"/>
            <p:cNvSpPr/>
            <p:nvPr/>
          </p:nvSpPr>
          <p:spPr bwMode="ltGray">
            <a:xfrm>
              <a:off x="6858000" y="5257800"/>
              <a:ext cx="228600" cy="228600"/>
            </a:xfrm>
            <a:prstGeom prst="ellipse">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49" name="TextBox 48"/>
            <p:cNvSpPr txBox="1"/>
            <p:nvPr/>
          </p:nvSpPr>
          <p:spPr>
            <a:xfrm>
              <a:off x="7162800" y="5257800"/>
              <a:ext cx="838200" cy="304800"/>
            </a:xfrm>
            <a:prstGeom prst="rect">
              <a:avLst/>
            </a:prstGeom>
            <a:noFill/>
          </p:spPr>
          <p:txBody>
            <a:bodyPr wrap="square" lIns="0" tIns="0" rIns="0" bIns="0" rtlCol="0">
              <a:noAutofit/>
            </a:bodyPr>
            <a:lstStyle/>
            <a:p>
              <a:pPr indent="-274320">
                <a:spcAft>
                  <a:spcPts val="900"/>
                </a:spcAft>
              </a:pPr>
              <a:r>
                <a:rPr lang="nl-NL" sz="1200" dirty="0" err="1" smtClean="0">
                  <a:latin typeface="Georgia" pitchFamily="18" charset="0"/>
                </a:rPr>
                <a:t>Brainport</a:t>
              </a:r>
              <a:r>
                <a:rPr lang="nl-NL" sz="1200" dirty="0" smtClean="0">
                  <a:latin typeface="Georgia" pitchFamily="18" charset="0"/>
                </a:rPr>
                <a:t> (NL)</a:t>
              </a:r>
            </a:p>
          </p:txBody>
        </p:sp>
      </p:grpSp>
      <p:grpSp>
        <p:nvGrpSpPr>
          <p:cNvPr id="12" name="Group 49"/>
          <p:cNvGrpSpPr/>
          <p:nvPr/>
        </p:nvGrpSpPr>
        <p:grpSpPr>
          <a:xfrm>
            <a:off x="1143000" y="2362200"/>
            <a:ext cx="1143000" cy="304800"/>
            <a:chOff x="6858000" y="5257800"/>
            <a:chExt cx="1143000" cy="304800"/>
          </a:xfrm>
        </p:grpSpPr>
        <p:sp>
          <p:nvSpPr>
            <p:cNvPr id="51" name="Oval 50"/>
            <p:cNvSpPr/>
            <p:nvPr/>
          </p:nvSpPr>
          <p:spPr bwMode="ltGray">
            <a:xfrm>
              <a:off x="6858000" y="5257800"/>
              <a:ext cx="228600" cy="228600"/>
            </a:xfrm>
            <a:prstGeom prst="ellipse">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52" name="TextBox 51"/>
            <p:cNvSpPr txBox="1"/>
            <p:nvPr/>
          </p:nvSpPr>
          <p:spPr>
            <a:xfrm>
              <a:off x="7162800" y="5257800"/>
              <a:ext cx="838200" cy="304800"/>
            </a:xfrm>
            <a:prstGeom prst="rect">
              <a:avLst/>
            </a:prstGeom>
            <a:noFill/>
          </p:spPr>
          <p:txBody>
            <a:bodyPr wrap="square" lIns="0" tIns="0" rIns="0" bIns="0" rtlCol="0">
              <a:noAutofit/>
            </a:bodyPr>
            <a:lstStyle/>
            <a:p>
              <a:pPr indent="-274320">
                <a:spcAft>
                  <a:spcPts val="900"/>
                </a:spcAft>
              </a:pPr>
              <a:r>
                <a:rPr lang="nl-NL" sz="1200" dirty="0" err="1" smtClean="0">
                  <a:latin typeface="Georgia" pitchFamily="18" charset="0"/>
                </a:rPr>
                <a:t>Telehealth</a:t>
              </a:r>
              <a:r>
                <a:rPr lang="nl-NL" sz="1200" dirty="0" smtClean="0">
                  <a:latin typeface="Georgia" pitchFamily="18" charset="0"/>
                </a:rPr>
                <a:t> (</a:t>
              </a:r>
              <a:r>
                <a:rPr lang="nl-NL" sz="1200" dirty="0" err="1" smtClean="0">
                  <a:latin typeface="Georgia" pitchFamily="18" charset="0"/>
                </a:rPr>
                <a:t>Aus</a:t>
              </a:r>
              <a:r>
                <a:rPr lang="nl-NL" sz="1200" dirty="0" smtClean="0">
                  <a:latin typeface="Georgia" pitchFamily="18" charset="0"/>
                </a:rPr>
                <a:t>)</a:t>
              </a:r>
            </a:p>
          </p:txBody>
        </p:sp>
      </p:grpSp>
      <p:grpSp>
        <p:nvGrpSpPr>
          <p:cNvPr id="21" name="Group 52"/>
          <p:cNvGrpSpPr/>
          <p:nvPr/>
        </p:nvGrpSpPr>
        <p:grpSpPr>
          <a:xfrm>
            <a:off x="2438400" y="1905000"/>
            <a:ext cx="1143000" cy="304800"/>
            <a:chOff x="6858000" y="5257800"/>
            <a:chExt cx="1143000" cy="304800"/>
          </a:xfrm>
        </p:grpSpPr>
        <p:sp>
          <p:nvSpPr>
            <p:cNvPr id="54" name="Oval 53"/>
            <p:cNvSpPr/>
            <p:nvPr/>
          </p:nvSpPr>
          <p:spPr bwMode="ltGray">
            <a:xfrm>
              <a:off x="6858000" y="5257800"/>
              <a:ext cx="228600" cy="228600"/>
            </a:xfrm>
            <a:prstGeom prst="ellipse">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55" name="TextBox 54"/>
            <p:cNvSpPr txBox="1"/>
            <p:nvPr/>
          </p:nvSpPr>
          <p:spPr>
            <a:xfrm>
              <a:off x="7162800" y="5257800"/>
              <a:ext cx="838200" cy="304800"/>
            </a:xfrm>
            <a:prstGeom prst="rect">
              <a:avLst/>
            </a:prstGeom>
            <a:noFill/>
          </p:spPr>
          <p:txBody>
            <a:bodyPr wrap="square" lIns="0" tIns="0" rIns="0" bIns="0" rtlCol="0">
              <a:noAutofit/>
            </a:bodyPr>
            <a:lstStyle/>
            <a:p>
              <a:pPr indent="-274320">
                <a:spcAft>
                  <a:spcPts val="900"/>
                </a:spcAft>
              </a:pPr>
              <a:r>
                <a:rPr lang="nl-NL" sz="1200" dirty="0" err="1" smtClean="0">
                  <a:latin typeface="Georgia" pitchFamily="18" charset="0"/>
                </a:rPr>
                <a:t>Interfacing</a:t>
              </a:r>
              <a:r>
                <a:rPr lang="nl-NL" sz="1200" dirty="0" smtClean="0">
                  <a:latin typeface="Georgia" pitchFamily="18" charset="0"/>
                </a:rPr>
                <a:t> (HK)</a:t>
              </a:r>
            </a:p>
          </p:txBody>
        </p:sp>
      </p:grpSp>
      <p:grpSp>
        <p:nvGrpSpPr>
          <p:cNvPr id="25" name="Group 55"/>
          <p:cNvGrpSpPr/>
          <p:nvPr/>
        </p:nvGrpSpPr>
        <p:grpSpPr>
          <a:xfrm>
            <a:off x="2590800" y="2971800"/>
            <a:ext cx="1143000" cy="304800"/>
            <a:chOff x="6858000" y="5257800"/>
            <a:chExt cx="1143000" cy="304800"/>
          </a:xfrm>
        </p:grpSpPr>
        <p:sp>
          <p:nvSpPr>
            <p:cNvPr id="57" name="Oval 56"/>
            <p:cNvSpPr/>
            <p:nvPr/>
          </p:nvSpPr>
          <p:spPr bwMode="ltGray">
            <a:xfrm>
              <a:off x="6858000" y="5257800"/>
              <a:ext cx="228600" cy="228600"/>
            </a:xfrm>
            <a:prstGeom prst="ellipse">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58" name="TextBox 57"/>
            <p:cNvSpPr txBox="1"/>
            <p:nvPr/>
          </p:nvSpPr>
          <p:spPr>
            <a:xfrm>
              <a:off x="7162800" y="5257800"/>
              <a:ext cx="838200" cy="304800"/>
            </a:xfrm>
            <a:prstGeom prst="rect">
              <a:avLst/>
            </a:prstGeom>
            <a:noFill/>
          </p:spPr>
          <p:txBody>
            <a:bodyPr wrap="square" lIns="0" tIns="0" rIns="0" bIns="0" rtlCol="0">
              <a:noAutofit/>
            </a:bodyPr>
            <a:lstStyle/>
            <a:p>
              <a:pPr indent="-274320">
                <a:spcAft>
                  <a:spcPts val="900"/>
                </a:spcAft>
              </a:pPr>
              <a:r>
                <a:rPr lang="nl-NL" sz="1200" dirty="0" smtClean="0">
                  <a:latin typeface="Georgia" pitchFamily="18" charset="0"/>
                </a:rPr>
                <a:t>PACE (USA)</a:t>
              </a:r>
            </a:p>
          </p:txBody>
        </p:sp>
      </p:grpSp>
      <p:grpSp>
        <p:nvGrpSpPr>
          <p:cNvPr id="26" name="Group 58"/>
          <p:cNvGrpSpPr/>
          <p:nvPr/>
        </p:nvGrpSpPr>
        <p:grpSpPr>
          <a:xfrm>
            <a:off x="2667000" y="2362200"/>
            <a:ext cx="1295400" cy="304800"/>
            <a:chOff x="6858000" y="5257800"/>
            <a:chExt cx="1295400" cy="304800"/>
          </a:xfrm>
        </p:grpSpPr>
        <p:sp>
          <p:nvSpPr>
            <p:cNvPr id="60" name="Oval 59"/>
            <p:cNvSpPr/>
            <p:nvPr/>
          </p:nvSpPr>
          <p:spPr bwMode="ltGray">
            <a:xfrm>
              <a:off x="6858000" y="5257800"/>
              <a:ext cx="228600" cy="228600"/>
            </a:xfrm>
            <a:prstGeom prst="ellipse">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61" name="TextBox 60"/>
            <p:cNvSpPr txBox="1"/>
            <p:nvPr/>
          </p:nvSpPr>
          <p:spPr>
            <a:xfrm>
              <a:off x="7162800" y="5257800"/>
              <a:ext cx="990600" cy="304800"/>
            </a:xfrm>
            <a:prstGeom prst="rect">
              <a:avLst/>
            </a:prstGeom>
            <a:noFill/>
          </p:spPr>
          <p:txBody>
            <a:bodyPr wrap="square" lIns="0" tIns="0" rIns="0" bIns="0" rtlCol="0">
              <a:noAutofit/>
            </a:bodyPr>
            <a:lstStyle/>
            <a:p>
              <a:pPr indent="-274320">
                <a:spcAft>
                  <a:spcPts val="900"/>
                </a:spcAft>
              </a:pPr>
              <a:r>
                <a:rPr lang="nl-NL" sz="1200" dirty="0" err="1" smtClean="0">
                  <a:latin typeface="Georgia" pitchFamily="18" charset="0"/>
                </a:rPr>
                <a:t>Elderly</a:t>
              </a:r>
              <a:r>
                <a:rPr lang="nl-NL" sz="1200" dirty="0" smtClean="0">
                  <a:latin typeface="Georgia" pitchFamily="18" charset="0"/>
                </a:rPr>
                <a:t> </a:t>
              </a:r>
              <a:r>
                <a:rPr lang="nl-NL" sz="1200" dirty="0" err="1" smtClean="0">
                  <a:latin typeface="Georgia" pitchFamily="18" charset="0"/>
                </a:rPr>
                <a:t>watch</a:t>
              </a:r>
              <a:r>
                <a:rPr lang="nl-NL" sz="1200" dirty="0" smtClean="0">
                  <a:latin typeface="Georgia" pitchFamily="18" charset="0"/>
                </a:rPr>
                <a:t> (</a:t>
              </a:r>
              <a:r>
                <a:rPr lang="nl-NL" sz="1200" dirty="0" err="1" smtClean="0">
                  <a:latin typeface="Georgia" pitchFamily="18" charset="0"/>
                </a:rPr>
                <a:t>Mau</a:t>
              </a:r>
              <a:r>
                <a:rPr lang="nl-NL" sz="1200" dirty="0" smtClean="0">
                  <a:latin typeface="Georgia" pitchFamily="18" charset="0"/>
                </a:rPr>
                <a:t>)</a:t>
              </a:r>
            </a:p>
          </p:txBody>
        </p:sp>
      </p:grpSp>
      <p:grpSp>
        <p:nvGrpSpPr>
          <p:cNvPr id="27" name="Group 61"/>
          <p:cNvGrpSpPr/>
          <p:nvPr/>
        </p:nvGrpSpPr>
        <p:grpSpPr>
          <a:xfrm>
            <a:off x="990600" y="1905000"/>
            <a:ext cx="1219200" cy="304800"/>
            <a:chOff x="6858000" y="5257800"/>
            <a:chExt cx="1219200" cy="304800"/>
          </a:xfrm>
        </p:grpSpPr>
        <p:sp>
          <p:nvSpPr>
            <p:cNvPr id="63" name="Oval 62"/>
            <p:cNvSpPr/>
            <p:nvPr/>
          </p:nvSpPr>
          <p:spPr bwMode="ltGray">
            <a:xfrm>
              <a:off x="6858000" y="5257800"/>
              <a:ext cx="228600" cy="228600"/>
            </a:xfrm>
            <a:prstGeom prst="ellipse">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64" name="TextBox 63"/>
            <p:cNvSpPr txBox="1"/>
            <p:nvPr/>
          </p:nvSpPr>
          <p:spPr>
            <a:xfrm>
              <a:off x="7162800" y="5257800"/>
              <a:ext cx="914400" cy="304800"/>
            </a:xfrm>
            <a:prstGeom prst="rect">
              <a:avLst/>
            </a:prstGeom>
            <a:noFill/>
          </p:spPr>
          <p:txBody>
            <a:bodyPr wrap="square" lIns="0" tIns="0" rIns="0" bIns="0" rtlCol="0">
              <a:noAutofit/>
            </a:bodyPr>
            <a:lstStyle/>
            <a:p>
              <a:pPr indent="-274320">
                <a:spcAft>
                  <a:spcPts val="900"/>
                </a:spcAft>
              </a:pPr>
              <a:r>
                <a:rPr lang="nl-NL" sz="1200" dirty="0" err="1" smtClean="0">
                  <a:latin typeface="Georgia" pitchFamily="18" charset="0"/>
                </a:rPr>
                <a:t>Telemedicine</a:t>
              </a:r>
              <a:r>
                <a:rPr lang="nl-NL" sz="1200" dirty="0" smtClean="0">
                  <a:latin typeface="Georgia" pitchFamily="18" charset="0"/>
                </a:rPr>
                <a:t> (IT)</a:t>
              </a:r>
            </a:p>
          </p:txBody>
        </p:sp>
      </p:grpSp>
      <p:grpSp>
        <p:nvGrpSpPr>
          <p:cNvPr id="28" name="Group 64"/>
          <p:cNvGrpSpPr/>
          <p:nvPr/>
        </p:nvGrpSpPr>
        <p:grpSpPr>
          <a:xfrm>
            <a:off x="2438400" y="3810000"/>
            <a:ext cx="1752600" cy="304800"/>
            <a:chOff x="6858000" y="5257800"/>
            <a:chExt cx="1752600" cy="304800"/>
          </a:xfrm>
        </p:grpSpPr>
        <p:sp>
          <p:nvSpPr>
            <p:cNvPr id="66" name="Oval 65"/>
            <p:cNvSpPr/>
            <p:nvPr/>
          </p:nvSpPr>
          <p:spPr bwMode="ltGray">
            <a:xfrm>
              <a:off x="6858000" y="5257800"/>
              <a:ext cx="228600" cy="228600"/>
            </a:xfrm>
            <a:prstGeom prst="ellipse">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67" name="TextBox 66"/>
            <p:cNvSpPr txBox="1"/>
            <p:nvPr/>
          </p:nvSpPr>
          <p:spPr>
            <a:xfrm>
              <a:off x="7162800" y="5257800"/>
              <a:ext cx="1447800" cy="304800"/>
            </a:xfrm>
            <a:prstGeom prst="rect">
              <a:avLst/>
            </a:prstGeom>
            <a:noFill/>
          </p:spPr>
          <p:txBody>
            <a:bodyPr wrap="square" lIns="0" tIns="0" rIns="0" bIns="0" rtlCol="0">
              <a:noAutofit/>
            </a:bodyPr>
            <a:lstStyle/>
            <a:p>
              <a:pPr indent="-274320">
                <a:spcAft>
                  <a:spcPts val="900"/>
                </a:spcAft>
              </a:pPr>
              <a:r>
                <a:rPr lang="nl-NL" sz="1200" dirty="0" err="1" smtClean="0">
                  <a:latin typeface="Georgia" pitchFamily="18" charset="0"/>
                </a:rPr>
                <a:t>Ambient</a:t>
              </a:r>
              <a:r>
                <a:rPr lang="nl-NL" sz="1200" dirty="0" smtClean="0">
                  <a:latin typeface="Georgia" pitchFamily="18" charset="0"/>
                </a:rPr>
                <a:t> </a:t>
              </a:r>
              <a:r>
                <a:rPr lang="nl-NL" sz="1200" dirty="0" err="1" smtClean="0">
                  <a:latin typeface="Georgia" pitchFamily="18" charset="0"/>
                </a:rPr>
                <a:t>Ass</a:t>
              </a:r>
              <a:r>
                <a:rPr lang="nl-NL" sz="1200" dirty="0" smtClean="0">
                  <a:latin typeface="Georgia" pitchFamily="18" charset="0"/>
                </a:rPr>
                <a:t> Living (NL)</a:t>
              </a:r>
            </a:p>
          </p:txBody>
        </p:sp>
      </p:grpSp>
      <p:grpSp>
        <p:nvGrpSpPr>
          <p:cNvPr id="40" name="Group 67"/>
          <p:cNvGrpSpPr/>
          <p:nvPr/>
        </p:nvGrpSpPr>
        <p:grpSpPr>
          <a:xfrm>
            <a:off x="3962400" y="3429000"/>
            <a:ext cx="1676400" cy="304800"/>
            <a:chOff x="6858000" y="5257800"/>
            <a:chExt cx="1676400" cy="304800"/>
          </a:xfrm>
        </p:grpSpPr>
        <p:sp>
          <p:nvSpPr>
            <p:cNvPr id="69" name="Oval 68"/>
            <p:cNvSpPr/>
            <p:nvPr/>
          </p:nvSpPr>
          <p:spPr bwMode="ltGray">
            <a:xfrm>
              <a:off x="6858000" y="5257800"/>
              <a:ext cx="228600" cy="228600"/>
            </a:xfrm>
            <a:prstGeom prst="ellipse">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70" name="TextBox 69"/>
            <p:cNvSpPr txBox="1"/>
            <p:nvPr/>
          </p:nvSpPr>
          <p:spPr>
            <a:xfrm>
              <a:off x="7162800" y="5257800"/>
              <a:ext cx="1371600" cy="304800"/>
            </a:xfrm>
            <a:prstGeom prst="rect">
              <a:avLst/>
            </a:prstGeom>
            <a:noFill/>
          </p:spPr>
          <p:txBody>
            <a:bodyPr wrap="square" lIns="0" tIns="0" rIns="0" bIns="0" rtlCol="0">
              <a:noAutofit/>
            </a:bodyPr>
            <a:lstStyle/>
            <a:p>
              <a:pPr indent="-274320">
                <a:spcAft>
                  <a:spcPts val="900"/>
                </a:spcAft>
              </a:pPr>
              <a:r>
                <a:rPr lang="nl-NL" sz="1200" dirty="0" err="1" smtClean="0">
                  <a:latin typeface="Georgia" pitchFamily="18" charset="0"/>
                </a:rPr>
                <a:t>Television</a:t>
              </a:r>
              <a:r>
                <a:rPr lang="nl-NL" sz="1200" dirty="0" smtClean="0">
                  <a:latin typeface="Georgia" pitchFamily="18" charset="0"/>
                </a:rPr>
                <a:t> </a:t>
              </a:r>
              <a:r>
                <a:rPr lang="nl-NL" sz="1200" dirty="0" err="1" smtClean="0">
                  <a:latin typeface="Georgia" pitchFamily="18" charset="0"/>
                </a:rPr>
                <a:t>lectures</a:t>
              </a:r>
              <a:r>
                <a:rPr lang="nl-NL" sz="1200" dirty="0" smtClean="0">
                  <a:latin typeface="Georgia" pitchFamily="18" charset="0"/>
                </a:rPr>
                <a:t> (SA)</a:t>
              </a:r>
            </a:p>
          </p:txBody>
        </p:sp>
      </p:grpSp>
      <p:grpSp>
        <p:nvGrpSpPr>
          <p:cNvPr id="41" name="Group 70"/>
          <p:cNvGrpSpPr/>
          <p:nvPr/>
        </p:nvGrpSpPr>
        <p:grpSpPr>
          <a:xfrm>
            <a:off x="2133600" y="2667000"/>
            <a:ext cx="1676400" cy="304800"/>
            <a:chOff x="6858000" y="5257800"/>
            <a:chExt cx="1676400" cy="304800"/>
          </a:xfrm>
        </p:grpSpPr>
        <p:sp>
          <p:nvSpPr>
            <p:cNvPr id="72" name="Oval 71"/>
            <p:cNvSpPr/>
            <p:nvPr/>
          </p:nvSpPr>
          <p:spPr bwMode="ltGray">
            <a:xfrm>
              <a:off x="6858000" y="5257800"/>
              <a:ext cx="228600" cy="228600"/>
            </a:xfrm>
            <a:prstGeom prst="ellipse">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err="1" smtClean="0">
                <a:solidFill>
                  <a:schemeClr val="bg1"/>
                </a:solidFill>
                <a:latin typeface="Georgia" pitchFamily="18" charset="0"/>
              </a:endParaRPr>
            </a:p>
          </p:txBody>
        </p:sp>
        <p:sp>
          <p:nvSpPr>
            <p:cNvPr id="73" name="TextBox 72"/>
            <p:cNvSpPr txBox="1"/>
            <p:nvPr/>
          </p:nvSpPr>
          <p:spPr>
            <a:xfrm>
              <a:off x="7162800" y="5257800"/>
              <a:ext cx="1371600" cy="304800"/>
            </a:xfrm>
            <a:prstGeom prst="rect">
              <a:avLst/>
            </a:prstGeom>
            <a:noFill/>
          </p:spPr>
          <p:txBody>
            <a:bodyPr wrap="square" lIns="0" tIns="0" rIns="0" bIns="0" rtlCol="0">
              <a:noAutofit/>
            </a:bodyPr>
            <a:lstStyle/>
            <a:p>
              <a:pPr indent="-274320">
                <a:spcAft>
                  <a:spcPts val="900"/>
                </a:spcAft>
              </a:pPr>
              <a:r>
                <a:rPr lang="nl-NL" sz="1200" dirty="0" smtClean="0">
                  <a:latin typeface="Georgia" pitchFamily="18" charset="0"/>
                </a:rPr>
                <a:t>Tech </a:t>
              </a:r>
              <a:r>
                <a:rPr lang="nl-NL" sz="1200" dirty="0" err="1" smtClean="0">
                  <a:latin typeface="Georgia" pitchFamily="18" charset="0"/>
                </a:rPr>
                <a:t>for</a:t>
              </a:r>
              <a:r>
                <a:rPr lang="nl-NL" sz="1200" dirty="0" smtClean="0">
                  <a:latin typeface="Georgia" pitchFamily="18" charset="0"/>
                </a:rPr>
                <a:t> </a:t>
              </a:r>
              <a:r>
                <a:rPr lang="nl-NL" sz="1200" dirty="0" err="1" smtClean="0">
                  <a:latin typeface="Georgia" pitchFamily="18" charset="0"/>
                </a:rPr>
                <a:t>elderly</a:t>
              </a:r>
              <a:r>
                <a:rPr lang="nl-NL" sz="1200" dirty="0" smtClean="0">
                  <a:latin typeface="Georgia" pitchFamily="18" charset="0"/>
                </a:rPr>
                <a:t> (</a:t>
              </a:r>
              <a:r>
                <a:rPr lang="nl-NL" sz="1200" dirty="0" err="1" smtClean="0">
                  <a:latin typeface="Georgia" pitchFamily="18" charset="0"/>
                </a:rPr>
                <a:t>Swe</a:t>
              </a:r>
              <a:r>
                <a:rPr lang="nl-NL" sz="1200" dirty="0" smtClean="0">
                  <a:latin typeface="Georgia" pitchFamily="18" charset="0"/>
                </a:rPr>
                <a:t>)</a:t>
              </a:r>
            </a:p>
          </p:txBody>
        </p:sp>
      </p:grpSp>
      <p:sp>
        <p:nvSpPr>
          <p:cNvPr id="62" name="TextBox 61"/>
          <p:cNvSpPr txBox="1"/>
          <p:nvPr/>
        </p:nvSpPr>
        <p:spPr>
          <a:xfrm>
            <a:off x="609600" y="1828800"/>
            <a:ext cx="3962400" cy="2133600"/>
          </a:xfrm>
          <a:prstGeom prst="rect">
            <a:avLst/>
          </a:prstGeom>
          <a:solidFill>
            <a:srgbClr val="FFFF00">
              <a:alpha val="10000"/>
            </a:srgbClr>
          </a:solidFill>
        </p:spPr>
        <p:txBody>
          <a:bodyPr vert="horz" wrap="square" lIns="0" tIns="0" rIns="0" bIns="0" rtlCol="0">
            <a:noAutofit/>
          </a:bodyPr>
          <a:lstStyle/>
          <a:p>
            <a:pPr indent="-274320">
              <a:spcAft>
                <a:spcPts val="900"/>
              </a:spcAft>
            </a:pPr>
            <a:endParaRPr lang="en-US" sz="2000" dirty="0" err="1" smtClean="0">
              <a:latin typeface="Georg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wC">
  <a:themeElements>
    <a:clrScheme name="PwC Red">
      <a:dk1>
        <a:srgbClr val="000000"/>
      </a:dk1>
      <a:lt1>
        <a:srgbClr val="FFFFFF"/>
      </a:lt1>
      <a:dk2>
        <a:srgbClr val="E0301E"/>
      </a:dk2>
      <a:lt2>
        <a:srgbClr val="FFFFFF"/>
      </a:lt2>
      <a:accent1>
        <a:srgbClr val="E0301E"/>
      </a:accent1>
      <a:accent2>
        <a:srgbClr val="A32020"/>
      </a:accent2>
      <a:accent3>
        <a:srgbClr val="DB536A"/>
      </a:accent3>
      <a:accent4>
        <a:srgbClr val="602320"/>
      </a:accent4>
      <a:accent5>
        <a:srgbClr val="FFB600"/>
      </a:accent5>
      <a:accent6>
        <a:srgbClr val="DC6900"/>
      </a:accent6>
      <a:hlink>
        <a:srgbClr val="E0301E"/>
      </a:hlink>
      <a:folHlink>
        <a:srgbClr val="E0301E"/>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1295</TotalTime>
  <Words>2622</Words>
  <Application>Microsoft Office PowerPoint</Application>
  <PresentationFormat>On-screen Show (4:3)</PresentationFormat>
  <Paragraphs>411</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PwC</vt:lpstr>
      <vt:lpstr>Slide 1</vt:lpstr>
      <vt:lpstr>Agenda</vt:lpstr>
      <vt:lpstr>Attendants at Senior Officials From 30 countries  </vt:lpstr>
      <vt:lpstr>Inspiring Presentations:  Ageing meets Science</vt:lpstr>
      <vt:lpstr>Inspiring Presentations:  Ageing meets Science</vt:lpstr>
      <vt:lpstr>Inspiring Presentations:  Ageing meets Best-Practices</vt:lpstr>
      <vt:lpstr>Inspiring Presentations:  Ageing meets Best-Practices</vt:lpstr>
      <vt:lpstr>Inspiring Presentations:  Ageing meets Best-Practices</vt:lpstr>
      <vt:lpstr>Key-findings survey: Best-practices plotted </vt:lpstr>
      <vt:lpstr>Key-findings from survey 23 countries filled in questionnaire </vt:lpstr>
      <vt:lpstr>Key-findings from survey 23 countries filled in questionnaire </vt:lpstr>
      <vt:lpstr>Key-findings from survey 23 countries filled in questionnaire </vt:lpstr>
      <vt:lpstr>Key take-aways round tables: Barriers to overcome</vt:lpstr>
      <vt:lpstr>Key take-aways round tables: Barriers to overcome</vt:lpstr>
      <vt:lpstr>Key take-aways round tables: Barriers to overcome</vt:lpstr>
      <vt:lpstr>Key take-aways round tables: Barriers to overcome</vt:lpstr>
      <vt:lpstr>Key take-aways round tables: Barriers to overcome</vt:lpstr>
      <vt:lpstr>Key take-aways round tables: Barriers to overcome</vt:lpstr>
      <vt:lpstr>Key take-aways round tables: Barriers to overcome</vt:lpstr>
      <vt:lpstr>Key take-aways round tables: Solution-areas</vt:lpstr>
      <vt:lpstr>Key take-aways round tables: Solution-areas</vt:lpstr>
      <vt:lpstr>Key take-aways round tables: Solution-areas</vt:lpstr>
      <vt:lpstr>Key take-aways round tables: Solution-areas</vt:lpstr>
      <vt:lpstr>Key take-aways round tables: Solution-areas</vt:lpstr>
      <vt:lpstr>Key take-aways round tables: Results and implementation </vt:lpstr>
      <vt:lpstr>Key take-aways round tables: Results and implementation </vt:lpstr>
      <vt:lpstr>Key take-aways round tables: Results and implementation </vt:lpstr>
      <vt:lpstr>Slide 28</vt:lpstr>
    </vt:vector>
  </TitlesOfParts>
  <Company>PwC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Kuijk, René van</dc:creator>
  <cp:lastModifiedBy>Baars</cp:lastModifiedBy>
  <cp:revision>179</cp:revision>
  <dcterms:created xsi:type="dcterms:W3CDTF">2010-09-07T13:26:45Z</dcterms:created>
  <dcterms:modified xsi:type="dcterms:W3CDTF">2012-05-29T05:05:03Z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