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81" r:id="rId6"/>
    <p:sldId id="284" r:id="rId7"/>
    <p:sldId id="277" r:id="rId8"/>
    <p:sldId id="285" r:id="rId9"/>
    <p:sldId id="289" r:id="rId10"/>
    <p:sldId id="278" r:id="rId11"/>
    <p:sldId id="279" r:id="rId12"/>
    <p:sldId id="286" r:id="rId13"/>
    <p:sldId id="290" r:id="rId14"/>
    <p:sldId id="294" r:id="rId15"/>
    <p:sldId id="295" r:id="rId16"/>
    <p:sldId id="291" r:id="rId17"/>
    <p:sldId id="292" r:id="rId18"/>
    <p:sldId id="280" r:id="rId19"/>
    <p:sldId id="282" r:id="rId20"/>
    <p:sldId id="293" r:id="rId21"/>
    <p:sldId id="287" r:id="rId22"/>
    <p:sldId id="288" r:id="rId23"/>
    <p:sldId id="296" r:id="rId24"/>
    <p:sldId id="283" r:id="rId25"/>
    <p:sldId id="297" r:id="rId26"/>
    <p:sldId id="265" r:id="rId27"/>
    <p:sldId id="298" r:id="rId28"/>
    <p:sldId id="299" r:id="rId29"/>
    <p:sldId id="300" r:id="rId30"/>
    <p:sldId id="257" r:id="rId31"/>
    <p:sldId id="258" r:id="rId32"/>
    <p:sldId id="262" r:id="rId33"/>
    <p:sldId id="259" r:id="rId34"/>
    <p:sldId id="260" r:id="rId35"/>
    <p:sldId id="263" r:id="rId36"/>
    <p:sldId id="261" r:id="rId37"/>
    <p:sldId id="266" r:id="rId38"/>
    <p:sldId id="267" r:id="rId39"/>
    <p:sldId id="268" r:id="rId40"/>
    <p:sldId id="269" r:id="rId41"/>
    <p:sldId id="272" r:id="rId42"/>
    <p:sldId id="270" r:id="rId43"/>
    <p:sldId id="271" r:id="rId44"/>
    <p:sldId id="26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1002" autoAdjust="0"/>
    <p:restoredTop sz="94660"/>
  </p:normalViewPr>
  <p:slideViewPr>
    <p:cSldViewPr>
      <p:cViewPr>
        <p:scale>
          <a:sx n="60" d="100"/>
          <a:sy n="60" d="100"/>
        </p:scale>
        <p:origin x="-1086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4AC6C-C5AF-4ED9-9329-81E9338C82DC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0E13D-7290-4177-B414-C7514EF130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8600"/>
            <a:ext cx="4572000" cy="64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594" y="654625"/>
            <a:ext cx="7870806" cy="55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80391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848600" cy="592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06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901" y="609600"/>
            <a:ext cx="848778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8686800" cy="58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9528" y="-16293"/>
            <a:ext cx="4452271" cy="687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683" y="457200"/>
            <a:ext cx="4599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291" y="0"/>
            <a:ext cx="52664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70008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3887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457200"/>
            <a:ext cx="8915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52" y="457200"/>
            <a:ext cx="8677447" cy="590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22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lache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28600"/>
            <a:ext cx="7830072" cy="6248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8736"/>
            <a:ext cx="3733800" cy="684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590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_Kales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85800"/>
            <a:ext cx="81153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exandre-Kalac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8534400" cy="568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lache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2080" y="0"/>
            <a:ext cx="455984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753558862_3fdfcdbc81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956" y="609600"/>
            <a:ext cx="8343900" cy="55626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_Kalac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85800"/>
            <a:ext cx="8343900" cy="534009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8383-alexandre-kalac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164" y="914400"/>
            <a:ext cx="8119671" cy="51054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_IMAGES_RBALE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52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lache 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74" y="761999"/>
            <a:ext cx="7649919" cy="5257801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837" y="0"/>
            <a:ext cx="9254837" cy="691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696200" cy="570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81280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8600"/>
            <a:ext cx="4267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1280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33738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1534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7397" y="0"/>
            <a:ext cx="5069205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5890" y="0"/>
            <a:ext cx="45921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419" y="457200"/>
            <a:ext cx="8451704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91851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Office PowerPoint</Application>
  <PresentationFormat>Předvádění na obrazovce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PIT14</cp:lastModifiedBy>
  <cp:revision>12</cp:revision>
  <dcterms:created xsi:type="dcterms:W3CDTF">2012-05-04T14:26:05Z</dcterms:created>
  <dcterms:modified xsi:type="dcterms:W3CDTF">2012-05-28T14:22:43Z</dcterms:modified>
</cp:coreProperties>
</file>