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91" r:id="rId5"/>
    <p:sldId id="261" r:id="rId6"/>
    <p:sldId id="262" r:id="rId7"/>
    <p:sldId id="263" r:id="rId8"/>
    <p:sldId id="288" r:id="rId9"/>
    <p:sldId id="290" r:id="rId10"/>
    <p:sldId id="258" r:id="rId11"/>
    <p:sldId id="289" r:id="rId12"/>
    <p:sldId id="285" r:id="rId13"/>
    <p:sldId id="268" r:id="rId14"/>
    <p:sldId id="269" r:id="rId15"/>
    <p:sldId id="270" r:id="rId16"/>
    <p:sldId id="271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3D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62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62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62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162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62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B3D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BA1103-7996-4C7C-9A32-D77E962A9A5F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37438A-AAB6-43D0-B4D3-774F18DF5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1622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Dr. K.R Gangadharan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President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4648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Aude\AppData\Local\Microsoft\Windows\Temporary Internet Files\Content.Outlook\TX5ZED79\Gangadhar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55209" cy="39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Prof. Yitzhak Brick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Past President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048001" cy="369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Mr. Robert Chagnon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Director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667000" cy="38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Ms. Grace Chan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Director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93394"/>
            <a:ext cx="2590800" cy="3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Mr. Chen Chuanshu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039176"/>
            <a:ext cx="2743201" cy="398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6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Mr. Denys </a:t>
            </a:r>
            <a:r>
              <a:rPr lang="en-US" sz="4000" dirty="0" err="1" smtClean="0">
                <a:solidFill>
                  <a:srgbClr val="002060"/>
                </a:solidFill>
              </a:rPr>
              <a:t>Correll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</a:rPr>
              <a:t>Honorary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67" y="1632284"/>
            <a:ext cx="3281795" cy="320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262" y="0"/>
            <a:ext cx="32707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Mr. David Deans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1170214"/>
            <a:ext cx="2775857" cy="41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262" y="0"/>
            <a:ext cx="32707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6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Ms. Kaye </a:t>
            </a:r>
            <a:r>
              <a:rPr lang="en-US" sz="4000" dirty="0" err="1" smtClean="0">
                <a:solidFill>
                  <a:srgbClr val="002060"/>
                </a:solidFill>
              </a:rPr>
              <a:t>Fallick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23877"/>
            <a:ext cx="2971800" cy="3981524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768" y="0"/>
            <a:ext cx="31652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0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Sharad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Gokhale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Honorary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Director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81100"/>
            <a:ext cx="2590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Baroness Sally </a:t>
            </a:r>
            <a:r>
              <a:rPr lang="en-US" sz="4000" dirty="0" err="1" smtClean="0">
                <a:solidFill>
                  <a:srgbClr val="002060"/>
                </a:solidFill>
              </a:rPr>
              <a:t>Greengross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Honorary </a:t>
            </a: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188348"/>
            <a:ext cx="2667001" cy="400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Ramón M. </a:t>
            </a:r>
            <a:r>
              <a:rPr lang="en-US" sz="4000" dirty="0" err="1" smtClean="0">
                <a:solidFill>
                  <a:srgbClr val="002060"/>
                </a:solidFill>
              </a:rPr>
              <a:t>Gutmann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Honorary </a:t>
            </a: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Z:\Board\Directors\Bios\Gutmann 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06" y="1504406"/>
            <a:ext cx="3448594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Ms. Irene Hoskins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Immediate Past President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2" y="1143000"/>
            <a:ext cx="346903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5677" y="0"/>
            <a:ext cx="3288323" cy="79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Ms. Helen Hamlin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81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Ms. Sue Hendy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 at large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2442"/>
            <a:ext cx="3048001" cy="3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Sandra </a:t>
            </a:r>
            <a:r>
              <a:rPr lang="en-US" sz="4000" dirty="0" err="1" smtClean="0">
                <a:solidFill>
                  <a:srgbClr val="002060"/>
                </a:solidFill>
              </a:rPr>
              <a:t>Hirst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Z:\Board\Directors\Bios\sandra hir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96241"/>
            <a:ext cx="3581400" cy="36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9785" y="0"/>
            <a:ext cx="295421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6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Mr. Jan </a:t>
            </a:r>
            <a:r>
              <a:rPr lang="en-US" sz="4000" dirty="0" err="1" smtClean="0">
                <a:solidFill>
                  <a:srgbClr val="002060"/>
                </a:solidFill>
              </a:rPr>
              <a:t>Lorman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717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Ariela Lowenstein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ude\AppData\Local\Microsoft\Windows\Temporary Internet Files\Content.Outlook\TX5ZED79\A Lowenst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66" y="1307432"/>
            <a:ext cx="2874892" cy="37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Ms. Ruth Marks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45598"/>
            <a:ext cx="2514600" cy="377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Mr. Clarence E Pearson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 at large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Z:\Board\Directors\Bios\clarence E Pear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66" y="1524000"/>
            <a:ext cx="2895600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</a:t>
            </a:r>
            <a:r>
              <a:rPr lang="en-US" sz="4000" dirty="0" err="1" smtClean="0">
                <a:solidFill>
                  <a:srgbClr val="002060"/>
                </a:solidFill>
              </a:rPr>
              <a:t>Vinod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Gajanan</a:t>
            </a:r>
            <a:r>
              <a:rPr lang="en-US" sz="4000" dirty="0" smtClean="0">
                <a:solidFill>
                  <a:srgbClr val="002060"/>
                </a:solidFill>
              </a:rPr>
              <a:t> Shah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Z:\Board\Directors\Bios\vinod sha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82229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Prof. James T. Sykes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Director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34098"/>
            <a:ext cx="2438400" cy="365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Blossom </a:t>
            </a:r>
            <a:r>
              <a:rPr lang="en-US" sz="4000" dirty="0" err="1" smtClean="0">
                <a:solidFill>
                  <a:srgbClr val="002060"/>
                </a:solidFill>
              </a:rPr>
              <a:t>Wigdor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Honorary </a:t>
            </a:r>
            <a:r>
              <a:rPr lang="en-US" sz="4000" i="1" dirty="0" smtClean="0">
                <a:solidFill>
                  <a:srgbClr val="002060"/>
                </a:solidFill>
              </a:rPr>
              <a:t>Director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Z:\Board\Directors\Bios\Blossom Wigd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82386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Prof. </a:t>
            </a:r>
            <a:r>
              <a:rPr lang="en-US" sz="4000" dirty="0" err="1" smtClean="0">
                <a:solidFill>
                  <a:srgbClr val="002060"/>
                </a:solidFill>
              </a:rPr>
              <a:t>Bjarne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Hastrup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International Vice-President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262" y="0"/>
            <a:ext cx="32707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ude\AppData\Local\Microsoft\Windows\Temporary Internet Files\Content.Outlook\TX5ZED79\Bjarne Hastr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798"/>
            <a:ext cx="2744619" cy="42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Mr. Alan How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Treasurer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ude\AppData\Local\Microsoft\Windows\Temporary Internet Files\Content.Outlook\TX5ZED79\Mr Alan How 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3528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6246"/>
            <a:ext cx="361121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55781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Dr. Amy </a:t>
            </a:r>
            <a:r>
              <a:rPr lang="en-US" sz="4000" dirty="0" err="1" smtClean="0">
                <a:solidFill>
                  <a:srgbClr val="002060"/>
                </a:solidFill>
              </a:rPr>
              <a:t>D’Aprix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i="1" dirty="0" smtClean="0">
                <a:solidFill>
                  <a:srgbClr val="002060"/>
                </a:solidFill>
              </a:rPr>
              <a:t>Regional Vice President (North America)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Prof. Elizabeth </a:t>
            </a:r>
            <a:r>
              <a:rPr lang="en-US" dirty="0" err="1" smtClean="0">
                <a:solidFill>
                  <a:srgbClr val="002060"/>
                </a:solidFill>
              </a:rPr>
              <a:t>Mestheneos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Regional Vice President (Europe)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 descr="Z:\Board\Directors\Bios\Elizabeth mesthen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799"/>
            <a:ext cx="2971800" cy="41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26015" y="0"/>
            <a:ext cx="321798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0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Hisashi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Hozumi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Regional Vice President (Asia)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39800"/>
            <a:ext cx="3048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2971800" cy="7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Mr. Robert Reid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Regional Vice President (Oceania)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ude\AppData\Local\Microsoft\Windows\Temporary Internet Files\Content.Outlook\TX5ZED79\Mr Robert Reid Austral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Mr. Mete Bora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Director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Z:\Board\Directors\Bios\Mete B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71130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0"/>
            <a:ext cx="3200400" cy="7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214</TotalTime>
  <Words>121</Words>
  <Application>Microsoft Office PowerPoint</Application>
  <PresentationFormat>Předvádění na obrazovce (4:3)</PresentationFormat>
  <Paragraphs>29</Paragraphs>
  <Slides>29</Slides>
  <Notes>0</Notes>
  <HiddenSlides>0</HiddenSlides>
  <MMClips>29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Clarity</vt:lpstr>
      <vt:lpstr>Dr. K.R Gangadharan President </vt:lpstr>
      <vt:lpstr>Ms. Irene Hoskins Immediate Past President</vt:lpstr>
      <vt:lpstr>Prof. Bjarne Hastrup International Vice-President</vt:lpstr>
      <vt:lpstr>Mr. Alan How Treasurer</vt:lpstr>
      <vt:lpstr>Dr. Amy D’Aprix Regional Vice President (North America)</vt:lpstr>
      <vt:lpstr>Prof. Elizabeth Mestheneos Regional Vice President (Europe)</vt:lpstr>
      <vt:lpstr>Dr. Hisashi Hozumi Regional Vice President (Asia)</vt:lpstr>
      <vt:lpstr>Mr. Robert Reid Regional Vice President (Oceania)</vt:lpstr>
      <vt:lpstr>Mr. Mete Bora Director</vt:lpstr>
      <vt:lpstr>Prof. Yitzhak Brick Past President</vt:lpstr>
      <vt:lpstr>Mr. Robert Chagnon Director</vt:lpstr>
      <vt:lpstr>Ms. Grace Chan Director</vt:lpstr>
      <vt:lpstr>Mr. Chen Chuanshu Director</vt:lpstr>
      <vt:lpstr>Mr. Denys Correll  Honorary Director</vt:lpstr>
      <vt:lpstr>Mr. David Deans Director</vt:lpstr>
      <vt:lpstr>Ms. Kaye Fallick Director</vt:lpstr>
      <vt:lpstr>Dr. Sharad Gokhale Honorary Director</vt:lpstr>
      <vt:lpstr>Baroness Sally Greengross Honorary Director</vt:lpstr>
      <vt:lpstr>Dr. Ramón M. Gutmann Honorary Director</vt:lpstr>
      <vt:lpstr>Ms. Helen Hamlin Director</vt:lpstr>
      <vt:lpstr>Ms. Sue Hendy Director at large</vt:lpstr>
      <vt:lpstr>Dr. Sandra Hirst Director</vt:lpstr>
      <vt:lpstr>Mr. Jan Lorman Director</vt:lpstr>
      <vt:lpstr>Dr. Ariela Lowenstein Director</vt:lpstr>
      <vt:lpstr>Ms. Ruth Marks Director</vt:lpstr>
      <vt:lpstr>Mr. Clarence E Pearson Director at large</vt:lpstr>
      <vt:lpstr>Dr. Vinod Gajanan Shah Director</vt:lpstr>
      <vt:lpstr>Prof. James T. Sykes Director</vt:lpstr>
      <vt:lpstr>Dr. Blossom Wigdor Honorary Director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K.R Gangadharan President</dc:title>
  <dc:creator>Aude Meslin</dc:creator>
  <cp:lastModifiedBy>PIT14</cp:lastModifiedBy>
  <cp:revision>29</cp:revision>
  <dcterms:created xsi:type="dcterms:W3CDTF">2012-05-14T18:00:35Z</dcterms:created>
  <dcterms:modified xsi:type="dcterms:W3CDTF">2012-05-28T14:29:48Z</dcterms:modified>
</cp:coreProperties>
</file>