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58" r:id="rId5"/>
    <p:sldId id="261" r:id="rId6"/>
    <p:sldId id="260" r:id="rId7"/>
    <p:sldId id="262" r:id="rId8"/>
    <p:sldId id="266" r:id="rId9"/>
    <p:sldId id="273" r:id="rId10"/>
    <p:sldId id="267" r:id="rId11"/>
    <p:sldId id="270" r:id="rId12"/>
    <p:sldId id="265" r:id="rId13"/>
    <p:sldId id="264" r:id="rId14"/>
    <p:sldId id="268" r:id="rId15"/>
    <p:sldId id="277" r:id="rId16"/>
    <p:sldId id="269" r:id="rId17"/>
    <p:sldId id="278" r:id="rId18"/>
    <p:sldId id="279" r:id="rId19"/>
    <p:sldId id="274" r:id="rId20"/>
    <p:sldId id="271" r:id="rId21"/>
    <p:sldId id="272" r:id="rId22"/>
    <p:sldId id="276" r:id="rId23"/>
    <p:sldId id="263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115464-E29F-4A4E-972B-0B61B2849D28}" type="datetimeFigureOut">
              <a:rPr lang="ru-RU" smtClean="0"/>
              <a:pPr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9261B3-A13F-4EE4-AA59-10459B287A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gminnigaleeva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8316416" cy="1975104"/>
          </a:xfrm>
        </p:spPr>
        <p:txBody>
          <a:bodyPr/>
          <a:lstStyle/>
          <a:p>
            <a:r>
              <a:rPr lang="en-US" dirty="0" smtClean="0"/>
              <a:t>Winter Experiences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IFA 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GLOBAL Conference on Ageing</a:t>
            </a:r>
            <a:br>
              <a:rPr lang="en-US" sz="3200" dirty="0" smtClean="0"/>
            </a:br>
            <a:r>
              <a:rPr lang="en-US" sz="3200" dirty="0" smtClean="0"/>
              <a:t>Prague, Czech Republic</a:t>
            </a:r>
            <a:br>
              <a:rPr lang="en-US" sz="3200" dirty="0" smtClean="0"/>
            </a:br>
            <a:r>
              <a:rPr lang="en-US" sz="3200" dirty="0" smtClean="0"/>
              <a:t>May 28 – June 1, 2012</a:t>
            </a:r>
            <a:br>
              <a:rPr lang="en-US" sz="3200" dirty="0" smtClean="0"/>
            </a:b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8316416" cy="108012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Gulnara</a:t>
            </a:r>
            <a:r>
              <a:rPr lang="en-US" dirty="0" smtClean="0"/>
              <a:t> </a:t>
            </a:r>
            <a:r>
              <a:rPr lang="en-US" dirty="0" err="1" smtClean="0"/>
              <a:t>Minnigaleeva</a:t>
            </a:r>
            <a:r>
              <a:rPr lang="en-US" dirty="0" smtClean="0"/>
              <a:t>, PhD</a:t>
            </a:r>
          </a:p>
          <a:p>
            <a:r>
              <a:rPr lang="en-US" dirty="0" smtClean="0"/>
              <a:t>CEO, Organization of Retired Persons “Wisdom Ripening”</a:t>
            </a:r>
          </a:p>
          <a:p>
            <a:r>
              <a:rPr lang="en-US" dirty="0" smtClean="0"/>
              <a:t> (“My years are my treasure”)</a:t>
            </a:r>
          </a:p>
          <a:p>
            <a:r>
              <a:rPr lang="en-US" dirty="0" smtClean="0"/>
              <a:t>Research </a:t>
            </a:r>
            <a:r>
              <a:rPr lang="en-US" dirty="0" smtClean="0"/>
              <a:t>Fellow, National Research University Higher School of Economics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Public Transport Challenges</a:t>
            </a:r>
            <a:endParaRPr lang="ru-RU" dirty="0"/>
          </a:p>
        </p:txBody>
      </p:sp>
      <p:pic>
        <p:nvPicPr>
          <p:cNvPr id="9" name="Содержимое 8" descr="tram in win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55688" y="2847181"/>
            <a:ext cx="2857500" cy="2371725"/>
          </a:xfrm>
        </p:spPr>
      </p:pic>
      <p:pic>
        <p:nvPicPr>
          <p:cNvPr id="10" name="Содержимое 9" descr="limousin on  the snow ro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5620"/>
            <a:ext cx="4038600" cy="2694848"/>
          </a:xfrm>
        </p:spPr>
      </p:pic>
      <p:sp>
        <p:nvSpPr>
          <p:cNvPr id="11" name="TextBox 10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Commuter Challenges</a:t>
            </a:r>
            <a:endParaRPr lang="ru-RU" dirty="0"/>
          </a:p>
        </p:txBody>
      </p:sp>
      <p:pic>
        <p:nvPicPr>
          <p:cNvPr id="5" name="Содержимое 4" descr="bus stop in winter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4885" y="1784350"/>
            <a:ext cx="6531429" cy="4572000"/>
          </a:xfrm>
        </p:spPr>
      </p:pic>
      <p:sp>
        <p:nvSpPr>
          <p:cNvPr id="7" name="TextBox 6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260752"/>
          </a:xfrm>
        </p:spPr>
        <p:txBody>
          <a:bodyPr/>
          <a:lstStyle/>
          <a:p>
            <a:r>
              <a:rPr lang="en-US" dirty="0" smtClean="0"/>
              <a:t>Bad for people, dogs, tires and shoes</a:t>
            </a:r>
            <a:endParaRPr lang="ru-RU" dirty="0"/>
          </a:p>
        </p:txBody>
      </p:sp>
      <p:pic>
        <p:nvPicPr>
          <p:cNvPr id="5" name="Содержимое 4" descr="babushka s sumko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158"/>
            <a:ext cx="4038600" cy="2693771"/>
          </a:xfrm>
        </p:spPr>
      </p:pic>
      <p:pic>
        <p:nvPicPr>
          <p:cNvPr id="6" name="Содержимое 5" descr="kazanskuyu_grya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  <p:sp>
        <p:nvSpPr>
          <p:cNvPr id="7" name="Стрелка вправо 6"/>
          <p:cNvSpPr/>
          <p:nvPr/>
        </p:nvSpPr>
        <p:spPr>
          <a:xfrm>
            <a:off x="3419872" y="3212976"/>
            <a:ext cx="2520280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chemicals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 and dangerous </a:t>
            </a:r>
            <a:endParaRPr lang="ru-RU" dirty="0"/>
          </a:p>
        </p:txBody>
      </p:sp>
      <p:pic>
        <p:nvPicPr>
          <p:cNvPr id="7" name="Содержимое 6" descr="Icicle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8" name="Содержимое 7" descr="icicl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5792"/>
            <a:ext cx="4038600" cy="2694503"/>
          </a:xfrm>
        </p:spPr>
      </p:pic>
      <p:sp>
        <p:nvSpPr>
          <p:cNvPr id="9" name="TextBox 8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in rural communities </a:t>
            </a:r>
            <a:endParaRPr lang="ru-RU" dirty="0"/>
          </a:p>
        </p:txBody>
      </p:sp>
      <p:pic>
        <p:nvPicPr>
          <p:cNvPr id="5" name="Содержимое 4" descr="dro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686844"/>
            <a:ext cx="4038600" cy="2692400"/>
          </a:xfrm>
        </p:spPr>
      </p:pic>
      <p:pic>
        <p:nvPicPr>
          <p:cNvPr id="6" name="Содержимое 5" descr="babushka zimo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91331"/>
            <a:ext cx="4038600" cy="2683425"/>
          </a:xfrm>
        </p:spPr>
      </p:pic>
      <p:sp>
        <p:nvSpPr>
          <p:cNvPr id="7" name="TextBox 6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winter challenges in rural communities</a:t>
            </a:r>
            <a:endParaRPr lang="ru-RU" dirty="0"/>
          </a:p>
        </p:txBody>
      </p:sp>
      <p:pic>
        <p:nvPicPr>
          <p:cNvPr id="6" name="Содержимое 5" descr="2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35396"/>
            <a:ext cx="4038600" cy="2995295"/>
          </a:xfrm>
        </p:spPr>
      </p:pic>
      <p:pic>
        <p:nvPicPr>
          <p:cNvPr id="8" name="Содержимое 7" descr="21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6784" y="1770063"/>
            <a:ext cx="3017308" cy="4525962"/>
          </a:xfrm>
        </p:spPr>
      </p:pic>
      <p:sp>
        <p:nvSpPr>
          <p:cNvPr id="9" name="TextBox 8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electricity lines fail… </a:t>
            </a:r>
            <a:endParaRPr lang="ru-RU" dirty="0"/>
          </a:p>
        </p:txBody>
      </p:sp>
      <p:pic>
        <p:nvPicPr>
          <p:cNvPr id="5" name="Содержимое 4" descr="no electri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784350"/>
            <a:ext cx="6858000" cy="4572000"/>
          </a:xfrm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</a:t>
            </a:r>
            <a:endParaRPr lang="ru-RU" dirty="0"/>
          </a:p>
        </p:txBody>
      </p:sp>
      <p:pic>
        <p:nvPicPr>
          <p:cNvPr id="6" name="Содержимое 5" descr="22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5784" y="1770063"/>
            <a:ext cx="3017308" cy="4525962"/>
          </a:xfrm>
        </p:spPr>
      </p:pic>
      <p:pic>
        <p:nvPicPr>
          <p:cNvPr id="8" name="Содержимое 7" descr="шуб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3462" y="1770063"/>
            <a:ext cx="3303952" cy="4525962"/>
          </a:xfrm>
        </p:spPr>
      </p:pic>
      <p:sp>
        <p:nvSpPr>
          <p:cNvPr id="9" name="TextBox 8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Daylight is Short </a:t>
            </a:r>
            <a:endParaRPr lang="ru-RU" dirty="0"/>
          </a:p>
        </p:txBody>
      </p:sp>
      <p:pic>
        <p:nvPicPr>
          <p:cNvPr id="5" name="Содержимое 4" descr="171220112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3208735" cy="2406551"/>
          </a:xfrm>
        </p:spPr>
      </p:pic>
      <p:pic>
        <p:nvPicPr>
          <p:cNvPr id="6" name="Содержимое 5" descr="679566454-300x2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2857500" cy="2085975"/>
          </a:xfrm>
        </p:spPr>
      </p:pic>
      <p:sp>
        <p:nvSpPr>
          <p:cNvPr id="7" name="TextBox 6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131840" y="3933056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Зимняя-депресс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429000"/>
            <a:ext cx="1584176" cy="143566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6156176" y="3861048"/>
            <a:ext cx="1656184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fun</a:t>
            </a:r>
            <a:endParaRPr lang="ru-RU" dirty="0"/>
          </a:p>
        </p:txBody>
      </p:sp>
      <p:pic>
        <p:nvPicPr>
          <p:cNvPr id="4" name="Содержимое 3" descr="1326725524_snegovik-solong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2278" y="1784350"/>
            <a:ext cx="3836643" cy="4572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Winter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Canvas by V. </a:t>
            </a:r>
            <a:r>
              <a:rPr lang="en-US" dirty="0" err="1" smtClean="0"/>
              <a:t>Polenov</a:t>
            </a:r>
            <a:r>
              <a:rPr lang="en-US" dirty="0" smtClean="0"/>
              <a:t>, 1880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Photo by </a:t>
            </a:r>
            <a:r>
              <a:rPr lang="en-US" dirty="0" err="1" smtClean="0"/>
              <a:t>G.Minnigaleeva</a:t>
            </a:r>
            <a:r>
              <a:rPr lang="en-US" dirty="0" smtClean="0"/>
              <a:t>, 2011</a:t>
            </a:r>
            <a:endParaRPr lang="ru-RU" dirty="0"/>
          </a:p>
        </p:txBody>
      </p:sp>
      <p:pic>
        <p:nvPicPr>
          <p:cNvPr id="4" name="Содержимое 3" descr="Polen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305378"/>
            <a:ext cx="4040188" cy="2266545"/>
          </a:xfrm>
        </p:spPr>
      </p:pic>
      <p:pic>
        <p:nvPicPr>
          <p:cNvPr id="9" name="Содержимое 8" descr="IMG_33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fun</a:t>
            </a:r>
            <a:endParaRPr lang="ru-RU" dirty="0"/>
          </a:p>
        </p:txBody>
      </p:sp>
      <p:pic>
        <p:nvPicPr>
          <p:cNvPr id="4" name="Содержимое 3" descr="ulo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1313" y="1784350"/>
            <a:ext cx="3138574" cy="4572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by members of “Wisdom Ripening”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fun</a:t>
            </a:r>
            <a:endParaRPr lang="ru-RU" dirty="0"/>
          </a:p>
        </p:txBody>
      </p:sp>
      <p:pic>
        <p:nvPicPr>
          <p:cNvPr id="4" name="Содержимое 3" descr="P103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by members of “Wisdom Ripening”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fun</a:t>
            </a:r>
            <a:endParaRPr lang="ru-RU" dirty="0"/>
          </a:p>
        </p:txBody>
      </p:sp>
      <p:pic>
        <p:nvPicPr>
          <p:cNvPr id="4" name="Содержимое 3" descr="nashi zim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467544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by members of “Wisdom Ripening”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Winter’s fun!!!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Twelfth Day” </a:t>
            </a:r>
            <a:endParaRPr lang="ru-RU" dirty="0"/>
          </a:p>
        </p:txBody>
      </p:sp>
      <p:pic>
        <p:nvPicPr>
          <p:cNvPr id="5" name="Содержимое 4" descr="kupanie v prorub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1951" y="2459038"/>
            <a:ext cx="2630685" cy="3959225"/>
          </a:xfrm>
        </p:spPr>
      </p:pic>
      <p:pic>
        <p:nvPicPr>
          <p:cNvPr id="6" name="Содержимое 5" descr="kupanie v prorubi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91392"/>
            <a:ext cx="4041775" cy="2694517"/>
          </a:xfrm>
        </p:spPr>
      </p:pic>
      <p:sp>
        <p:nvSpPr>
          <p:cNvPr id="9" name="TextBox 8"/>
          <p:cNvSpPr txBox="1"/>
          <p:nvPr/>
        </p:nvSpPr>
        <p:spPr>
          <a:xfrm>
            <a:off x="467544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Gulnara</a:t>
            </a:r>
            <a:r>
              <a:rPr lang="en-US" dirty="0" smtClean="0"/>
              <a:t> </a:t>
            </a:r>
            <a:r>
              <a:rPr lang="en-US" dirty="0" err="1" smtClean="0"/>
              <a:t>Minnigaleeva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gminnigaleeva@gmail.com</a:t>
            </a:r>
            <a:endParaRPr lang="en-US" dirty="0" smtClean="0"/>
          </a:p>
          <a:p>
            <a:r>
              <a:rPr lang="en-US" b="1" dirty="0" smtClean="0"/>
              <a:t>Tel.:  +79166296264</a:t>
            </a:r>
            <a:endParaRPr lang="ru-RU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ru-RU" dirty="0" smtClean="0"/>
              <a:t>inter challenges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ru-RU" dirty="0" smtClean="0"/>
              <a:t>ussia’s challenges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COLD</a:t>
            </a:r>
          </a:p>
          <a:p>
            <a:endParaRPr lang="en-US" dirty="0" smtClean="0"/>
          </a:p>
          <a:p>
            <a:r>
              <a:rPr lang="en-US" dirty="0" smtClean="0"/>
              <a:t>SNOW </a:t>
            </a:r>
          </a:p>
          <a:p>
            <a:endParaRPr lang="en-US" dirty="0" smtClean="0"/>
          </a:p>
          <a:p>
            <a:r>
              <a:rPr lang="en-US" dirty="0" smtClean="0"/>
              <a:t>SHORT DAY LIGHT  TIME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dirty="0" smtClean="0"/>
              <a:t>S</a:t>
            </a:r>
            <a:r>
              <a:rPr lang="ru-RU" dirty="0" smtClean="0"/>
              <a:t>ize </a:t>
            </a:r>
          </a:p>
          <a:p>
            <a:endParaRPr lang="ru-RU" dirty="0" smtClean="0"/>
          </a:p>
          <a:p>
            <a:r>
              <a:rPr lang="en-US" dirty="0" smtClean="0"/>
              <a:t>R</a:t>
            </a:r>
            <a:r>
              <a:rPr lang="ru-RU" dirty="0" smtClean="0"/>
              <a:t>oads 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C</a:t>
            </a:r>
            <a:r>
              <a:rPr lang="ru-RU" dirty="0" smtClean="0"/>
              <a:t>limate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Pedestrian Challenges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Moscow metro entrance 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Moscow streets</a:t>
            </a:r>
            <a:endParaRPr lang="ru-RU" dirty="0"/>
          </a:p>
        </p:txBody>
      </p:sp>
      <p:pic>
        <p:nvPicPr>
          <p:cNvPr id="16" name="Содержимое 15" descr="moscow metro stair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99542"/>
            <a:ext cx="4040188" cy="2278217"/>
          </a:xfrm>
        </p:spPr>
      </p:pic>
      <p:pic>
        <p:nvPicPr>
          <p:cNvPr id="17" name="Содержимое 16" descr="Moscow wint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319136"/>
            <a:ext cx="4041775" cy="2239028"/>
          </a:xfrm>
        </p:spPr>
      </p:pic>
      <p:sp>
        <p:nvSpPr>
          <p:cNvPr id="21" name="TextBox 20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Pedestrian Challenges</a:t>
            </a:r>
            <a:endParaRPr lang="ru-RU" dirty="0"/>
          </a:p>
        </p:txBody>
      </p:sp>
      <p:pic>
        <p:nvPicPr>
          <p:cNvPr id="9" name="Содержимое 8" descr="golol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9438" y="2604294"/>
            <a:ext cx="3810000" cy="2857500"/>
          </a:xfrm>
        </p:spPr>
      </p:pic>
      <p:pic>
        <p:nvPicPr>
          <p:cNvPr id="10" name="Содержимое 9" descr="padenie na ld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94388" y="2890044"/>
            <a:ext cx="1562100" cy="2286000"/>
          </a:xfrm>
        </p:spPr>
      </p:pic>
      <p:sp>
        <p:nvSpPr>
          <p:cNvPr id="11" name="TextBox 10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Transport Challenges:</a:t>
            </a:r>
            <a:br>
              <a:rPr lang="en-US" dirty="0" smtClean="0"/>
            </a:br>
            <a:r>
              <a:rPr lang="en-US" dirty="0" smtClean="0"/>
              <a:t>On the Snow</a:t>
            </a:r>
            <a:endParaRPr lang="ru-RU" dirty="0"/>
          </a:p>
        </p:txBody>
      </p:sp>
      <p:pic>
        <p:nvPicPr>
          <p:cNvPr id="14" name="Содержимое 13" descr="roa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700722"/>
            <a:ext cx="4038600" cy="2664643"/>
          </a:xfrm>
        </p:spPr>
      </p:pic>
      <p:pic>
        <p:nvPicPr>
          <p:cNvPr id="15" name="Содержимое 14" descr="car incident in wint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686844"/>
            <a:ext cx="4038600" cy="2692400"/>
          </a:xfrm>
        </p:spPr>
      </p:pic>
      <p:sp>
        <p:nvSpPr>
          <p:cNvPr id="16" name="TextBox 15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Transport Challenges: Under the snow </a:t>
            </a:r>
            <a:endParaRPr lang="ru-RU" dirty="0"/>
          </a:p>
        </p:txBody>
      </p:sp>
      <p:pic>
        <p:nvPicPr>
          <p:cNvPr id="8" name="Содержимое 7" descr="car in snow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7202" y="1770063"/>
            <a:ext cx="3394472" cy="4525962"/>
          </a:xfrm>
        </p:spPr>
      </p:pic>
      <p:pic>
        <p:nvPicPr>
          <p:cNvPr id="9" name="Содержимое 8" descr="сфк шт ытщц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6138" y="2726809"/>
            <a:ext cx="4038600" cy="2612469"/>
          </a:xfrm>
        </p:spPr>
      </p:pic>
      <p:sp>
        <p:nvSpPr>
          <p:cNvPr id="10" name="TextBox 9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Transport Challenges</a:t>
            </a:r>
            <a:endParaRPr lang="ru-RU" dirty="0"/>
          </a:p>
        </p:txBody>
      </p:sp>
      <p:pic>
        <p:nvPicPr>
          <p:cNvPr id="5" name="Содержимое 4" descr="cars in sn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</p:spPr>
      </p:pic>
      <p:pic>
        <p:nvPicPr>
          <p:cNvPr id="6" name="Содержимое 5" descr="car clean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1438" y="2883694"/>
            <a:ext cx="3048000" cy="2298700"/>
          </a:xfrm>
        </p:spPr>
      </p:pic>
      <p:sp>
        <p:nvSpPr>
          <p:cNvPr id="7" name="TextBox 6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“We sell snow. Self pick up” </a:t>
            </a:r>
            <a:endParaRPr lang="ru-RU" dirty="0"/>
          </a:p>
        </p:txBody>
      </p:sp>
      <p:pic>
        <p:nvPicPr>
          <p:cNvPr id="5" name="Содержимое 4" descr="We-sell-snow.-Shipment-at-own-expense.-Valent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0262" y="2046287"/>
            <a:ext cx="5400675" cy="4048125"/>
          </a:xfrm>
        </p:spPr>
      </p:pic>
      <p:sp>
        <p:nvSpPr>
          <p:cNvPr id="7" name="TextBox 6"/>
          <p:cNvSpPr txBox="1"/>
          <p:nvPr/>
        </p:nvSpPr>
        <p:spPr>
          <a:xfrm>
            <a:off x="467544" y="60932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Internet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257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Метро</vt:lpstr>
      <vt:lpstr>Winter Experiences  IFA 11th GLOBAL Conference on Ageing Prague, Czech Republic May 28 – June 1, 2012 </vt:lpstr>
      <vt:lpstr>Russian Winter </vt:lpstr>
      <vt:lpstr>Challenges</vt:lpstr>
      <vt:lpstr>Winter Pedestrian Challenges</vt:lpstr>
      <vt:lpstr>Winter Pedestrian Challenges</vt:lpstr>
      <vt:lpstr>Winter Transport Challenges: On the Snow</vt:lpstr>
      <vt:lpstr>Winter Transport Challenges: Under the snow </vt:lpstr>
      <vt:lpstr>Winter Transport Challenges</vt:lpstr>
      <vt:lpstr>“We sell snow. Self pick up” </vt:lpstr>
      <vt:lpstr>Winter Public Transport Challenges</vt:lpstr>
      <vt:lpstr>Winter Commuter Challenges</vt:lpstr>
      <vt:lpstr>Bad for people, dogs, tires and shoes</vt:lpstr>
      <vt:lpstr>Beautiful and dangerous </vt:lpstr>
      <vt:lpstr>Heating in rural communities </vt:lpstr>
      <vt:lpstr>More winter challenges in rural communities</vt:lpstr>
      <vt:lpstr>When electricity lines fail… </vt:lpstr>
      <vt:lpstr>Cold </vt:lpstr>
      <vt:lpstr>Daylight is Short </vt:lpstr>
      <vt:lpstr>Winter fun</vt:lpstr>
      <vt:lpstr>Winter fun</vt:lpstr>
      <vt:lpstr>Winter fun</vt:lpstr>
      <vt:lpstr>Winter fun</vt:lpstr>
      <vt:lpstr>Winter’s fun!!!</vt:lpstr>
      <vt:lpstr>Slide 24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Gulnara</dc:creator>
  <cp:lastModifiedBy>Windows User</cp:lastModifiedBy>
  <cp:revision>16</cp:revision>
  <dcterms:created xsi:type="dcterms:W3CDTF">2012-05-24T21:05:18Z</dcterms:created>
  <dcterms:modified xsi:type="dcterms:W3CDTF">2012-05-29T09:04:42Z</dcterms:modified>
</cp:coreProperties>
</file>